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Lst>
  <p:sldIdLst>
    <p:sldId id="269" r:id="rId5"/>
    <p:sldId id="258" r:id="rId6"/>
    <p:sldId id="270" r:id="rId7"/>
    <p:sldId id="259" r:id="rId8"/>
  </p:sldIdLst>
  <p:sldSz cx="15119350" cy="21383625"/>
  <p:notesSz cx="6858000" cy="9144000"/>
  <p:defaultTextStyle>
    <a:defPPr>
      <a:defRPr lang="en-US"/>
    </a:defPPr>
    <a:lvl1pPr marL="0" algn="l" defTabSz="228371" rtl="0" eaLnBrk="1" latinLnBrk="0" hangingPunct="1">
      <a:defRPr sz="899" kern="1200">
        <a:solidFill>
          <a:schemeClr val="tx1"/>
        </a:solidFill>
        <a:latin typeface="+mn-lt"/>
        <a:ea typeface="+mn-ea"/>
        <a:cs typeface="+mn-cs"/>
      </a:defRPr>
    </a:lvl1pPr>
    <a:lvl2pPr marL="228371" algn="l" defTabSz="228371" rtl="0" eaLnBrk="1" latinLnBrk="0" hangingPunct="1">
      <a:defRPr sz="899" kern="1200">
        <a:solidFill>
          <a:schemeClr val="tx1"/>
        </a:solidFill>
        <a:latin typeface="+mn-lt"/>
        <a:ea typeface="+mn-ea"/>
        <a:cs typeface="+mn-cs"/>
      </a:defRPr>
    </a:lvl2pPr>
    <a:lvl3pPr marL="456743" algn="l" defTabSz="228371" rtl="0" eaLnBrk="1" latinLnBrk="0" hangingPunct="1">
      <a:defRPr sz="899" kern="1200">
        <a:solidFill>
          <a:schemeClr val="tx1"/>
        </a:solidFill>
        <a:latin typeface="+mn-lt"/>
        <a:ea typeface="+mn-ea"/>
        <a:cs typeface="+mn-cs"/>
      </a:defRPr>
    </a:lvl3pPr>
    <a:lvl4pPr marL="685114" algn="l" defTabSz="228371" rtl="0" eaLnBrk="1" latinLnBrk="0" hangingPunct="1">
      <a:defRPr sz="899" kern="1200">
        <a:solidFill>
          <a:schemeClr val="tx1"/>
        </a:solidFill>
        <a:latin typeface="+mn-lt"/>
        <a:ea typeface="+mn-ea"/>
        <a:cs typeface="+mn-cs"/>
      </a:defRPr>
    </a:lvl4pPr>
    <a:lvl5pPr marL="913486" algn="l" defTabSz="228371" rtl="0" eaLnBrk="1" latinLnBrk="0" hangingPunct="1">
      <a:defRPr sz="899" kern="1200">
        <a:solidFill>
          <a:schemeClr val="tx1"/>
        </a:solidFill>
        <a:latin typeface="+mn-lt"/>
        <a:ea typeface="+mn-ea"/>
        <a:cs typeface="+mn-cs"/>
      </a:defRPr>
    </a:lvl5pPr>
    <a:lvl6pPr marL="1141857" algn="l" defTabSz="228371" rtl="0" eaLnBrk="1" latinLnBrk="0" hangingPunct="1">
      <a:defRPr sz="899" kern="1200">
        <a:solidFill>
          <a:schemeClr val="tx1"/>
        </a:solidFill>
        <a:latin typeface="+mn-lt"/>
        <a:ea typeface="+mn-ea"/>
        <a:cs typeface="+mn-cs"/>
      </a:defRPr>
    </a:lvl6pPr>
    <a:lvl7pPr marL="1370228" algn="l" defTabSz="228371" rtl="0" eaLnBrk="1" latinLnBrk="0" hangingPunct="1">
      <a:defRPr sz="899" kern="1200">
        <a:solidFill>
          <a:schemeClr val="tx1"/>
        </a:solidFill>
        <a:latin typeface="+mn-lt"/>
        <a:ea typeface="+mn-ea"/>
        <a:cs typeface="+mn-cs"/>
      </a:defRPr>
    </a:lvl7pPr>
    <a:lvl8pPr marL="1598600" algn="l" defTabSz="228371" rtl="0" eaLnBrk="1" latinLnBrk="0" hangingPunct="1">
      <a:defRPr sz="899" kern="1200">
        <a:solidFill>
          <a:schemeClr val="tx1"/>
        </a:solidFill>
        <a:latin typeface="+mn-lt"/>
        <a:ea typeface="+mn-ea"/>
        <a:cs typeface="+mn-cs"/>
      </a:defRPr>
    </a:lvl8pPr>
    <a:lvl9pPr marL="1826971" algn="l" defTabSz="228371" rtl="0" eaLnBrk="1" latinLnBrk="0" hangingPunct="1">
      <a:defRPr sz="899"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this template" id="{B440EADA-EB6C-41D1-BDB1-DE3A5874F4E6}">
          <p14:sldIdLst>
            <p14:sldId id="269"/>
          </p14:sldIdLst>
        </p14:section>
        <p14:section name="Option 3" id="{53643FD0-2D07-4DD5-94A2-FDAD9138B568}">
          <p14:sldIdLst>
            <p14:sldId id="258"/>
            <p14:sldId id="27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BFBFBF"/>
    <a:srgbClr val="015C7A"/>
    <a:srgbClr val="3A9BBB"/>
    <a:srgbClr val="4DCFFA"/>
    <a:srgbClr val="02BCFA"/>
    <a:srgbClr val="08C4C2"/>
    <a:srgbClr val="072FBA"/>
    <a:srgbClr val="0864C4"/>
    <a:srgbClr val="CDBD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p:scale>
          <a:sx n="33" d="100"/>
          <a:sy n="33" d="100"/>
        </p:scale>
        <p:origin x="780"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E2D8F0"/>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D8F-4F05-9463-763178F0F9FF}"/>
            </c:ext>
          </c:extLst>
        </c:ser>
        <c:ser>
          <c:idx val="1"/>
          <c:order val="1"/>
          <c:tx>
            <c:strRef>
              <c:f>Sheet1!$C$1</c:f>
              <c:strCache>
                <c:ptCount val="1"/>
                <c:pt idx="0">
                  <c:v>Series 2</c:v>
                </c:pt>
              </c:strCache>
            </c:strRef>
          </c:tx>
          <c:spPr>
            <a:solidFill>
              <a:srgbClr val="00000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D8F-4F05-9463-763178F0F9FF}"/>
            </c:ext>
          </c:extLst>
        </c:ser>
        <c:ser>
          <c:idx val="2"/>
          <c:order val="2"/>
          <c:tx>
            <c:strRef>
              <c:f>Sheet1!$D$1</c:f>
              <c:strCache>
                <c:ptCount val="1"/>
                <c:pt idx="0">
                  <c:v>Series 3</c:v>
                </c:pt>
              </c:strCache>
            </c:strRef>
          </c:tx>
          <c:spPr>
            <a:solidFill>
              <a:srgbClr val="7F7F7F"/>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D8F-4F05-9463-763178F0F9FF}"/>
            </c:ext>
          </c:extLst>
        </c:ser>
        <c:dLbls>
          <c:showLegendKey val="0"/>
          <c:showVal val="0"/>
          <c:showCatName val="0"/>
          <c:showSerName val="0"/>
          <c:showPercent val="0"/>
          <c:showBubbleSize val="0"/>
        </c:dLbls>
        <c:gapWidth val="219"/>
        <c:overlap val="-27"/>
        <c:axId val="247866303"/>
        <c:axId val="247870879"/>
      </c:barChart>
      <c:catAx>
        <c:axId val="247866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Segoe UI" panose="020B0502040204020203" pitchFamily="34" charset="0"/>
              </a:defRPr>
            </a:pPr>
            <a:endParaRPr lang="en-US"/>
          </a:p>
        </c:txPr>
        <c:crossAx val="247870879"/>
        <c:crosses val="autoZero"/>
        <c:auto val="1"/>
        <c:lblAlgn val="ctr"/>
        <c:lblOffset val="100"/>
        <c:noMultiLvlLbl val="0"/>
      </c:catAx>
      <c:valAx>
        <c:axId val="247870879"/>
        <c:scaling>
          <c:orientation val="minMax"/>
        </c:scaling>
        <c:delete val="0"/>
        <c:axPos val="l"/>
        <c:majorGridlines>
          <c:spPr>
            <a:ln w="6350" cap="flat" cmpd="sng" algn="ctr">
              <a:solidFill>
                <a:srgbClr val="7F7F7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mn-cs"/>
              </a:defRPr>
            </a:pPr>
            <a:endParaRPr lang="en-US"/>
          </a:p>
        </c:txPr>
        <c:crossAx val="247866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4.8942807334204051E-2"/>
          <c:w val="0.48016024784562533"/>
          <c:h val="0.90211438533159194"/>
        </c:manualLayout>
      </c:layout>
      <c:doughnutChart>
        <c:varyColors val="1"/>
        <c:ser>
          <c:idx val="0"/>
          <c:order val="0"/>
          <c:tx>
            <c:strRef>
              <c:f>Sheet1!$B$1</c:f>
              <c:strCache>
                <c:ptCount val="1"/>
                <c:pt idx="0">
                  <c:v>Sales</c:v>
                </c:pt>
              </c:strCache>
            </c:strRef>
          </c:tx>
          <c:spPr>
            <a:solidFill>
              <a:srgbClr val="F5A1DF"/>
            </a:solidFill>
            <a:ln w="12700">
              <a:solidFill>
                <a:srgbClr val="FFFFFF"/>
              </a:solidFill>
            </a:ln>
          </c:spPr>
          <c:dPt>
            <c:idx val="0"/>
            <c:bubble3D val="0"/>
            <c:spPr>
              <a:solidFill>
                <a:srgbClr val="E2D8F0"/>
              </a:solidFill>
              <a:ln w="12700">
                <a:solidFill>
                  <a:srgbClr val="FFFFFF"/>
                </a:solidFill>
              </a:ln>
              <a:effectLst/>
            </c:spPr>
            <c:extLst>
              <c:ext xmlns:c16="http://schemas.microsoft.com/office/drawing/2014/chart" uri="{C3380CC4-5D6E-409C-BE32-E72D297353CC}">
                <c16:uniqueId val="{00000001-8ECA-484D-A2AA-3AAE28B45189}"/>
              </c:ext>
            </c:extLst>
          </c:dPt>
          <c:dPt>
            <c:idx val="1"/>
            <c:bubble3D val="0"/>
            <c:spPr>
              <a:solidFill>
                <a:srgbClr val="000000"/>
              </a:solidFill>
              <a:ln w="12700">
                <a:solidFill>
                  <a:srgbClr val="FFFFFF"/>
                </a:solidFill>
              </a:ln>
              <a:effectLst/>
            </c:spPr>
            <c:extLst>
              <c:ext xmlns:c16="http://schemas.microsoft.com/office/drawing/2014/chart" uri="{C3380CC4-5D6E-409C-BE32-E72D297353CC}">
                <c16:uniqueId val="{00000003-8ECA-484D-A2AA-3AAE28B45189}"/>
              </c:ext>
            </c:extLst>
          </c:dPt>
          <c:dPt>
            <c:idx val="2"/>
            <c:bubble3D val="0"/>
            <c:spPr>
              <a:solidFill>
                <a:srgbClr val="7F7F7F"/>
              </a:solidFill>
              <a:ln w="12700">
                <a:solidFill>
                  <a:srgbClr val="FFFFFF"/>
                </a:solidFill>
              </a:ln>
              <a:effectLst/>
            </c:spPr>
            <c:extLst>
              <c:ext xmlns:c16="http://schemas.microsoft.com/office/drawing/2014/chart" uri="{C3380CC4-5D6E-409C-BE32-E72D297353CC}">
                <c16:uniqueId val="{00000005-8ECA-484D-A2AA-3AAE28B45189}"/>
              </c:ext>
            </c:extLst>
          </c:dPt>
          <c:dPt>
            <c:idx val="3"/>
            <c:bubble3D val="0"/>
            <c:spPr>
              <a:solidFill>
                <a:srgbClr val="82D8D0"/>
              </a:solidFill>
              <a:ln w="12700">
                <a:solidFill>
                  <a:srgbClr val="FFFFFF"/>
                </a:solidFill>
              </a:ln>
              <a:effectLst/>
            </c:spPr>
            <c:extLst>
              <c:ext xmlns:c16="http://schemas.microsoft.com/office/drawing/2014/chart" uri="{C3380CC4-5D6E-409C-BE32-E72D297353CC}">
                <c16:uniqueId val="{00000007-8ECA-484D-A2AA-3AAE28B4518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ECA-484D-A2AA-3AAE28B45189}"/>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56800088008104244"/>
          <c:y val="0.1991909309367727"/>
          <c:w val="0.27813032533436377"/>
          <c:h val="0.59244239124981046"/>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400">
          <a:solidFill>
            <a:schemeClr val="bg1">
              <a:lumMod val="65000"/>
            </a:schemeClr>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Series 1</c:v>
                </c:pt>
              </c:strCache>
            </c:strRef>
          </c:tx>
          <c:spPr>
            <a:ln w="25400" cap="rnd">
              <a:solidFill>
                <a:srgbClr val="82D8D0"/>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5B1-43D5-BE01-76B340111B67}"/>
            </c:ext>
          </c:extLst>
        </c:ser>
        <c:ser>
          <c:idx val="1"/>
          <c:order val="1"/>
          <c:tx>
            <c:strRef>
              <c:f>Sheet1!$C$1</c:f>
              <c:strCache>
                <c:ptCount val="1"/>
                <c:pt idx="0">
                  <c:v>Series 2</c:v>
                </c:pt>
              </c:strCache>
            </c:strRef>
          </c:tx>
          <c:spPr>
            <a:ln w="25400" cap="rnd">
              <a:solidFill>
                <a:srgbClr val="CDBDE5"/>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5B1-43D5-BE01-76B340111B67}"/>
            </c:ext>
          </c:extLst>
        </c:ser>
        <c:ser>
          <c:idx val="2"/>
          <c:order val="2"/>
          <c:tx>
            <c:strRef>
              <c:f>Sheet1!$D$1</c:f>
              <c:strCache>
                <c:ptCount val="1"/>
                <c:pt idx="0">
                  <c:v>Series 3</c:v>
                </c:pt>
              </c:strCache>
            </c:strRef>
          </c:tx>
          <c:spPr>
            <a:ln w="25400" cap="rnd">
              <a:solidFill>
                <a:srgbClr val="7F7F7F"/>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5B1-43D5-BE01-76B340111B67}"/>
            </c:ext>
          </c:extLst>
        </c:ser>
        <c:dLbls>
          <c:showLegendKey val="0"/>
          <c:showVal val="0"/>
          <c:showCatName val="0"/>
          <c:showSerName val="0"/>
          <c:showPercent val="0"/>
          <c:showBubbleSize val="0"/>
        </c:dLbls>
        <c:smooth val="0"/>
        <c:axId val="247866303"/>
        <c:axId val="247870879"/>
      </c:lineChart>
      <c:catAx>
        <c:axId val="247866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Segoe UI" panose="020B0502040204020203" pitchFamily="34" charset="0"/>
              </a:defRPr>
            </a:pPr>
            <a:endParaRPr lang="en-US"/>
          </a:p>
        </c:txPr>
        <c:crossAx val="247870879"/>
        <c:crosses val="autoZero"/>
        <c:auto val="1"/>
        <c:lblAlgn val="ctr"/>
        <c:lblOffset val="100"/>
        <c:noMultiLvlLbl val="0"/>
      </c:catAx>
      <c:valAx>
        <c:axId val="247870879"/>
        <c:scaling>
          <c:orientation val="minMax"/>
        </c:scaling>
        <c:delete val="0"/>
        <c:axPos val="l"/>
        <c:majorGridlines>
          <c:spPr>
            <a:ln w="6350" cap="flat" cmpd="sng" algn="ctr">
              <a:solidFill>
                <a:srgbClr val="7F7F7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mn-cs"/>
              </a:defRPr>
            </a:pPr>
            <a:endParaRPr lang="en-US"/>
          </a:p>
        </c:txPr>
        <c:crossAx val="247866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7F7F7F"/>
              </a:solidFill>
              <a:latin typeface="Franklin Gothic Book" panose="020B0503020102020204"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bg1">
              <a:lumMod val="50000"/>
            </a:schemeClr>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758F0-AA44-40A9-9C61-49E7CD24D5D3}" type="doc">
      <dgm:prSet loTypeId="urn:microsoft.com/office/officeart/2005/8/layout/chevron1" loCatId="process" qsTypeId="urn:microsoft.com/office/officeart/2005/8/quickstyle/simple1" qsCatId="simple" csTypeId="urn:microsoft.com/office/officeart/2005/8/colors/accent1_2" csCatId="accent1" phldr="1"/>
      <dgm:spPr/>
    </dgm:pt>
    <dgm:pt modelId="{CF3A46A6-FA0A-4139-9B3D-0FE51FC4A26E}">
      <dgm:prSet phldrT="[Text]" custT="1"/>
      <dgm:spPr>
        <a:xfrm>
          <a:off x="2313" y="331421"/>
          <a:ext cx="2818117" cy="1127246"/>
        </a:xfrm>
        <a:prstGeom prst="chevron">
          <a:avLst/>
        </a:prstGeom>
        <a:solidFill>
          <a:srgbClr val="E2D8F0"/>
        </a:solidFill>
        <a:ln w="12700" cap="flat" cmpd="sng" algn="ctr">
          <a:noFill/>
          <a:prstDash val="solid"/>
          <a:miter lim="800000"/>
        </a:ln>
        <a:effectLst/>
      </dgm:spPr>
      <dgm:t>
        <a:bodyPr/>
        <a:lstStyle/>
        <a:p>
          <a:pPr>
            <a:buNone/>
          </a:pPr>
          <a:endParaRPr lang="en-GB" sz="900" b="1" kern="1200">
            <a:solidFill>
              <a:sysClr val="window" lastClr="FFFFFF"/>
            </a:solidFill>
            <a:latin typeface="Franklin Gothic Book" panose="020B0503020102020204" pitchFamily="34" charset="0"/>
            <a:ea typeface="+mn-ea"/>
            <a:cs typeface="+mn-cs"/>
          </a:endParaRPr>
        </a:p>
      </dgm:t>
    </dgm:pt>
    <dgm:pt modelId="{EEDC293C-85EF-4E1A-A102-EF3872C76A2A}" type="parTrans" cxnId="{FA0355D6-FE75-44A7-B926-D122EB9CD3CC}">
      <dgm:prSet/>
      <dgm:spPr/>
      <dgm:t>
        <a:bodyPr/>
        <a:lstStyle/>
        <a:p>
          <a:endParaRPr lang="en-GB" sz="1400"/>
        </a:p>
      </dgm:t>
    </dgm:pt>
    <dgm:pt modelId="{B0520229-1B96-4B31-B297-763A45B2F83D}" type="sibTrans" cxnId="{FA0355D6-FE75-44A7-B926-D122EB9CD3CC}">
      <dgm:prSet/>
      <dgm:spPr/>
      <dgm:t>
        <a:bodyPr/>
        <a:lstStyle/>
        <a:p>
          <a:endParaRPr lang="en-GB" sz="1400"/>
        </a:p>
      </dgm:t>
    </dgm:pt>
    <dgm:pt modelId="{5A11765F-8D9F-4039-ABB4-8CEC977F7E2E}">
      <dgm:prSet phldrT="[Text]" custT="1"/>
      <dgm:spPr>
        <a:xfrm>
          <a:off x="2538618" y="331421"/>
          <a:ext cx="2818117" cy="1127246"/>
        </a:xfrm>
        <a:prstGeom prst="chevron">
          <a:avLst/>
        </a:prstGeom>
        <a:solidFill>
          <a:schemeClr val="tx1"/>
        </a:solidFill>
        <a:ln w="12700" cap="flat" cmpd="sng" algn="ctr">
          <a:noFill/>
          <a:prstDash val="solid"/>
          <a:miter lim="800000"/>
        </a:ln>
        <a:effectLst/>
      </dgm:spPr>
      <dgm:t>
        <a:bodyPr/>
        <a:lstStyle/>
        <a:p>
          <a:pPr>
            <a:buNone/>
          </a:pPr>
          <a:endParaRPr lang="en-GB" sz="900" b="1" kern="1200">
            <a:solidFill>
              <a:sysClr val="window" lastClr="FFFFFF"/>
            </a:solidFill>
            <a:latin typeface="Franklin Gothic Book" panose="020B0503020102020204" pitchFamily="34" charset="0"/>
            <a:ea typeface="+mn-ea"/>
            <a:cs typeface="+mn-cs"/>
          </a:endParaRPr>
        </a:p>
      </dgm:t>
    </dgm:pt>
    <dgm:pt modelId="{456078D0-ED6A-4E6A-B8E0-3735CD949803}" type="parTrans" cxnId="{484533BF-8B01-4F41-A585-C6A4960545DF}">
      <dgm:prSet/>
      <dgm:spPr/>
      <dgm:t>
        <a:bodyPr/>
        <a:lstStyle/>
        <a:p>
          <a:endParaRPr lang="en-GB" sz="1400"/>
        </a:p>
      </dgm:t>
    </dgm:pt>
    <dgm:pt modelId="{4FF93F88-6D11-46F4-BAD0-6C3BABF35704}" type="sibTrans" cxnId="{484533BF-8B01-4F41-A585-C6A4960545DF}">
      <dgm:prSet/>
      <dgm:spPr/>
      <dgm:t>
        <a:bodyPr/>
        <a:lstStyle/>
        <a:p>
          <a:endParaRPr lang="en-GB" sz="1400"/>
        </a:p>
      </dgm:t>
    </dgm:pt>
    <dgm:pt modelId="{5F890342-DE84-4EF1-997B-6910075830B3}">
      <dgm:prSet phldrT="[Text]" custT="1"/>
      <dgm:spPr>
        <a:xfrm>
          <a:off x="5074923" y="331421"/>
          <a:ext cx="2818117" cy="1127246"/>
        </a:xfrm>
        <a:prstGeom prst="chevron">
          <a:avLst/>
        </a:prstGeom>
        <a:solidFill>
          <a:srgbClr val="7F7F7F"/>
        </a:solidFill>
        <a:ln w="12700" cap="flat" cmpd="sng" algn="ctr">
          <a:noFill/>
          <a:prstDash val="solid"/>
          <a:miter lim="800000"/>
        </a:ln>
        <a:effectLst/>
      </dgm:spPr>
      <dgm:t>
        <a:bodyPr/>
        <a:lstStyle/>
        <a:p>
          <a:pPr rtl="0">
            <a:buNone/>
          </a:pPr>
          <a:endParaRPr lang="en-GB" sz="900" b="1" kern="1200">
            <a:solidFill>
              <a:sysClr val="window" lastClr="FFFFFF"/>
            </a:solidFill>
            <a:latin typeface="Franklin Gothic Book" panose="020B0503020102020204" pitchFamily="34" charset="0"/>
            <a:ea typeface="+mn-ea"/>
            <a:cs typeface="+mn-cs"/>
          </a:endParaRPr>
        </a:p>
      </dgm:t>
    </dgm:pt>
    <dgm:pt modelId="{27B73419-A1FD-4BB2-9897-5F890B61BDFE}" type="parTrans" cxnId="{D5054E88-B8F1-4667-8A5E-5C763061EF75}">
      <dgm:prSet/>
      <dgm:spPr/>
      <dgm:t>
        <a:bodyPr/>
        <a:lstStyle/>
        <a:p>
          <a:endParaRPr lang="en-GB" sz="1400"/>
        </a:p>
      </dgm:t>
    </dgm:pt>
    <dgm:pt modelId="{A1BCA2F6-08F8-4066-9D02-38A8E7654899}" type="sibTrans" cxnId="{D5054E88-B8F1-4667-8A5E-5C763061EF75}">
      <dgm:prSet/>
      <dgm:spPr/>
      <dgm:t>
        <a:bodyPr/>
        <a:lstStyle/>
        <a:p>
          <a:endParaRPr lang="en-GB" sz="1400"/>
        </a:p>
      </dgm:t>
    </dgm:pt>
    <dgm:pt modelId="{31316B28-8880-48B1-BE95-D4D746EF99A0}" type="pres">
      <dgm:prSet presAssocID="{C23758F0-AA44-40A9-9C61-49E7CD24D5D3}" presName="Name0" presStyleCnt="0">
        <dgm:presLayoutVars>
          <dgm:dir/>
          <dgm:animLvl val="lvl"/>
          <dgm:resizeHandles val="exact"/>
        </dgm:presLayoutVars>
      </dgm:prSet>
      <dgm:spPr/>
    </dgm:pt>
    <dgm:pt modelId="{BD8F5B00-93A8-4CD4-A9F6-3D0FF85C1982}" type="pres">
      <dgm:prSet presAssocID="{CF3A46A6-FA0A-4139-9B3D-0FE51FC4A26E}" presName="parTxOnly" presStyleLbl="node1" presStyleIdx="0" presStyleCnt="3">
        <dgm:presLayoutVars>
          <dgm:chMax val="0"/>
          <dgm:chPref val="0"/>
          <dgm:bulletEnabled val="1"/>
        </dgm:presLayoutVars>
      </dgm:prSet>
      <dgm:spPr/>
    </dgm:pt>
    <dgm:pt modelId="{E94123A1-C37B-40A3-8EEA-C3F94E705088}" type="pres">
      <dgm:prSet presAssocID="{B0520229-1B96-4B31-B297-763A45B2F83D}" presName="parTxOnlySpace" presStyleCnt="0"/>
      <dgm:spPr/>
    </dgm:pt>
    <dgm:pt modelId="{20D3A973-A0FE-445D-9088-BD746637A48F}" type="pres">
      <dgm:prSet presAssocID="{5A11765F-8D9F-4039-ABB4-8CEC977F7E2E}" presName="parTxOnly" presStyleLbl="node1" presStyleIdx="1" presStyleCnt="3">
        <dgm:presLayoutVars>
          <dgm:chMax val="0"/>
          <dgm:chPref val="0"/>
          <dgm:bulletEnabled val="1"/>
        </dgm:presLayoutVars>
      </dgm:prSet>
      <dgm:spPr/>
    </dgm:pt>
    <dgm:pt modelId="{BC18BDBA-9035-45C9-A67C-C3A81F431CB6}" type="pres">
      <dgm:prSet presAssocID="{4FF93F88-6D11-46F4-BAD0-6C3BABF35704}" presName="parTxOnlySpace" presStyleCnt="0"/>
      <dgm:spPr/>
    </dgm:pt>
    <dgm:pt modelId="{9875952E-E79B-4802-B32C-9E6B593C43AB}" type="pres">
      <dgm:prSet presAssocID="{5F890342-DE84-4EF1-997B-6910075830B3}" presName="parTxOnly" presStyleLbl="node1" presStyleIdx="2" presStyleCnt="3">
        <dgm:presLayoutVars>
          <dgm:chMax val="0"/>
          <dgm:chPref val="0"/>
          <dgm:bulletEnabled val="1"/>
        </dgm:presLayoutVars>
      </dgm:prSet>
      <dgm:spPr/>
    </dgm:pt>
  </dgm:ptLst>
  <dgm:cxnLst>
    <dgm:cxn modelId="{EAF1943A-5B64-4E23-A211-F1CB7FE9410F}" type="presOf" srcId="{C23758F0-AA44-40A9-9C61-49E7CD24D5D3}" destId="{31316B28-8880-48B1-BE95-D4D746EF99A0}" srcOrd="0" destOrd="0" presId="urn:microsoft.com/office/officeart/2005/8/layout/chevron1"/>
    <dgm:cxn modelId="{9C4C6D76-645F-40B2-9A86-ED1E9B77BB48}" type="presOf" srcId="{CF3A46A6-FA0A-4139-9B3D-0FE51FC4A26E}" destId="{BD8F5B00-93A8-4CD4-A9F6-3D0FF85C1982}" srcOrd="0" destOrd="0" presId="urn:microsoft.com/office/officeart/2005/8/layout/chevron1"/>
    <dgm:cxn modelId="{D5054E88-B8F1-4667-8A5E-5C763061EF75}" srcId="{C23758F0-AA44-40A9-9C61-49E7CD24D5D3}" destId="{5F890342-DE84-4EF1-997B-6910075830B3}" srcOrd="2" destOrd="0" parTransId="{27B73419-A1FD-4BB2-9897-5F890B61BDFE}" sibTransId="{A1BCA2F6-08F8-4066-9D02-38A8E7654899}"/>
    <dgm:cxn modelId="{2DD51791-1F09-45CD-B97A-97002C3708D0}" type="presOf" srcId="{5A11765F-8D9F-4039-ABB4-8CEC977F7E2E}" destId="{20D3A973-A0FE-445D-9088-BD746637A48F}" srcOrd="0" destOrd="0" presId="urn:microsoft.com/office/officeart/2005/8/layout/chevron1"/>
    <dgm:cxn modelId="{484533BF-8B01-4F41-A585-C6A4960545DF}" srcId="{C23758F0-AA44-40A9-9C61-49E7CD24D5D3}" destId="{5A11765F-8D9F-4039-ABB4-8CEC977F7E2E}" srcOrd="1" destOrd="0" parTransId="{456078D0-ED6A-4E6A-B8E0-3735CD949803}" sibTransId="{4FF93F88-6D11-46F4-BAD0-6C3BABF35704}"/>
    <dgm:cxn modelId="{001340D3-0B23-4F10-934D-D2A6BD1C8D88}" type="presOf" srcId="{5F890342-DE84-4EF1-997B-6910075830B3}" destId="{9875952E-E79B-4802-B32C-9E6B593C43AB}" srcOrd="0" destOrd="0" presId="urn:microsoft.com/office/officeart/2005/8/layout/chevron1"/>
    <dgm:cxn modelId="{FA0355D6-FE75-44A7-B926-D122EB9CD3CC}" srcId="{C23758F0-AA44-40A9-9C61-49E7CD24D5D3}" destId="{CF3A46A6-FA0A-4139-9B3D-0FE51FC4A26E}" srcOrd="0" destOrd="0" parTransId="{EEDC293C-85EF-4E1A-A102-EF3872C76A2A}" sibTransId="{B0520229-1B96-4B31-B297-763A45B2F83D}"/>
    <dgm:cxn modelId="{8B0E3B5D-B687-4E8A-B9F2-36C73492E064}" type="presParOf" srcId="{31316B28-8880-48B1-BE95-D4D746EF99A0}" destId="{BD8F5B00-93A8-4CD4-A9F6-3D0FF85C1982}" srcOrd="0" destOrd="0" presId="urn:microsoft.com/office/officeart/2005/8/layout/chevron1"/>
    <dgm:cxn modelId="{53EBDEF0-472A-40E6-BFDA-C125E9B39A75}" type="presParOf" srcId="{31316B28-8880-48B1-BE95-D4D746EF99A0}" destId="{E94123A1-C37B-40A3-8EEA-C3F94E705088}" srcOrd="1" destOrd="0" presId="urn:microsoft.com/office/officeart/2005/8/layout/chevron1"/>
    <dgm:cxn modelId="{565CE1A2-F7E7-4676-857B-6405DB27DEC2}" type="presParOf" srcId="{31316B28-8880-48B1-BE95-D4D746EF99A0}" destId="{20D3A973-A0FE-445D-9088-BD746637A48F}" srcOrd="2" destOrd="0" presId="urn:microsoft.com/office/officeart/2005/8/layout/chevron1"/>
    <dgm:cxn modelId="{3D117089-10A1-43A1-9EB0-DB01AA9C1EAF}" type="presParOf" srcId="{31316B28-8880-48B1-BE95-D4D746EF99A0}" destId="{BC18BDBA-9035-45C9-A67C-C3A81F431CB6}" srcOrd="3" destOrd="0" presId="urn:microsoft.com/office/officeart/2005/8/layout/chevron1"/>
    <dgm:cxn modelId="{6D77200A-4BD0-445A-B422-CF16537E57BC}" type="presParOf" srcId="{31316B28-8880-48B1-BE95-D4D746EF99A0}" destId="{9875952E-E79B-4802-B32C-9E6B593C43A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A2570-5F2A-44C7-A8E5-F49D72966A88}"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GB"/>
        </a:p>
      </dgm:t>
    </dgm:pt>
    <dgm:pt modelId="{8D60FA84-F612-4C63-BF44-D8F1C263FABB}">
      <dgm:prSet phldrT="[Text]" phldr="1" custT="1"/>
      <dgm:spPr>
        <a:solidFill>
          <a:srgbClr val="E2D8F0"/>
        </a:solidFill>
        <a:ln w="1270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gm:t>
    </dgm:pt>
    <dgm:pt modelId="{C129CD15-EC07-4C66-8F52-296CB60800E3}" type="parTrans" cxnId="{5852617E-0766-4C3C-BE78-8C65E8FF490B}">
      <dgm:prSet/>
      <dgm:spPr/>
      <dgm:t>
        <a:bodyPr/>
        <a:lstStyle/>
        <a:p>
          <a:endParaRPr lang="en-GB" sz="900">
            <a:latin typeface="Franklin Gothic Book" panose="020B0503020102020204" pitchFamily="34" charset="0"/>
          </a:endParaRPr>
        </a:p>
      </dgm:t>
    </dgm:pt>
    <dgm:pt modelId="{D4FC7395-A522-4B06-98F4-11AE03742C95}" type="sibTrans" cxnId="{5852617E-0766-4C3C-BE78-8C65E8FF490B}">
      <dgm:prSet/>
      <dgm:spPr>
        <a:ln>
          <a:solidFill>
            <a:srgbClr val="7F7F7F"/>
          </a:solidFill>
        </a:ln>
      </dgm:spPr>
      <dgm:t>
        <a:bodyPr/>
        <a:lstStyle/>
        <a:p>
          <a:endParaRPr lang="en-GB" sz="900">
            <a:latin typeface="Franklin Gothic Book" panose="020B0503020102020204" pitchFamily="34" charset="0"/>
          </a:endParaRPr>
        </a:p>
      </dgm:t>
    </dgm:pt>
    <dgm:pt modelId="{7EF358BC-CBEE-4E7F-A6CA-F58983E66601}">
      <dgm:prSet phldrT="[Text]" phldr="1" custT="1"/>
      <dgm:spPr>
        <a:solidFill>
          <a:srgbClr val="7F7F7F"/>
        </a:solidFill>
        <a:ln w="1270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gm:t>
    </dgm:pt>
    <dgm:pt modelId="{BC538582-703E-40BA-8F9C-5B585962B218}" type="parTrans" cxnId="{D1EE786F-51C8-47FF-94FD-5BA1308E3644}">
      <dgm:prSet/>
      <dgm:spPr/>
      <dgm:t>
        <a:bodyPr/>
        <a:lstStyle/>
        <a:p>
          <a:endParaRPr lang="en-GB" sz="900">
            <a:latin typeface="Franklin Gothic Book" panose="020B0503020102020204" pitchFamily="34" charset="0"/>
          </a:endParaRPr>
        </a:p>
      </dgm:t>
    </dgm:pt>
    <dgm:pt modelId="{D5BE231B-97A5-432A-A5F3-B9C2198742CB}" type="sibTrans" cxnId="{D1EE786F-51C8-47FF-94FD-5BA1308E3644}">
      <dgm:prSet/>
      <dgm:spPr>
        <a:ln>
          <a:solidFill>
            <a:srgbClr val="7F7F7F"/>
          </a:solidFill>
        </a:ln>
      </dgm:spPr>
      <dgm:t>
        <a:bodyPr/>
        <a:lstStyle/>
        <a:p>
          <a:endParaRPr lang="en-GB" sz="900">
            <a:latin typeface="Franklin Gothic Book" panose="020B0503020102020204" pitchFamily="34" charset="0"/>
          </a:endParaRPr>
        </a:p>
      </dgm:t>
    </dgm:pt>
    <dgm:pt modelId="{F5E2A8FB-61D9-4B7F-B265-33691C20006A}">
      <dgm:prSet phldrT="[Text]" phldr="1" custT="1"/>
      <dgm:spPr>
        <a:solidFill>
          <a:srgbClr val="000000"/>
        </a:solidFill>
        <a:ln w="1270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gm:t>
    </dgm:pt>
    <dgm:pt modelId="{1772199B-E603-4878-B6A8-23B7E3C6E111}" type="parTrans" cxnId="{2DF6C105-99DF-4CEC-B70A-57848B681EC2}">
      <dgm:prSet/>
      <dgm:spPr/>
      <dgm:t>
        <a:bodyPr/>
        <a:lstStyle/>
        <a:p>
          <a:endParaRPr lang="en-GB" sz="900">
            <a:latin typeface="Franklin Gothic Book" panose="020B0503020102020204" pitchFamily="34" charset="0"/>
          </a:endParaRPr>
        </a:p>
      </dgm:t>
    </dgm:pt>
    <dgm:pt modelId="{28106CDF-2199-4811-BACA-69D17D510EE9}" type="sibTrans" cxnId="{2DF6C105-99DF-4CEC-B70A-57848B681EC2}">
      <dgm:prSet/>
      <dgm:spPr>
        <a:ln>
          <a:solidFill>
            <a:srgbClr val="7F7F7F"/>
          </a:solidFill>
        </a:ln>
      </dgm:spPr>
      <dgm:t>
        <a:bodyPr/>
        <a:lstStyle/>
        <a:p>
          <a:endParaRPr lang="en-GB" sz="900">
            <a:latin typeface="Franklin Gothic Book" panose="020B0503020102020204" pitchFamily="34" charset="0"/>
          </a:endParaRPr>
        </a:p>
      </dgm:t>
    </dgm:pt>
    <dgm:pt modelId="{F0485F57-C76F-489E-80CF-5CFD5958049D}">
      <dgm:prSet phldrT="[Text]" phldr="1" custT="1"/>
      <dgm:spPr>
        <a:solidFill>
          <a:srgbClr val="CDBDE5"/>
        </a:solidFill>
        <a:ln w="1270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gm:t>
    </dgm:pt>
    <dgm:pt modelId="{EF057158-B59E-4BEB-BF12-84A8ED2FC89D}" type="parTrans" cxnId="{DDBFB5C2-EDBB-4304-9BB7-BF05678F1078}">
      <dgm:prSet/>
      <dgm:spPr/>
      <dgm:t>
        <a:bodyPr/>
        <a:lstStyle/>
        <a:p>
          <a:endParaRPr lang="en-GB" sz="900">
            <a:latin typeface="Franklin Gothic Book" panose="020B0503020102020204" pitchFamily="34" charset="0"/>
          </a:endParaRPr>
        </a:p>
      </dgm:t>
    </dgm:pt>
    <dgm:pt modelId="{4DA74B76-8CE2-4EB9-B4F0-4CBBE2449825}" type="sibTrans" cxnId="{DDBFB5C2-EDBB-4304-9BB7-BF05678F1078}">
      <dgm:prSet/>
      <dgm:spPr>
        <a:ln>
          <a:solidFill>
            <a:srgbClr val="7F7F7F"/>
          </a:solidFill>
        </a:ln>
      </dgm:spPr>
      <dgm:t>
        <a:bodyPr/>
        <a:lstStyle/>
        <a:p>
          <a:endParaRPr lang="en-GB" sz="900">
            <a:latin typeface="Franklin Gothic Book" panose="020B0503020102020204" pitchFamily="34" charset="0"/>
          </a:endParaRPr>
        </a:p>
      </dgm:t>
    </dgm:pt>
    <dgm:pt modelId="{D55245B5-88F1-42E8-8D42-2570C98A77D3}">
      <dgm:prSet phldrT="[Text]" phldr="1" custT="1"/>
      <dgm:spPr>
        <a:solidFill>
          <a:srgbClr val="82D8D0"/>
        </a:solidFill>
        <a:ln w="12700" cap="flat" cmpd="sng" algn="ctr">
          <a:no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gm:t>
    </dgm:pt>
    <dgm:pt modelId="{47049374-0B82-4A42-A02D-5D1A3C201612}" type="parTrans" cxnId="{5CC2170E-DDDA-4DA8-88C9-AA3CAB0E7EE2}">
      <dgm:prSet/>
      <dgm:spPr/>
      <dgm:t>
        <a:bodyPr/>
        <a:lstStyle/>
        <a:p>
          <a:endParaRPr lang="en-GB" sz="900">
            <a:latin typeface="Franklin Gothic Book" panose="020B0503020102020204" pitchFamily="34" charset="0"/>
          </a:endParaRPr>
        </a:p>
      </dgm:t>
    </dgm:pt>
    <dgm:pt modelId="{F2B4DC74-14A8-4516-A04B-396F40D7CE28}" type="sibTrans" cxnId="{5CC2170E-DDDA-4DA8-88C9-AA3CAB0E7EE2}">
      <dgm:prSet/>
      <dgm:spPr>
        <a:ln>
          <a:solidFill>
            <a:srgbClr val="7F7F7F"/>
          </a:solidFill>
        </a:ln>
      </dgm:spPr>
      <dgm:t>
        <a:bodyPr/>
        <a:lstStyle/>
        <a:p>
          <a:endParaRPr lang="en-GB" sz="900">
            <a:latin typeface="Franklin Gothic Book" panose="020B0503020102020204" pitchFamily="34" charset="0"/>
          </a:endParaRPr>
        </a:p>
      </dgm:t>
    </dgm:pt>
    <dgm:pt modelId="{B8A3F3B0-2126-414F-93EF-28371B778BB5}" type="pres">
      <dgm:prSet presAssocID="{CFBA2570-5F2A-44C7-A8E5-F49D72966A88}" presName="cycle" presStyleCnt="0">
        <dgm:presLayoutVars>
          <dgm:dir/>
          <dgm:resizeHandles val="exact"/>
        </dgm:presLayoutVars>
      </dgm:prSet>
      <dgm:spPr/>
    </dgm:pt>
    <dgm:pt modelId="{DCCF3907-F8E5-40BD-B38A-5319CA370EE5}" type="pres">
      <dgm:prSet presAssocID="{8D60FA84-F612-4C63-BF44-D8F1C263FABB}" presName="node" presStyleLbl="node1" presStyleIdx="0" presStyleCnt="5">
        <dgm:presLayoutVars>
          <dgm:bulletEnabled val="1"/>
        </dgm:presLayoutVars>
      </dgm:prSet>
      <dgm:spPr>
        <a:xfrm>
          <a:off x="1294743" y="1289"/>
          <a:ext cx="726092" cy="471960"/>
        </a:xfrm>
        <a:prstGeom prst="rect">
          <a:avLst/>
        </a:prstGeom>
      </dgm:spPr>
    </dgm:pt>
    <dgm:pt modelId="{A2C90459-AEDC-40CE-A33A-6A7D269F2B13}" type="pres">
      <dgm:prSet presAssocID="{8D60FA84-F612-4C63-BF44-D8F1C263FABB}" presName="spNode" presStyleCnt="0"/>
      <dgm:spPr/>
    </dgm:pt>
    <dgm:pt modelId="{35166F13-D1D9-4A4F-82C6-8C2654789F67}" type="pres">
      <dgm:prSet presAssocID="{D4FC7395-A522-4B06-98F4-11AE03742C95}" presName="sibTrans" presStyleLbl="sibTrans1D1" presStyleIdx="0" presStyleCnt="5"/>
      <dgm:spPr/>
    </dgm:pt>
    <dgm:pt modelId="{29A5080D-F11D-4753-985F-824D17D57432}" type="pres">
      <dgm:prSet presAssocID="{7EF358BC-CBEE-4E7F-A6CA-F58983E66601}" presName="node" presStyleLbl="node1" presStyleIdx="1" presStyleCnt="5">
        <dgm:presLayoutVars>
          <dgm:bulletEnabled val="1"/>
        </dgm:presLayoutVars>
      </dgm:prSet>
      <dgm:spPr>
        <a:xfrm>
          <a:off x="2190969" y="652435"/>
          <a:ext cx="726092" cy="471960"/>
        </a:xfrm>
        <a:prstGeom prst="rect">
          <a:avLst/>
        </a:prstGeom>
      </dgm:spPr>
    </dgm:pt>
    <dgm:pt modelId="{18FB53C5-DD0C-4B20-9818-60EC67F24D3E}" type="pres">
      <dgm:prSet presAssocID="{7EF358BC-CBEE-4E7F-A6CA-F58983E66601}" presName="spNode" presStyleCnt="0"/>
      <dgm:spPr/>
    </dgm:pt>
    <dgm:pt modelId="{95DB2FA4-B416-475D-BF5C-CBFF4DC5297F}" type="pres">
      <dgm:prSet presAssocID="{D5BE231B-97A5-432A-A5F3-B9C2198742CB}" presName="sibTrans" presStyleLbl="sibTrans1D1" presStyleIdx="1" presStyleCnt="5"/>
      <dgm:spPr/>
    </dgm:pt>
    <dgm:pt modelId="{18A48DC9-AB12-40CB-B031-22C4CA4E81F0}" type="pres">
      <dgm:prSet presAssocID="{F5E2A8FB-61D9-4B7F-B265-33691C20006A}" presName="node" presStyleLbl="node1" presStyleIdx="2" presStyleCnt="5">
        <dgm:presLayoutVars>
          <dgm:bulletEnabled val="1"/>
        </dgm:presLayoutVars>
      </dgm:prSet>
      <dgm:spPr>
        <a:xfrm>
          <a:off x="1848641" y="1706013"/>
          <a:ext cx="726092" cy="471960"/>
        </a:xfrm>
        <a:prstGeom prst="rect">
          <a:avLst/>
        </a:prstGeom>
      </dgm:spPr>
    </dgm:pt>
    <dgm:pt modelId="{05603D3D-3592-48F8-A7BD-9E1987A046AA}" type="pres">
      <dgm:prSet presAssocID="{F5E2A8FB-61D9-4B7F-B265-33691C20006A}" presName="spNode" presStyleCnt="0"/>
      <dgm:spPr/>
    </dgm:pt>
    <dgm:pt modelId="{3A4AC7E8-4C3A-49C6-9FDB-0810409F2CAC}" type="pres">
      <dgm:prSet presAssocID="{28106CDF-2199-4811-BACA-69D17D510EE9}" presName="sibTrans" presStyleLbl="sibTrans1D1" presStyleIdx="2" presStyleCnt="5"/>
      <dgm:spPr/>
    </dgm:pt>
    <dgm:pt modelId="{7763512A-3AC6-4FB7-941D-70BC00FEE8AA}" type="pres">
      <dgm:prSet presAssocID="{F0485F57-C76F-489E-80CF-5CFD5958049D}" presName="node" presStyleLbl="node1" presStyleIdx="3" presStyleCnt="5">
        <dgm:presLayoutVars>
          <dgm:bulletEnabled val="1"/>
        </dgm:presLayoutVars>
      </dgm:prSet>
      <dgm:spPr>
        <a:xfrm>
          <a:off x="740845" y="1706013"/>
          <a:ext cx="726092" cy="471960"/>
        </a:xfrm>
        <a:prstGeom prst="rect">
          <a:avLst/>
        </a:prstGeom>
      </dgm:spPr>
    </dgm:pt>
    <dgm:pt modelId="{8A07EB76-8324-48C0-9780-0F9D24E12E07}" type="pres">
      <dgm:prSet presAssocID="{F0485F57-C76F-489E-80CF-5CFD5958049D}" presName="spNode" presStyleCnt="0"/>
      <dgm:spPr/>
    </dgm:pt>
    <dgm:pt modelId="{CCEE0B05-3B9F-4F85-88C6-6B05ED45ED52}" type="pres">
      <dgm:prSet presAssocID="{4DA74B76-8CE2-4EB9-B4F0-4CBBE2449825}" presName="sibTrans" presStyleLbl="sibTrans1D1" presStyleIdx="3" presStyleCnt="5"/>
      <dgm:spPr/>
    </dgm:pt>
    <dgm:pt modelId="{F4DF3189-22E0-48BB-8284-8E819A434E58}" type="pres">
      <dgm:prSet presAssocID="{D55245B5-88F1-42E8-8D42-2570C98A77D3}" presName="node" presStyleLbl="node1" presStyleIdx="4" presStyleCnt="5">
        <dgm:presLayoutVars>
          <dgm:bulletEnabled val="1"/>
        </dgm:presLayoutVars>
      </dgm:prSet>
      <dgm:spPr>
        <a:xfrm>
          <a:off x="398517" y="652435"/>
          <a:ext cx="726092" cy="471960"/>
        </a:xfrm>
        <a:prstGeom prst="rect">
          <a:avLst/>
        </a:prstGeom>
      </dgm:spPr>
    </dgm:pt>
    <dgm:pt modelId="{F9FAD3D1-5C78-493C-A3B3-76283B72580A}" type="pres">
      <dgm:prSet presAssocID="{D55245B5-88F1-42E8-8D42-2570C98A77D3}" presName="spNode" presStyleCnt="0"/>
      <dgm:spPr/>
    </dgm:pt>
    <dgm:pt modelId="{D2CA4F5B-6707-4F7C-B69A-4186FF66CE8F}" type="pres">
      <dgm:prSet presAssocID="{F2B4DC74-14A8-4516-A04B-396F40D7CE28}" presName="sibTrans" presStyleLbl="sibTrans1D1" presStyleIdx="4" presStyleCnt="5"/>
      <dgm:spPr/>
    </dgm:pt>
  </dgm:ptLst>
  <dgm:cxnLst>
    <dgm:cxn modelId="{AC573700-20AB-47FE-8627-BC074726FD26}" type="presOf" srcId="{7EF358BC-CBEE-4E7F-A6CA-F58983E66601}" destId="{29A5080D-F11D-4753-985F-824D17D57432}" srcOrd="0" destOrd="0" presId="urn:microsoft.com/office/officeart/2005/8/layout/cycle5"/>
    <dgm:cxn modelId="{2DF6C105-99DF-4CEC-B70A-57848B681EC2}" srcId="{CFBA2570-5F2A-44C7-A8E5-F49D72966A88}" destId="{F5E2A8FB-61D9-4B7F-B265-33691C20006A}" srcOrd="2" destOrd="0" parTransId="{1772199B-E603-4878-B6A8-23B7E3C6E111}" sibTransId="{28106CDF-2199-4811-BACA-69D17D510EE9}"/>
    <dgm:cxn modelId="{5CC2170E-DDDA-4DA8-88C9-AA3CAB0E7EE2}" srcId="{CFBA2570-5F2A-44C7-A8E5-F49D72966A88}" destId="{D55245B5-88F1-42E8-8D42-2570C98A77D3}" srcOrd="4" destOrd="0" parTransId="{47049374-0B82-4A42-A02D-5D1A3C201612}" sibTransId="{F2B4DC74-14A8-4516-A04B-396F40D7CE28}"/>
    <dgm:cxn modelId="{D39C4B2C-2AFD-4987-9DD0-F66C0B2C7F3A}" type="presOf" srcId="{F5E2A8FB-61D9-4B7F-B265-33691C20006A}" destId="{18A48DC9-AB12-40CB-B031-22C4CA4E81F0}" srcOrd="0" destOrd="0" presId="urn:microsoft.com/office/officeart/2005/8/layout/cycle5"/>
    <dgm:cxn modelId="{7F3EC75D-13ED-4016-86F6-04835073D492}" type="presOf" srcId="{CFBA2570-5F2A-44C7-A8E5-F49D72966A88}" destId="{B8A3F3B0-2126-414F-93EF-28371B778BB5}" srcOrd="0" destOrd="0" presId="urn:microsoft.com/office/officeart/2005/8/layout/cycle5"/>
    <dgm:cxn modelId="{B52D8841-BF0D-41EB-876B-CF05796EC8D7}" type="presOf" srcId="{28106CDF-2199-4811-BACA-69D17D510EE9}" destId="{3A4AC7E8-4C3A-49C6-9FDB-0810409F2CAC}" srcOrd="0" destOrd="0" presId="urn:microsoft.com/office/officeart/2005/8/layout/cycle5"/>
    <dgm:cxn modelId="{4BC8CD62-9517-4794-8F05-5F04ACE4599A}" type="presOf" srcId="{8D60FA84-F612-4C63-BF44-D8F1C263FABB}" destId="{DCCF3907-F8E5-40BD-B38A-5319CA370EE5}" srcOrd="0" destOrd="0" presId="urn:microsoft.com/office/officeart/2005/8/layout/cycle5"/>
    <dgm:cxn modelId="{D1EE786F-51C8-47FF-94FD-5BA1308E3644}" srcId="{CFBA2570-5F2A-44C7-A8E5-F49D72966A88}" destId="{7EF358BC-CBEE-4E7F-A6CA-F58983E66601}" srcOrd="1" destOrd="0" parTransId="{BC538582-703E-40BA-8F9C-5B585962B218}" sibTransId="{D5BE231B-97A5-432A-A5F3-B9C2198742CB}"/>
    <dgm:cxn modelId="{5852617E-0766-4C3C-BE78-8C65E8FF490B}" srcId="{CFBA2570-5F2A-44C7-A8E5-F49D72966A88}" destId="{8D60FA84-F612-4C63-BF44-D8F1C263FABB}" srcOrd="0" destOrd="0" parTransId="{C129CD15-EC07-4C66-8F52-296CB60800E3}" sibTransId="{D4FC7395-A522-4B06-98F4-11AE03742C95}"/>
    <dgm:cxn modelId="{46999593-3933-4FA1-9B56-68A5006FCD92}" type="presOf" srcId="{4DA74B76-8CE2-4EB9-B4F0-4CBBE2449825}" destId="{CCEE0B05-3B9F-4F85-88C6-6B05ED45ED52}" srcOrd="0" destOrd="0" presId="urn:microsoft.com/office/officeart/2005/8/layout/cycle5"/>
    <dgm:cxn modelId="{683FBCAC-E511-4877-9581-F24408B9D076}" type="presOf" srcId="{D5BE231B-97A5-432A-A5F3-B9C2198742CB}" destId="{95DB2FA4-B416-475D-BF5C-CBFF4DC5297F}" srcOrd="0" destOrd="0" presId="urn:microsoft.com/office/officeart/2005/8/layout/cycle5"/>
    <dgm:cxn modelId="{7510D0AD-1C5A-4B44-8661-EF5C940D12A9}" type="presOf" srcId="{D4FC7395-A522-4B06-98F4-11AE03742C95}" destId="{35166F13-D1D9-4A4F-82C6-8C2654789F67}" srcOrd="0" destOrd="0" presId="urn:microsoft.com/office/officeart/2005/8/layout/cycle5"/>
    <dgm:cxn modelId="{DDBFB5C2-EDBB-4304-9BB7-BF05678F1078}" srcId="{CFBA2570-5F2A-44C7-A8E5-F49D72966A88}" destId="{F0485F57-C76F-489E-80CF-5CFD5958049D}" srcOrd="3" destOrd="0" parTransId="{EF057158-B59E-4BEB-BF12-84A8ED2FC89D}" sibTransId="{4DA74B76-8CE2-4EB9-B4F0-4CBBE2449825}"/>
    <dgm:cxn modelId="{CBB5D4EA-3EB5-470E-8457-3C99580E625F}" type="presOf" srcId="{F0485F57-C76F-489E-80CF-5CFD5958049D}" destId="{7763512A-3AC6-4FB7-941D-70BC00FEE8AA}" srcOrd="0" destOrd="0" presId="urn:microsoft.com/office/officeart/2005/8/layout/cycle5"/>
    <dgm:cxn modelId="{79D2FFEC-09A1-44AF-80B7-F09F6FB0BAB4}" type="presOf" srcId="{D55245B5-88F1-42E8-8D42-2570C98A77D3}" destId="{F4DF3189-22E0-48BB-8284-8E819A434E58}" srcOrd="0" destOrd="0" presId="urn:microsoft.com/office/officeart/2005/8/layout/cycle5"/>
    <dgm:cxn modelId="{D20FB0FE-929F-4780-A0C1-48F333343FD7}" type="presOf" srcId="{F2B4DC74-14A8-4516-A04B-396F40D7CE28}" destId="{D2CA4F5B-6707-4F7C-B69A-4186FF66CE8F}" srcOrd="0" destOrd="0" presId="urn:microsoft.com/office/officeart/2005/8/layout/cycle5"/>
    <dgm:cxn modelId="{2FBE6B19-65EC-4E24-BDF9-D753C98A72EB}" type="presParOf" srcId="{B8A3F3B0-2126-414F-93EF-28371B778BB5}" destId="{DCCF3907-F8E5-40BD-B38A-5319CA370EE5}" srcOrd="0" destOrd="0" presId="urn:microsoft.com/office/officeart/2005/8/layout/cycle5"/>
    <dgm:cxn modelId="{7CDD55C8-532A-4D56-B87B-03EA20C1581D}" type="presParOf" srcId="{B8A3F3B0-2126-414F-93EF-28371B778BB5}" destId="{A2C90459-AEDC-40CE-A33A-6A7D269F2B13}" srcOrd="1" destOrd="0" presId="urn:microsoft.com/office/officeart/2005/8/layout/cycle5"/>
    <dgm:cxn modelId="{B044B916-984A-45F6-8DE4-8DEADAD5F40B}" type="presParOf" srcId="{B8A3F3B0-2126-414F-93EF-28371B778BB5}" destId="{35166F13-D1D9-4A4F-82C6-8C2654789F67}" srcOrd="2" destOrd="0" presId="urn:microsoft.com/office/officeart/2005/8/layout/cycle5"/>
    <dgm:cxn modelId="{87E29783-C38A-401A-AFFC-13D6CD54D4C2}" type="presParOf" srcId="{B8A3F3B0-2126-414F-93EF-28371B778BB5}" destId="{29A5080D-F11D-4753-985F-824D17D57432}" srcOrd="3" destOrd="0" presId="urn:microsoft.com/office/officeart/2005/8/layout/cycle5"/>
    <dgm:cxn modelId="{D6919B1B-B163-4F41-8BCA-AC7E935BC82D}" type="presParOf" srcId="{B8A3F3B0-2126-414F-93EF-28371B778BB5}" destId="{18FB53C5-DD0C-4B20-9818-60EC67F24D3E}" srcOrd="4" destOrd="0" presId="urn:microsoft.com/office/officeart/2005/8/layout/cycle5"/>
    <dgm:cxn modelId="{5F2B46C7-1F0F-4F6B-BFBF-BA8C9BE3E3F4}" type="presParOf" srcId="{B8A3F3B0-2126-414F-93EF-28371B778BB5}" destId="{95DB2FA4-B416-475D-BF5C-CBFF4DC5297F}" srcOrd="5" destOrd="0" presId="urn:microsoft.com/office/officeart/2005/8/layout/cycle5"/>
    <dgm:cxn modelId="{C7515412-9D6B-4D19-B356-946E8AC239B3}" type="presParOf" srcId="{B8A3F3B0-2126-414F-93EF-28371B778BB5}" destId="{18A48DC9-AB12-40CB-B031-22C4CA4E81F0}" srcOrd="6" destOrd="0" presId="urn:microsoft.com/office/officeart/2005/8/layout/cycle5"/>
    <dgm:cxn modelId="{6BFABBDC-D2DC-4879-BE9A-FA8ECF028839}" type="presParOf" srcId="{B8A3F3B0-2126-414F-93EF-28371B778BB5}" destId="{05603D3D-3592-48F8-A7BD-9E1987A046AA}" srcOrd="7" destOrd="0" presId="urn:microsoft.com/office/officeart/2005/8/layout/cycle5"/>
    <dgm:cxn modelId="{870306E1-7EB5-4718-89AC-468AF54B4A3A}" type="presParOf" srcId="{B8A3F3B0-2126-414F-93EF-28371B778BB5}" destId="{3A4AC7E8-4C3A-49C6-9FDB-0810409F2CAC}" srcOrd="8" destOrd="0" presId="urn:microsoft.com/office/officeart/2005/8/layout/cycle5"/>
    <dgm:cxn modelId="{359DA50B-2F27-434E-967C-1EF60AC998F4}" type="presParOf" srcId="{B8A3F3B0-2126-414F-93EF-28371B778BB5}" destId="{7763512A-3AC6-4FB7-941D-70BC00FEE8AA}" srcOrd="9" destOrd="0" presId="urn:microsoft.com/office/officeart/2005/8/layout/cycle5"/>
    <dgm:cxn modelId="{959EE334-E35A-4161-8AAD-078F32404E7A}" type="presParOf" srcId="{B8A3F3B0-2126-414F-93EF-28371B778BB5}" destId="{8A07EB76-8324-48C0-9780-0F9D24E12E07}" srcOrd="10" destOrd="0" presId="urn:microsoft.com/office/officeart/2005/8/layout/cycle5"/>
    <dgm:cxn modelId="{4B05BE02-E566-4B0C-9FFB-AE9162EECBE7}" type="presParOf" srcId="{B8A3F3B0-2126-414F-93EF-28371B778BB5}" destId="{CCEE0B05-3B9F-4F85-88C6-6B05ED45ED52}" srcOrd="11" destOrd="0" presId="urn:microsoft.com/office/officeart/2005/8/layout/cycle5"/>
    <dgm:cxn modelId="{20DC0103-2863-4FC0-B67D-C466AB40B2E2}" type="presParOf" srcId="{B8A3F3B0-2126-414F-93EF-28371B778BB5}" destId="{F4DF3189-22E0-48BB-8284-8E819A434E58}" srcOrd="12" destOrd="0" presId="urn:microsoft.com/office/officeart/2005/8/layout/cycle5"/>
    <dgm:cxn modelId="{8B8FBDB7-9044-44B0-992C-D2007DCAD79E}" type="presParOf" srcId="{B8A3F3B0-2126-414F-93EF-28371B778BB5}" destId="{F9FAD3D1-5C78-493C-A3B3-76283B72580A}" srcOrd="13" destOrd="0" presId="urn:microsoft.com/office/officeart/2005/8/layout/cycle5"/>
    <dgm:cxn modelId="{8C855811-51AF-4930-A2FB-9EB488DD7E89}" type="presParOf" srcId="{B8A3F3B0-2126-414F-93EF-28371B778BB5}" destId="{D2CA4F5B-6707-4F7C-B69A-4186FF66CE8F}" srcOrd="14" destOrd="0" presId="urn:microsoft.com/office/officeart/2005/8/layout/cycle5"/>
  </dgm:cxnLst>
  <dgm:bg/>
  <dgm:whole/>
  <dgm:extLst>
    <a:ext uri="http://schemas.microsoft.com/office/drawing/2008/diagram">
      <dsp:dataModelExt xmlns:dsp="http://schemas.microsoft.com/office/drawing/2008/diagram" relId="rId15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F5B00-93A8-4CD4-A9F6-3D0FF85C1982}">
      <dsp:nvSpPr>
        <dsp:cNvPr id="0" name=""/>
        <dsp:cNvSpPr/>
      </dsp:nvSpPr>
      <dsp:spPr>
        <a:xfrm>
          <a:off x="1155" y="165511"/>
          <a:ext cx="1407359" cy="562943"/>
        </a:xfrm>
        <a:prstGeom prst="chevron">
          <a:avLst/>
        </a:prstGeom>
        <a:solidFill>
          <a:srgbClr val="E2D8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sp:txBody>
      <dsp:txXfrm>
        <a:off x="282627" y="165511"/>
        <a:ext cx="844416" cy="562943"/>
      </dsp:txXfrm>
    </dsp:sp>
    <dsp:sp modelId="{20D3A973-A0FE-445D-9088-BD746637A48F}">
      <dsp:nvSpPr>
        <dsp:cNvPr id="0" name=""/>
        <dsp:cNvSpPr/>
      </dsp:nvSpPr>
      <dsp:spPr>
        <a:xfrm>
          <a:off x="1267778" y="165511"/>
          <a:ext cx="1407359" cy="562943"/>
        </a:xfrm>
        <a:prstGeom prst="chevron">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sp:txBody>
      <dsp:txXfrm>
        <a:off x="1549250" y="165511"/>
        <a:ext cx="844416" cy="562943"/>
      </dsp:txXfrm>
    </dsp:sp>
    <dsp:sp modelId="{9875952E-E79B-4802-B32C-9E6B593C43AB}">
      <dsp:nvSpPr>
        <dsp:cNvPr id="0" name=""/>
        <dsp:cNvSpPr/>
      </dsp:nvSpPr>
      <dsp:spPr>
        <a:xfrm>
          <a:off x="2534401" y="165511"/>
          <a:ext cx="1407359" cy="562943"/>
        </a:xfrm>
        <a:prstGeom prst="chevron">
          <a:avLst/>
        </a:prstGeom>
        <a:solidFill>
          <a:srgbClr val="7F7F7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sp:txBody>
      <dsp:txXfrm>
        <a:off x="2815873" y="165511"/>
        <a:ext cx="844416" cy="562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F3907-F8E5-40BD-B38A-5319CA370EE5}">
      <dsp:nvSpPr>
        <dsp:cNvPr id="0" name=""/>
        <dsp:cNvSpPr/>
      </dsp:nvSpPr>
      <dsp:spPr>
        <a:xfrm>
          <a:off x="1294743" y="1289"/>
          <a:ext cx="726092" cy="471960"/>
        </a:xfrm>
        <a:prstGeom prst="rect">
          <a:avLst/>
        </a:prstGeom>
        <a:solidFill>
          <a:srgbClr val="E2D8F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sp:txBody>
      <dsp:txXfrm>
        <a:off x="1294743" y="1289"/>
        <a:ext cx="726092" cy="471960"/>
      </dsp:txXfrm>
    </dsp:sp>
    <dsp:sp modelId="{35166F13-D1D9-4A4F-82C6-8C2654789F67}">
      <dsp:nvSpPr>
        <dsp:cNvPr id="0" name=""/>
        <dsp:cNvSpPr/>
      </dsp:nvSpPr>
      <dsp:spPr>
        <a:xfrm>
          <a:off x="715441" y="237269"/>
          <a:ext cx="1884696" cy="1884696"/>
        </a:xfrm>
        <a:custGeom>
          <a:avLst/>
          <a:gdLst/>
          <a:ahLst/>
          <a:cxnLst/>
          <a:rect l="0" t="0" r="0" b="0"/>
          <a:pathLst>
            <a:path>
              <a:moveTo>
                <a:pt x="1402524" y="119999"/>
              </a:moveTo>
              <a:arcTo wR="942348" hR="942348" stAng="17953853" swAng="1210876"/>
            </a:path>
          </a:pathLst>
        </a:custGeom>
        <a:noFill/>
        <a:ln w="6350" cap="flat" cmpd="sng" algn="ctr">
          <a:solidFill>
            <a:srgbClr val="7F7F7F"/>
          </a:solidFill>
          <a:prstDash val="solid"/>
          <a:miter lim="800000"/>
          <a:tailEnd type="arrow"/>
        </a:ln>
        <a:effectLst/>
      </dsp:spPr>
      <dsp:style>
        <a:lnRef idx="1">
          <a:scrgbClr r="0" g="0" b="0"/>
        </a:lnRef>
        <a:fillRef idx="0">
          <a:scrgbClr r="0" g="0" b="0"/>
        </a:fillRef>
        <a:effectRef idx="0">
          <a:scrgbClr r="0" g="0" b="0"/>
        </a:effectRef>
        <a:fontRef idx="minor"/>
      </dsp:style>
    </dsp:sp>
    <dsp:sp modelId="{29A5080D-F11D-4753-985F-824D17D57432}">
      <dsp:nvSpPr>
        <dsp:cNvPr id="0" name=""/>
        <dsp:cNvSpPr/>
      </dsp:nvSpPr>
      <dsp:spPr>
        <a:xfrm>
          <a:off x="2190969" y="652435"/>
          <a:ext cx="726092" cy="471960"/>
        </a:xfrm>
        <a:prstGeom prst="rect">
          <a:avLst/>
        </a:prstGeom>
        <a:solidFill>
          <a:srgbClr val="7F7F7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sp:txBody>
      <dsp:txXfrm>
        <a:off x="2190969" y="652435"/>
        <a:ext cx="726092" cy="471960"/>
      </dsp:txXfrm>
    </dsp:sp>
    <dsp:sp modelId="{95DB2FA4-B416-475D-BF5C-CBFF4DC5297F}">
      <dsp:nvSpPr>
        <dsp:cNvPr id="0" name=""/>
        <dsp:cNvSpPr/>
      </dsp:nvSpPr>
      <dsp:spPr>
        <a:xfrm>
          <a:off x="715441" y="237269"/>
          <a:ext cx="1884696" cy="1884696"/>
        </a:xfrm>
        <a:custGeom>
          <a:avLst/>
          <a:gdLst/>
          <a:ahLst/>
          <a:cxnLst/>
          <a:rect l="0" t="0" r="0" b="0"/>
          <a:pathLst>
            <a:path>
              <a:moveTo>
                <a:pt x="1882431" y="1007640"/>
              </a:moveTo>
              <a:arcTo wR="942348" hR="942348" stAng="21838381" swAng="1359213"/>
            </a:path>
          </a:pathLst>
        </a:custGeom>
        <a:noFill/>
        <a:ln w="6350" cap="flat" cmpd="sng" algn="ctr">
          <a:solidFill>
            <a:srgbClr val="7F7F7F"/>
          </a:solidFill>
          <a:prstDash val="solid"/>
          <a:miter lim="800000"/>
          <a:tailEnd type="arrow"/>
        </a:ln>
        <a:effectLst/>
      </dsp:spPr>
      <dsp:style>
        <a:lnRef idx="1">
          <a:scrgbClr r="0" g="0" b="0"/>
        </a:lnRef>
        <a:fillRef idx="0">
          <a:scrgbClr r="0" g="0" b="0"/>
        </a:fillRef>
        <a:effectRef idx="0">
          <a:scrgbClr r="0" g="0" b="0"/>
        </a:effectRef>
        <a:fontRef idx="minor"/>
      </dsp:style>
    </dsp:sp>
    <dsp:sp modelId="{18A48DC9-AB12-40CB-B031-22C4CA4E81F0}">
      <dsp:nvSpPr>
        <dsp:cNvPr id="0" name=""/>
        <dsp:cNvSpPr/>
      </dsp:nvSpPr>
      <dsp:spPr>
        <a:xfrm>
          <a:off x="1848641" y="1706013"/>
          <a:ext cx="726092" cy="471960"/>
        </a:xfrm>
        <a:prstGeom prst="rect">
          <a:avLst/>
        </a:prstGeom>
        <a:solidFill>
          <a:srgbClr val="0000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GB" sz="900" b="1" kern="1200">
            <a:solidFill>
              <a:sysClr val="window" lastClr="FFFFFF"/>
            </a:solidFill>
            <a:latin typeface="Franklin Gothic Book" panose="020B0503020102020204" pitchFamily="34" charset="0"/>
            <a:ea typeface="+mn-ea"/>
            <a:cs typeface="+mn-cs"/>
          </a:endParaRPr>
        </a:p>
      </dsp:txBody>
      <dsp:txXfrm>
        <a:off x="1848641" y="1706013"/>
        <a:ext cx="726092" cy="471960"/>
      </dsp:txXfrm>
    </dsp:sp>
    <dsp:sp modelId="{3A4AC7E8-4C3A-49C6-9FDB-0810409F2CAC}">
      <dsp:nvSpPr>
        <dsp:cNvPr id="0" name=""/>
        <dsp:cNvSpPr/>
      </dsp:nvSpPr>
      <dsp:spPr>
        <a:xfrm>
          <a:off x="715441" y="237269"/>
          <a:ext cx="1884696" cy="1884696"/>
        </a:xfrm>
        <a:custGeom>
          <a:avLst/>
          <a:gdLst/>
          <a:ahLst/>
          <a:cxnLst/>
          <a:rect l="0" t="0" r="0" b="0"/>
          <a:pathLst>
            <a:path>
              <a:moveTo>
                <a:pt x="1057897" y="1877585"/>
              </a:moveTo>
              <a:arcTo wR="942348" hR="942348" stAng="4977406" swAng="845189"/>
            </a:path>
          </a:pathLst>
        </a:custGeom>
        <a:noFill/>
        <a:ln w="6350" cap="flat" cmpd="sng" algn="ctr">
          <a:solidFill>
            <a:srgbClr val="7F7F7F"/>
          </a:solidFill>
          <a:prstDash val="solid"/>
          <a:miter lim="800000"/>
          <a:tailEnd type="arrow"/>
        </a:ln>
        <a:effectLst/>
      </dsp:spPr>
      <dsp:style>
        <a:lnRef idx="1">
          <a:scrgbClr r="0" g="0" b="0"/>
        </a:lnRef>
        <a:fillRef idx="0">
          <a:scrgbClr r="0" g="0" b="0"/>
        </a:fillRef>
        <a:effectRef idx="0">
          <a:scrgbClr r="0" g="0" b="0"/>
        </a:effectRef>
        <a:fontRef idx="minor"/>
      </dsp:style>
    </dsp:sp>
    <dsp:sp modelId="{7763512A-3AC6-4FB7-941D-70BC00FEE8AA}">
      <dsp:nvSpPr>
        <dsp:cNvPr id="0" name=""/>
        <dsp:cNvSpPr/>
      </dsp:nvSpPr>
      <dsp:spPr>
        <a:xfrm>
          <a:off x="740845" y="1706013"/>
          <a:ext cx="726092" cy="471960"/>
        </a:xfrm>
        <a:prstGeom prst="rect">
          <a:avLst/>
        </a:prstGeom>
        <a:solidFill>
          <a:srgbClr val="CDBDE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sp:txBody>
      <dsp:txXfrm>
        <a:off x="740845" y="1706013"/>
        <a:ext cx="726092" cy="471960"/>
      </dsp:txXfrm>
    </dsp:sp>
    <dsp:sp modelId="{CCEE0B05-3B9F-4F85-88C6-6B05ED45ED52}">
      <dsp:nvSpPr>
        <dsp:cNvPr id="0" name=""/>
        <dsp:cNvSpPr/>
      </dsp:nvSpPr>
      <dsp:spPr>
        <a:xfrm>
          <a:off x="715441" y="237269"/>
          <a:ext cx="1884696" cy="1884696"/>
        </a:xfrm>
        <a:custGeom>
          <a:avLst/>
          <a:gdLst/>
          <a:ahLst/>
          <a:cxnLst/>
          <a:rect l="0" t="0" r="0" b="0"/>
          <a:pathLst>
            <a:path>
              <a:moveTo>
                <a:pt x="99939" y="1364683"/>
              </a:moveTo>
              <a:arcTo wR="942348" hR="942348" stAng="9202406" swAng="1359213"/>
            </a:path>
          </a:pathLst>
        </a:custGeom>
        <a:noFill/>
        <a:ln w="6350" cap="flat" cmpd="sng" algn="ctr">
          <a:solidFill>
            <a:srgbClr val="7F7F7F"/>
          </a:solidFill>
          <a:prstDash val="solid"/>
          <a:miter lim="800000"/>
          <a:tailEnd type="arrow"/>
        </a:ln>
        <a:effectLst/>
      </dsp:spPr>
      <dsp:style>
        <a:lnRef idx="1">
          <a:scrgbClr r="0" g="0" b="0"/>
        </a:lnRef>
        <a:fillRef idx="0">
          <a:scrgbClr r="0" g="0" b="0"/>
        </a:fillRef>
        <a:effectRef idx="0">
          <a:scrgbClr r="0" g="0" b="0"/>
        </a:effectRef>
        <a:fontRef idx="minor"/>
      </dsp:style>
    </dsp:sp>
    <dsp:sp modelId="{F4DF3189-22E0-48BB-8284-8E819A434E58}">
      <dsp:nvSpPr>
        <dsp:cNvPr id="0" name=""/>
        <dsp:cNvSpPr/>
      </dsp:nvSpPr>
      <dsp:spPr>
        <a:xfrm>
          <a:off x="398517" y="652435"/>
          <a:ext cx="726092" cy="471960"/>
        </a:xfrm>
        <a:prstGeom prst="rect">
          <a:avLst/>
        </a:prstGeom>
        <a:solidFill>
          <a:srgbClr val="82D8D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GB" sz="900" b="1" kern="1200">
            <a:solidFill>
              <a:schemeClr val="tx1"/>
            </a:solidFill>
            <a:latin typeface="Franklin Gothic Book" panose="020B0503020102020204" pitchFamily="34" charset="0"/>
            <a:ea typeface="+mn-ea"/>
            <a:cs typeface="+mn-cs"/>
          </a:endParaRPr>
        </a:p>
      </dsp:txBody>
      <dsp:txXfrm>
        <a:off x="398517" y="652435"/>
        <a:ext cx="726092" cy="471960"/>
      </dsp:txXfrm>
    </dsp:sp>
    <dsp:sp modelId="{D2CA4F5B-6707-4F7C-B69A-4186FF66CE8F}">
      <dsp:nvSpPr>
        <dsp:cNvPr id="0" name=""/>
        <dsp:cNvSpPr/>
      </dsp:nvSpPr>
      <dsp:spPr>
        <a:xfrm>
          <a:off x="715441" y="237269"/>
          <a:ext cx="1884696" cy="1884696"/>
        </a:xfrm>
        <a:custGeom>
          <a:avLst/>
          <a:gdLst/>
          <a:ahLst/>
          <a:cxnLst/>
          <a:rect l="0" t="0" r="0" b="0"/>
          <a:pathLst>
            <a:path>
              <a:moveTo>
                <a:pt x="226720" y="329243"/>
              </a:moveTo>
              <a:arcTo wR="942348" hR="942348" stAng="13235271" swAng="1210876"/>
            </a:path>
          </a:pathLst>
        </a:custGeom>
        <a:noFill/>
        <a:ln w="6350" cap="flat" cmpd="sng" algn="ctr">
          <a:solidFill>
            <a:srgbClr val="7F7F7F"/>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rightCarb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715320"/>
      </p:ext>
    </p:extLst>
  </p:cSld>
  <p:clrMapOvr>
    <a:masterClrMapping/>
  </p:clrMapOvr>
  <p:extLst>
    <p:ext uri="{DCECCB84-F9BA-43D5-87BE-67443E8EF086}">
      <p15:sldGuideLst xmlns:p15="http://schemas.microsoft.com/office/powerpoint/2012/main">
        <p15:guide id="122" pos="339" userDrawn="1">
          <p15:clr>
            <a:srgbClr val="FBAE40"/>
          </p15:clr>
        </p15:guide>
        <p15:guide id="123" orient="horz" pos="345" userDrawn="1">
          <p15:clr>
            <a:srgbClr val="FBAE40"/>
          </p15:clr>
        </p15:guide>
        <p15:guide id="124" pos="9190" userDrawn="1">
          <p15:clr>
            <a:srgbClr val="FBAE40"/>
          </p15:clr>
        </p15:guide>
        <p15:guide id="125" pos="7174" userDrawn="1">
          <p15:clr>
            <a:srgbClr val="FBAE40"/>
          </p15:clr>
        </p15:guide>
        <p15:guide id="126" pos="8194" userDrawn="1">
          <p15:clr>
            <a:srgbClr val="FBAE40"/>
          </p15:clr>
        </p15:guide>
        <p15:guide id="127" pos="1126" userDrawn="1">
          <p15:clr>
            <a:srgbClr val="FBAE40"/>
          </p15:clr>
        </p15:guide>
        <p15:guide id="128" pos="1330" userDrawn="1">
          <p15:clr>
            <a:srgbClr val="FBAE40"/>
          </p15:clr>
        </p15:guide>
        <p15:guide id="129" pos="3154" userDrawn="1">
          <p15:clr>
            <a:srgbClr val="FBAE40"/>
          </p15:clr>
        </p15:guide>
        <p15:guide id="130" pos="3357" userDrawn="1">
          <p15:clr>
            <a:srgbClr val="FBAE40"/>
          </p15:clr>
        </p15:guide>
        <p15:guide id="131" pos="2145" userDrawn="1">
          <p15:clr>
            <a:srgbClr val="FBAE40"/>
          </p15:clr>
        </p15:guide>
        <p15:guide id="132" pos="4161" userDrawn="1">
          <p15:clr>
            <a:srgbClr val="FBAE40"/>
          </p15:clr>
        </p15:guide>
        <p15:guide id="133" pos="4366" userDrawn="1">
          <p15:clr>
            <a:srgbClr val="FBAE40"/>
          </p15:clr>
        </p15:guide>
        <p15:guide id="134" pos="5158" userDrawn="1">
          <p15:clr>
            <a:srgbClr val="FBAE40"/>
          </p15:clr>
        </p15:guide>
        <p15:guide id="135" pos="5363" userDrawn="1">
          <p15:clr>
            <a:srgbClr val="FBAE40"/>
          </p15:clr>
        </p15:guide>
        <p15:guide id="136" pos="6167" userDrawn="1">
          <p15:clr>
            <a:srgbClr val="FBAE40"/>
          </p15:clr>
        </p15:guide>
        <p15:guide id="137" pos="6370" userDrawn="1">
          <p15:clr>
            <a:srgbClr val="FBAE40"/>
          </p15:clr>
        </p15:guide>
        <p15:guide id="138" pos="7379" userDrawn="1">
          <p15:clr>
            <a:srgbClr val="FBAE40"/>
          </p15:clr>
        </p15:guide>
        <p15:guide id="139" pos="8398" userDrawn="1">
          <p15:clr>
            <a:srgbClr val="FBAE40"/>
          </p15:clr>
        </p15:guide>
        <p15:guide id="140" orient="horz" pos="1546" userDrawn="1">
          <p15:clr>
            <a:srgbClr val="FBAE40"/>
          </p15:clr>
        </p15:guide>
        <p15:guide id="141" orient="horz" pos="1750" userDrawn="1">
          <p15:clr>
            <a:srgbClr val="FBAE40"/>
          </p15:clr>
        </p15:guide>
        <p15:guide id="142" orient="horz" pos="4378" userDrawn="1">
          <p15:clr>
            <a:srgbClr val="FBAE40"/>
          </p15:clr>
        </p15:guide>
        <p15:guide id="143" orient="horz" pos="4174" userDrawn="1">
          <p15:clr>
            <a:srgbClr val="FBAE40"/>
          </p15:clr>
        </p15:guide>
        <p15:guide id="144" orient="horz" pos="6803" userDrawn="1">
          <p15:clr>
            <a:srgbClr val="FBAE40"/>
          </p15:clr>
        </p15:guide>
        <p15:guide id="145" orient="horz" pos="7007" userDrawn="1">
          <p15:clr>
            <a:srgbClr val="FBAE40"/>
          </p15:clr>
        </p15:guide>
        <p15:guide id="146" orient="horz" pos="9431" userDrawn="1">
          <p15:clr>
            <a:srgbClr val="FBAE40"/>
          </p15:clr>
        </p15:guide>
        <p15:guide id="147" orient="horz" pos="9636" userDrawn="1">
          <p15:clr>
            <a:srgbClr val="FBAE40"/>
          </p15:clr>
        </p15:guide>
        <p15:guide id="148" orient="horz" pos="12060" userDrawn="1">
          <p15:clr>
            <a:srgbClr val="FBAE40"/>
          </p15:clr>
        </p15:guide>
        <p15:guide id="149" orient="horz" pos="12264" userDrawn="1">
          <p15:clr>
            <a:srgbClr val="FBAE40"/>
          </p15:clr>
        </p15:guide>
        <p15:guide id="150" orient="horz" pos="13125" userDrawn="1">
          <p15:clr>
            <a:srgbClr val="FBAE40"/>
          </p15:clr>
        </p15:guide>
        <p15:guide id="151" pos="235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ption 1 - 6 w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078507"/>
      </p:ext>
    </p:extLst>
  </p:cSld>
  <p:clrMapOvr>
    <a:masterClrMapping/>
  </p:clrMapOvr>
  <p:extLst>
    <p:ext uri="{DCECCB84-F9BA-43D5-87BE-67443E8EF086}">
      <p15:sldGuideLst xmlns:p15="http://schemas.microsoft.com/office/powerpoint/2012/main">
        <p15:guide id="1" pos="413" userDrawn="1">
          <p15:clr>
            <a:srgbClr val="FBAE40"/>
          </p15:clr>
        </p15:guide>
        <p15:guide id="2" pos="9111" userDrawn="1">
          <p15:clr>
            <a:srgbClr val="FBAE40"/>
          </p15:clr>
        </p15:guide>
        <p15:guide id="3" pos="1749" userDrawn="1">
          <p15:clr>
            <a:srgbClr val="FBAE40"/>
          </p15:clr>
        </p15:guide>
        <p15:guide id="4" pos="1885" userDrawn="1">
          <p15:clr>
            <a:srgbClr val="FBAE40"/>
          </p15:clr>
        </p15:guide>
        <p15:guide id="5" pos="7775" userDrawn="1">
          <p15:clr>
            <a:srgbClr val="FBAE40"/>
          </p15:clr>
        </p15:guide>
        <p15:guide id="6" pos="7639" userDrawn="1">
          <p15:clr>
            <a:srgbClr val="FBAE40"/>
          </p15:clr>
        </p15:guide>
        <p15:guide id="7" pos="6302" userDrawn="1">
          <p15:clr>
            <a:srgbClr val="FBAE40"/>
          </p15:clr>
        </p15:guide>
        <p15:guide id="8" pos="6167" userDrawn="1">
          <p15:clr>
            <a:srgbClr val="FBAE40"/>
          </p15:clr>
        </p15:guide>
        <p15:guide id="9" pos="3222" userDrawn="1">
          <p15:clr>
            <a:srgbClr val="FBAE40"/>
          </p15:clr>
        </p15:guide>
        <p15:guide id="10" pos="3357" userDrawn="1">
          <p15:clr>
            <a:srgbClr val="FBAE40"/>
          </p15:clr>
        </p15:guide>
        <p15:guide id="11" pos="4694" userDrawn="1">
          <p15:clr>
            <a:srgbClr val="FBAE40"/>
          </p15:clr>
        </p15:guide>
        <p15:guide id="12" pos="4830" userDrawn="1">
          <p15:clr>
            <a:srgbClr val="FBAE40"/>
          </p15:clr>
        </p15:guide>
        <p15:guide id="13" orient="horz" pos="345" userDrawn="1">
          <p15:clr>
            <a:srgbClr val="FBAE40"/>
          </p15:clr>
        </p15:guide>
        <p15:guide id="14" orient="horz" pos="1569" userDrawn="1">
          <p15:clr>
            <a:srgbClr val="FBAE40"/>
          </p15:clr>
        </p15:guide>
        <p15:guide id="15" orient="horz" pos="1705" userDrawn="1">
          <p15:clr>
            <a:srgbClr val="FBAE40"/>
          </p15:clr>
        </p15:guide>
        <p15:guide id="16" orient="horz" pos="2135" userDrawn="1">
          <p15:clr>
            <a:srgbClr val="FBAE40"/>
          </p15:clr>
        </p15:guide>
        <p15:guide id="17" orient="horz" pos="2271" userDrawn="1">
          <p15:clr>
            <a:srgbClr val="FBAE40"/>
          </p15:clr>
        </p15:guide>
        <p15:guide id="18" orient="horz" pos="3495" userDrawn="1">
          <p15:clr>
            <a:srgbClr val="FBAE40"/>
          </p15:clr>
        </p15:guide>
        <p15:guide id="19" orient="horz" pos="3630" userDrawn="1">
          <p15:clr>
            <a:srgbClr val="FBAE40"/>
          </p15:clr>
        </p15:guide>
        <p15:guide id="20" orient="horz" pos="4854" userDrawn="1">
          <p15:clr>
            <a:srgbClr val="FBAE40"/>
          </p15:clr>
        </p15:guide>
        <p15:guide id="21" orient="horz" pos="4990" userDrawn="1">
          <p15:clr>
            <a:srgbClr val="FBAE40"/>
          </p15:clr>
        </p15:guide>
        <p15:guide id="22" orient="horz" pos="6214" userDrawn="1">
          <p15:clr>
            <a:srgbClr val="FBAE40"/>
          </p15:clr>
        </p15:guide>
        <p15:guide id="23" orient="horz" pos="6350" userDrawn="1">
          <p15:clr>
            <a:srgbClr val="FBAE40"/>
          </p15:clr>
        </p15:guide>
        <p15:guide id="24" orient="horz" pos="7574" userDrawn="1">
          <p15:clr>
            <a:srgbClr val="FBAE40"/>
          </p15:clr>
        </p15:guide>
        <p15:guide id="25" orient="horz" pos="7709" userDrawn="1">
          <p15:clr>
            <a:srgbClr val="FBAE40"/>
          </p15:clr>
        </p15:guide>
        <p15:guide id="26" orient="horz" pos="8933" userDrawn="1">
          <p15:clr>
            <a:srgbClr val="FBAE40"/>
          </p15:clr>
        </p15:guide>
        <p15:guide id="27" orient="horz" pos="9069" userDrawn="1">
          <p15:clr>
            <a:srgbClr val="FBAE40"/>
          </p15:clr>
        </p15:guide>
        <p15:guide id="28" orient="horz" pos="13125" userDrawn="1">
          <p15:clr>
            <a:srgbClr val="FBAE40"/>
          </p15:clr>
        </p15:guide>
        <p15:guide id="29" orient="horz" pos="12242" userDrawn="1">
          <p15:clr>
            <a:srgbClr val="FBAE40"/>
          </p15:clr>
        </p15:guide>
        <p15:guide id="30" orient="horz" pos="12106" userDrawn="1">
          <p15:clr>
            <a:srgbClr val="FBAE40"/>
          </p15:clr>
        </p15:guide>
        <p15:guide id="31" orient="horz" pos="11788" userDrawn="1">
          <p15:clr>
            <a:srgbClr val="FBAE40"/>
          </p15:clr>
        </p15:guide>
        <p15:guide id="32" orient="horz" pos="11652" userDrawn="1">
          <p15:clr>
            <a:srgbClr val="FBAE40"/>
          </p15:clr>
        </p15:guide>
        <p15:guide id="33" orient="horz" pos="10429" userDrawn="1">
          <p15:clr>
            <a:srgbClr val="FBAE40"/>
          </p15:clr>
        </p15:guide>
        <p15:guide id="34" orient="horz" pos="1029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ption 2 - 8 wid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81067410"/>
      </p:ext>
    </p:extLst>
  </p:cSld>
  <p:clrMapOvr>
    <a:masterClrMapping/>
  </p:clrMapOvr>
  <p:extLst>
    <p:ext uri="{DCECCB84-F9BA-43D5-87BE-67443E8EF086}">
      <p15:sldGuideLst xmlns:p15="http://schemas.microsoft.com/office/powerpoint/2012/main">
        <p15:guide id="1" pos="345" userDrawn="1">
          <p15:clr>
            <a:srgbClr val="FBAE40"/>
          </p15:clr>
        </p15:guide>
        <p15:guide id="2" pos="9179" userDrawn="1">
          <p15:clr>
            <a:srgbClr val="FBAE40"/>
          </p15:clr>
        </p15:guide>
        <p15:guide id="3" pos="1330" userDrawn="1">
          <p15:clr>
            <a:srgbClr val="FBAE40"/>
          </p15:clr>
        </p15:guide>
        <p15:guide id="4" pos="1466" userDrawn="1">
          <p15:clr>
            <a:srgbClr val="FBAE40"/>
          </p15:clr>
        </p15:guide>
        <p15:guide id="5" pos="8194" userDrawn="1">
          <p15:clr>
            <a:srgbClr val="FBAE40"/>
          </p15:clr>
        </p15:guide>
        <p15:guide id="6" pos="8058" userDrawn="1">
          <p15:clr>
            <a:srgbClr val="FBAE40"/>
          </p15:clr>
        </p15:guide>
        <p15:guide id="7" pos="2452" userDrawn="1">
          <p15:clr>
            <a:srgbClr val="FBAE40"/>
          </p15:clr>
        </p15:guide>
        <p15:guide id="8" pos="2587" userDrawn="1">
          <p15:clr>
            <a:srgbClr val="FBAE40"/>
          </p15:clr>
        </p15:guide>
        <p15:guide id="9" pos="6937" userDrawn="1">
          <p15:clr>
            <a:srgbClr val="FBAE40"/>
          </p15:clr>
        </p15:guide>
        <p15:guide id="10" pos="7072" userDrawn="1">
          <p15:clr>
            <a:srgbClr val="FBAE40"/>
          </p15:clr>
        </p15:guide>
        <p15:guide id="11" pos="3573" userDrawn="1">
          <p15:clr>
            <a:srgbClr val="FBAE40"/>
          </p15:clr>
        </p15:guide>
        <p15:guide id="12" pos="3709" userDrawn="1">
          <p15:clr>
            <a:srgbClr val="FBAE40"/>
          </p15:clr>
        </p15:guide>
        <p15:guide id="13" pos="5951" userDrawn="1">
          <p15:clr>
            <a:srgbClr val="FBAE40"/>
          </p15:clr>
        </p15:guide>
        <p15:guide id="14" pos="5815" userDrawn="1">
          <p15:clr>
            <a:srgbClr val="FBAE40"/>
          </p15:clr>
        </p15:guide>
        <p15:guide id="15" pos="4694" userDrawn="1">
          <p15:clr>
            <a:srgbClr val="FBAE40"/>
          </p15:clr>
        </p15:guide>
        <p15:guide id="16" pos="4830" userDrawn="1">
          <p15:clr>
            <a:srgbClr val="FBAE40"/>
          </p15:clr>
        </p15:guide>
        <p15:guide id="17" orient="horz" pos="345" userDrawn="1">
          <p15:clr>
            <a:srgbClr val="FBAE40"/>
          </p15:clr>
        </p15:guide>
        <p15:guide id="18" orient="horz" pos="4695" userDrawn="1">
          <p15:clr>
            <a:srgbClr val="FBAE40"/>
          </p15:clr>
        </p15:guide>
        <p15:guide id="19" orient="horz" pos="4560" userDrawn="1">
          <p15:clr>
            <a:srgbClr val="FBAE40"/>
          </p15:clr>
        </p15:guide>
        <p15:guide id="20" orient="horz" pos="1727" userDrawn="1">
          <p15:clr>
            <a:srgbClr val="FBAE40"/>
          </p15:clr>
        </p15:guide>
        <p15:guide id="21" orient="horz" pos="1863" userDrawn="1">
          <p15:clr>
            <a:srgbClr val="FBAE40"/>
          </p15:clr>
        </p15:guide>
        <p15:guide id="22" orient="horz" pos="7211" userDrawn="1">
          <p15:clr>
            <a:srgbClr val="FBAE40"/>
          </p15:clr>
        </p15:guide>
        <p15:guide id="23" orient="horz" pos="7075" userDrawn="1">
          <p15:clr>
            <a:srgbClr val="FBAE40"/>
          </p15:clr>
        </p15:guide>
        <p15:guide id="24" orient="horz" pos="9726" userDrawn="1">
          <p15:clr>
            <a:srgbClr val="FBAE40"/>
          </p15:clr>
        </p15:guide>
        <p15:guide id="25" orient="horz" pos="9590" userDrawn="1">
          <p15:clr>
            <a:srgbClr val="FBAE40"/>
          </p15:clr>
        </p15:guide>
        <p15:guide id="26" orient="horz" pos="12106" userDrawn="1">
          <p15:clr>
            <a:srgbClr val="FBAE40"/>
          </p15:clr>
        </p15:guide>
        <p15:guide id="27" orient="horz" pos="12242" userDrawn="1">
          <p15:clr>
            <a:srgbClr val="FBAE40"/>
          </p15:clr>
        </p15:guide>
        <p15:guide id="28" orient="horz" pos="1312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ption 3 - 4 w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226587"/>
      </p:ext>
    </p:extLst>
  </p:cSld>
  <p:clrMapOvr>
    <a:masterClrMapping/>
  </p:clrMapOvr>
  <p:extLst>
    <p:ext uri="{DCECCB84-F9BA-43D5-87BE-67443E8EF086}">
      <p15:sldGuideLst xmlns:p15="http://schemas.microsoft.com/office/powerpoint/2012/main">
        <p15:guide id="1" pos="413" userDrawn="1">
          <p15:clr>
            <a:srgbClr val="FBAE40"/>
          </p15:clr>
        </p15:guide>
        <p15:guide id="2" pos="9111" userDrawn="1">
          <p15:clr>
            <a:srgbClr val="FBAE40"/>
          </p15:clr>
        </p15:guide>
        <p15:guide id="3" pos="7039" userDrawn="1">
          <p15:clr>
            <a:srgbClr val="FBAE40"/>
          </p15:clr>
        </p15:guide>
        <p15:guide id="4" pos="2485" userDrawn="1">
          <p15:clr>
            <a:srgbClr val="FBAE40"/>
          </p15:clr>
        </p15:guide>
        <p15:guide id="5" pos="2621" userDrawn="1">
          <p15:clr>
            <a:srgbClr val="FBAE40"/>
          </p15:clr>
        </p15:guide>
        <p15:guide id="6" pos="6903" userDrawn="1">
          <p15:clr>
            <a:srgbClr val="FBAE40"/>
          </p15:clr>
        </p15:guide>
        <p15:guide id="7" pos="4694" userDrawn="1">
          <p15:clr>
            <a:srgbClr val="FBAE40"/>
          </p15:clr>
        </p15:guide>
        <p15:guide id="8" pos="4830" userDrawn="1">
          <p15:clr>
            <a:srgbClr val="FBAE40"/>
          </p15:clr>
        </p15:guide>
        <p15:guide id="9" orient="horz" pos="345" userDrawn="1">
          <p15:clr>
            <a:srgbClr val="FBAE40"/>
          </p15:clr>
        </p15:guide>
        <p15:guide id="10" orient="horz" pos="13125" userDrawn="1">
          <p15:clr>
            <a:srgbClr val="FBAE40"/>
          </p15:clr>
        </p15:guide>
        <p15:guide id="11" orient="horz" pos="1569" userDrawn="1">
          <p15:clr>
            <a:srgbClr val="FBAE40"/>
          </p15:clr>
        </p15:guide>
        <p15:guide id="12" orient="horz" pos="1705" userDrawn="1">
          <p15:clr>
            <a:srgbClr val="FBAE40"/>
          </p15:clr>
        </p15:guide>
        <p15:guide id="13" orient="horz" pos="2067" userDrawn="1">
          <p15:clr>
            <a:srgbClr val="FBAE40"/>
          </p15:clr>
        </p15:guide>
        <p15:guide id="14" orient="horz" pos="2203" userDrawn="1">
          <p15:clr>
            <a:srgbClr val="FBAE40"/>
          </p15:clr>
        </p15:guide>
        <p15:guide id="15" orient="horz" pos="3461" userDrawn="1">
          <p15:clr>
            <a:srgbClr val="FBAE40"/>
          </p15:clr>
        </p15:guide>
        <p15:guide id="16" orient="horz" pos="3596" userDrawn="1">
          <p15:clr>
            <a:srgbClr val="FBAE40"/>
          </p15:clr>
        </p15:guide>
        <p15:guide id="17" orient="horz" pos="4718" userDrawn="1">
          <p15:clr>
            <a:srgbClr val="FBAE40"/>
          </p15:clr>
        </p15:guide>
        <p15:guide id="18" orient="horz" pos="4854" userDrawn="1">
          <p15:clr>
            <a:srgbClr val="FBAE40"/>
          </p15:clr>
        </p15:guide>
        <p15:guide id="19" orient="horz" pos="5976" userDrawn="1">
          <p15:clr>
            <a:srgbClr val="FBAE40"/>
          </p15:clr>
        </p15:guide>
        <p15:guide id="20" orient="horz" pos="6112" userDrawn="1">
          <p15:clr>
            <a:srgbClr val="FBAE40"/>
          </p15:clr>
        </p15:guide>
        <p15:guide id="21" orient="horz" pos="7233" userDrawn="1">
          <p15:clr>
            <a:srgbClr val="FBAE40"/>
          </p15:clr>
        </p15:guide>
        <p15:guide id="22" orient="horz" pos="7370" userDrawn="1">
          <p15:clr>
            <a:srgbClr val="FBAE40"/>
          </p15:clr>
        </p15:guide>
        <p15:guide id="23" orient="horz" pos="8491" userDrawn="1">
          <p15:clr>
            <a:srgbClr val="FBAE40"/>
          </p15:clr>
        </p15:guide>
        <p15:guide id="24" orient="horz" pos="8627" userDrawn="1">
          <p15:clr>
            <a:srgbClr val="FBAE40"/>
          </p15:clr>
        </p15:guide>
        <p15:guide id="25" orient="horz" pos="9749" userDrawn="1">
          <p15:clr>
            <a:srgbClr val="FBAE40"/>
          </p15:clr>
        </p15:guide>
        <p15:guide id="26" orient="horz" pos="9885" userDrawn="1">
          <p15:clr>
            <a:srgbClr val="FBAE40"/>
          </p15:clr>
        </p15:guide>
        <p15:guide id="27" orient="horz" pos="11007" userDrawn="1">
          <p15:clr>
            <a:srgbClr val="FBAE40"/>
          </p15:clr>
        </p15:guide>
        <p15:guide id="28" orient="horz" pos="11142" userDrawn="1">
          <p15:clr>
            <a:srgbClr val="FBAE40"/>
          </p15:clr>
        </p15:guide>
        <p15:guide id="29" orient="horz" pos="12264" userDrawn="1">
          <p15:clr>
            <a:srgbClr val="FBAE40"/>
          </p15:clr>
        </p15:guide>
        <p15:guide id="30" orient="horz" pos="1240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ption 4 - 9 w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5D2FBE-49F0-4D61-9CB1-F735FC148712}"/>
              </a:ext>
            </a:extLst>
          </p:cNvPr>
          <p:cNvSpPr>
            <a:spLocks/>
          </p:cNvSpPr>
          <p:nvPr userDrawn="1"/>
        </p:nvSpPr>
        <p:spPr>
          <a:xfrm>
            <a:off x="224532" y="224749"/>
            <a:ext cx="14670286" cy="20934127"/>
          </a:xfrm>
          <a:prstGeom prst="rect">
            <a:avLst/>
          </a:prstGeom>
          <a:noFill/>
          <a:ln w="63500" cap="sq" cmpd="sng" algn="ctr">
            <a:solidFill>
              <a:srgbClr val="0283AD"/>
            </a:solid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rmAutofit/>
          </a:bodyPr>
          <a:lstStyle/>
          <a:p>
            <a:pPr marL="0" marR="0" lvl="0" indent="0" defTabSz="1751511" eaLnBrk="1" fontAlgn="auto" latinLnBrk="0" hangingPunct="1">
              <a:lnSpc>
                <a:spcPct val="100000"/>
              </a:lnSpc>
              <a:spcBef>
                <a:spcPts val="0"/>
              </a:spcBef>
              <a:spcAft>
                <a:spcPts val="0"/>
              </a:spcAft>
              <a:buClrTx/>
              <a:buSzTx/>
              <a:buFontTx/>
              <a:buNone/>
              <a:tabLst/>
              <a:defRPr/>
            </a:pPr>
            <a:endParaRPr kumimoji="0" lang="en-GB" sz="2497" b="0" i="0" u="none" strike="noStrike" kern="0" cap="none" spc="0" normalizeH="0" baseline="0" noProof="0">
              <a:ln>
                <a:noFill/>
              </a:ln>
              <a:solidFill>
                <a:srgbClr val="3F3F3F"/>
              </a:solidFill>
              <a:effectLst/>
              <a:uLnTx/>
              <a:uFillTx/>
              <a:latin typeface="Poppins" panose="00000500000000000000" pitchFamily="2" charset="0"/>
              <a:ea typeface="+mn-ea"/>
              <a:cs typeface="Poppins" panose="00000500000000000000" pitchFamily="2" charset="0"/>
            </a:endParaRPr>
          </a:p>
        </p:txBody>
      </p:sp>
    </p:spTree>
    <p:extLst>
      <p:ext uri="{BB962C8B-B14F-4D97-AF65-F5344CB8AC3E}">
        <p14:creationId xmlns:p14="http://schemas.microsoft.com/office/powerpoint/2010/main" val="1681472321"/>
      </p:ext>
    </p:extLst>
  </p:cSld>
  <p:clrMapOvr>
    <a:masterClrMapping/>
  </p:clrMapOvr>
  <p:extLst>
    <p:ext uri="{DCECCB84-F9BA-43D5-87BE-67443E8EF086}">
      <p15:sldGuideLst xmlns:p15="http://schemas.microsoft.com/office/powerpoint/2012/main">
        <p15:guide id="1" pos="141" userDrawn="1">
          <p15:clr>
            <a:srgbClr val="FBAE40"/>
          </p15:clr>
        </p15:guide>
        <p15:guide id="2" pos="447" userDrawn="1">
          <p15:clr>
            <a:srgbClr val="FBAE40"/>
          </p15:clr>
        </p15:guide>
        <p15:guide id="3" pos="9383" userDrawn="1">
          <p15:clr>
            <a:srgbClr val="FBAE40"/>
          </p15:clr>
        </p15:guide>
        <p15:guide id="4" pos="9077" userDrawn="1">
          <p15:clr>
            <a:srgbClr val="FBAE40"/>
          </p15:clr>
        </p15:guide>
        <p15:guide id="5" pos="8239" userDrawn="1">
          <p15:clr>
            <a:srgbClr val="FBAE40"/>
          </p15:clr>
        </p15:guide>
        <p15:guide id="6" pos="8103" userDrawn="1">
          <p15:clr>
            <a:srgbClr val="FBAE40"/>
          </p15:clr>
        </p15:guide>
        <p15:guide id="7" pos="1285" userDrawn="1">
          <p15:clr>
            <a:srgbClr val="FBAE40"/>
          </p15:clr>
        </p15:guide>
        <p15:guide id="8" pos="1421" userDrawn="1">
          <p15:clr>
            <a:srgbClr val="FBAE40"/>
          </p15:clr>
        </p15:guide>
        <p15:guide id="9" pos="2259" userDrawn="1">
          <p15:clr>
            <a:srgbClr val="FBAE40"/>
          </p15:clr>
        </p15:guide>
        <p15:guide id="10" pos="2395" userDrawn="1">
          <p15:clr>
            <a:srgbClr val="FBAE40"/>
          </p15:clr>
        </p15:guide>
        <p15:guide id="11" pos="7265" userDrawn="1">
          <p15:clr>
            <a:srgbClr val="FBAE40"/>
          </p15:clr>
        </p15:guide>
        <p15:guide id="12" pos="7129" userDrawn="1">
          <p15:clr>
            <a:srgbClr val="FBAE40"/>
          </p15:clr>
        </p15:guide>
        <p15:guide id="13" pos="6291" userDrawn="1">
          <p15:clr>
            <a:srgbClr val="FBAE40"/>
          </p15:clr>
        </p15:guide>
        <p15:guide id="14" pos="6155" userDrawn="1">
          <p15:clr>
            <a:srgbClr val="FBAE40"/>
          </p15:clr>
        </p15:guide>
        <p15:guide id="15" pos="3233" userDrawn="1">
          <p15:clr>
            <a:srgbClr val="FBAE40"/>
          </p15:clr>
        </p15:guide>
        <p15:guide id="16" pos="3369" userDrawn="1">
          <p15:clr>
            <a:srgbClr val="FBAE40"/>
          </p15:clr>
        </p15:guide>
        <p15:guide id="17" pos="4207" userDrawn="1">
          <p15:clr>
            <a:srgbClr val="FBAE40"/>
          </p15:clr>
        </p15:guide>
        <p15:guide id="18" pos="4343" userDrawn="1">
          <p15:clr>
            <a:srgbClr val="FBAE40"/>
          </p15:clr>
        </p15:guide>
        <p15:guide id="19" pos="5317" userDrawn="1">
          <p15:clr>
            <a:srgbClr val="FBAE40"/>
          </p15:clr>
        </p15:guide>
        <p15:guide id="20" pos="5181" userDrawn="1">
          <p15:clr>
            <a:srgbClr val="FBAE40"/>
          </p15:clr>
        </p15:guide>
        <p15:guide id="21" orient="horz" pos="141" userDrawn="1">
          <p15:clr>
            <a:srgbClr val="FBAE40"/>
          </p15:clr>
        </p15:guide>
        <p15:guide id="22" orient="horz" pos="447" userDrawn="1">
          <p15:clr>
            <a:srgbClr val="FBAE40"/>
          </p15:clr>
        </p15:guide>
        <p15:guide id="23" orient="horz" pos="1546" userDrawn="1">
          <p15:clr>
            <a:srgbClr val="FBAE40"/>
          </p15:clr>
        </p15:guide>
        <p15:guide id="24" orient="horz" pos="1750" userDrawn="1">
          <p15:clr>
            <a:srgbClr val="FBAE40"/>
          </p15:clr>
        </p15:guide>
        <p15:guide id="25" orient="horz" pos="4174" userDrawn="1">
          <p15:clr>
            <a:srgbClr val="FBAE40"/>
          </p15:clr>
        </p15:guide>
        <p15:guide id="26" orient="horz" pos="4378" userDrawn="1">
          <p15:clr>
            <a:srgbClr val="FBAE40"/>
          </p15:clr>
        </p15:guide>
        <p15:guide id="27" orient="horz" pos="6803" userDrawn="1">
          <p15:clr>
            <a:srgbClr val="FBAE40"/>
          </p15:clr>
        </p15:guide>
        <p15:guide id="28" orient="horz" pos="7007" userDrawn="1">
          <p15:clr>
            <a:srgbClr val="FBAE40"/>
          </p15:clr>
        </p15:guide>
        <p15:guide id="29" orient="horz" pos="9443" userDrawn="1">
          <p15:clr>
            <a:srgbClr val="FBAE40"/>
          </p15:clr>
        </p15:guide>
        <p15:guide id="30" orient="horz" pos="9636" userDrawn="1">
          <p15:clr>
            <a:srgbClr val="FBAE40"/>
          </p15:clr>
        </p15:guide>
        <p15:guide id="31" orient="horz" pos="12072" userDrawn="1">
          <p15:clr>
            <a:srgbClr val="FBAE40"/>
          </p15:clr>
        </p15:guide>
        <p15:guide id="32" orient="horz" pos="12264" userDrawn="1">
          <p15:clr>
            <a:srgbClr val="FBAE40"/>
          </p15:clr>
        </p15:guide>
        <p15:guide id="33" orient="horz" pos="13023" userDrawn="1">
          <p15:clr>
            <a:srgbClr val="FBAE40"/>
          </p15:clr>
        </p15:guide>
        <p15:guide id="34" orient="horz" pos="13329"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6931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xStyles>
    <p:titleStyle>
      <a:lvl1pPr algn="l" defTabSz="1511927"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82" indent="-377982" algn="l" defTabSz="1511927"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45" indent="-377982" algn="l" defTabSz="1511927"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09" indent="-377982" algn="l" defTabSz="1511927"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872"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836"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799"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763"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726"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690" indent="-377982" algn="l" defTabSz="1511927"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27" rtl="0" eaLnBrk="1" latinLnBrk="0" hangingPunct="1">
        <a:defRPr sz="2976" kern="1200">
          <a:solidFill>
            <a:schemeClr val="tx1"/>
          </a:solidFill>
          <a:latin typeface="+mn-lt"/>
          <a:ea typeface="+mn-ea"/>
          <a:cs typeface="+mn-cs"/>
        </a:defRPr>
      </a:lvl1pPr>
      <a:lvl2pPr marL="755963" algn="l" defTabSz="1511927" rtl="0" eaLnBrk="1" latinLnBrk="0" hangingPunct="1">
        <a:defRPr sz="2976" kern="1200">
          <a:solidFill>
            <a:schemeClr val="tx1"/>
          </a:solidFill>
          <a:latin typeface="+mn-lt"/>
          <a:ea typeface="+mn-ea"/>
          <a:cs typeface="+mn-cs"/>
        </a:defRPr>
      </a:lvl2pPr>
      <a:lvl3pPr marL="1511927" algn="l" defTabSz="1511927" rtl="0" eaLnBrk="1" latinLnBrk="0" hangingPunct="1">
        <a:defRPr sz="2976" kern="1200">
          <a:solidFill>
            <a:schemeClr val="tx1"/>
          </a:solidFill>
          <a:latin typeface="+mn-lt"/>
          <a:ea typeface="+mn-ea"/>
          <a:cs typeface="+mn-cs"/>
        </a:defRPr>
      </a:lvl3pPr>
      <a:lvl4pPr marL="2267890" algn="l" defTabSz="1511927" rtl="0" eaLnBrk="1" latinLnBrk="0" hangingPunct="1">
        <a:defRPr sz="2976" kern="1200">
          <a:solidFill>
            <a:schemeClr val="tx1"/>
          </a:solidFill>
          <a:latin typeface="+mn-lt"/>
          <a:ea typeface="+mn-ea"/>
          <a:cs typeface="+mn-cs"/>
        </a:defRPr>
      </a:lvl4pPr>
      <a:lvl5pPr marL="3023854" algn="l" defTabSz="1511927" rtl="0" eaLnBrk="1" latinLnBrk="0" hangingPunct="1">
        <a:defRPr sz="2976" kern="1200">
          <a:solidFill>
            <a:schemeClr val="tx1"/>
          </a:solidFill>
          <a:latin typeface="+mn-lt"/>
          <a:ea typeface="+mn-ea"/>
          <a:cs typeface="+mn-cs"/>
        </a:defRPr>
      </a:lvl5pPr>
      <a:lvl6pPr marL="3779817" algn="l" defTabSz="1511927" rtl="0" eaLnBrk="1" latinLnBrk="0" hangingPunct="1">
        <a:defRPr sz="2976" kern="1200">
          <a:solidFill>
            <a:schemeClr val="tx1"/>
          </a:solidFill>
          <a:latin typeface="+mn-lt"/>
          <a:ea typeface="+mn-ea"/>
          <a:cs typeface="+mn-cs"/>
        </a:defRPr>
      </a:lvl6pPr>
      <a:lvl7pPr marL="4535781" algn="l" defTabSz="1511927" rtl="0" eaLnBrk="1" latinLnBrk="0" hangingPunct="1">
        <a:defRPr sz="2976" kern="1200">
          <a:solidFill>
            <a:schemeClr val="tx1"/>
          </a:solidFill>
          <a:latin typeface="+mn-lt"/>
          <a:ea typeface="+mn-ea"/>
          <a:cs typeface="+mn-cs"/>
        </a:defRPr>
      </a:lvl7pPr>
      <a:lvl8pPr marL="5291744" algn="l" defTabSz="1511927" rtl="0" eaLnBrk="1" latinLnBrk="0" hangingPunct="1">
        <a:defRPr sz="2976" kern="1200">
          <a:solidFill>
            <a:schemeClr val="tx1"/>
          </a:solidFill>
          <a:latin typeface="+mn-lt"/>
          <a:ea typeface="+mn-ea"/>
          <a:cs typeface="+mn-cs"/>
        </a:defRPr>
      </a:lvl8pPr>
      <a:lvl9pPr marL="6047708" algn="l" defTabSz="1511927"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qrcode-monkey.com/"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6" Type="http://schemas.openxmlformats.org/officeDocument/2006/relationships/image" Target="../media/image37.png"/><Relationship Id="rId117" Type="http://schemas.openxmlformats.org/officeDocument/2006/relationships/image" Target="../media/image128.svg"/><Relationship Id="rId21" Type="http://schemas.openxmlformats.org/officeDocument/2006/relationships/image" Target="../media/image32.svg"/><Relationship Id="rId42" Type="http://schemas.openxmlformats.org/officeDocument/2006/relationships/image" Target="../media/image53.png"/><Relationship Id="rId47" Type="http://schemas.openxmlformats.org/officeDocument/2006/relationships/image" Target="../media/image58.svg"/><Relationship Id="rId63" Type="http://schemas.openxmlformats.org/officeDocument/2006/relationships/image" Target="../media/image74.svg"/><Relationship Id="rId68" Type="http://schemas.openxmlformats.org/officeDocument/2006/relationships/image" Target="../media/image79.png"/><Relationship Id="rId84" Type="http://schemas.openxmlformats.org/officeDocument/2006/relationships/image" Target="../media/image95.png"/><Relationship Id="rId89" Type="http://schemas.openxmlformats.org/officeDocument/2006/relationships/image" Target="../media/image100.svg"/><Relationship Id="rId112" Type="http://schemas.openxmlformats.org/officeDocument/2006/relationships/image" Target="../media/image123.png"/><Relationship Id="rId133" Type="http://schemas.openxmlformats.org/officeDocument/2006/relationships/image" Target="../media/image144.svg"/><Relationship Id="rId138" Type="http://schemas.openxmlformats.org/officeDocument/2006/relationships/image" Target="../media/image149.png"/><Relationship Id="rId154" Type="http://schemas.openxmlformats.org/officeDocument/2006/relationships/diagramColors" Target="../diagrams/colors2.xml"/><Relationship Id="rId16" Type="http://schemas.openxmlformats.org/officeDocument/2006/relationships/image" Target="../media/image27.png"/><Relationship Id="rId107" Type="http://schemas.openxmlformats.org/officeDocument/2006/relationships/image" Target="../media/image118.svg"/><Relationship Id="rId11" Type="http://schemas.openxmlformats.org/officeDocument/2006/relationships/image" Target="../media/image22.svg"/><Relationship Id="rId32" Type="http://schemas.openxmlformats.org/officeDocument/2006/relationships/image" Target="../media/image43.png"/><Relationship Id="rId37" Type="http://schemas.openxmlformats.org/officeDocument/2006/relationships/image" Target="../media/image48.svg"/><Relationship Id="rId53" Type="http://schemas.openxmlformats.org/officeDocument/2006/relationships/image" Target="../media/image64.svg"/><Relationship Id="rId58" Type="http://schemas.openxmlformats.org/officeDocument/2006/relationships/image" Target="../media/image69.png"/><Relationship Id="rId74" Type="http://schemas.openxmlformats.org/officeDocument/2006/relationships/image" Target="../media/image85.png"/><Relationship Id="rId79" Type="http://schemas.openxmlformats.org/officeDocument/2006/relationships/image" Target="../media/image90.svg"/><Relationship Id="rId102" Type="http://schemas.openxmlformats.org/officeDocument/2006/relationships/image" Target="../media/image113.png"/><Relationship Id="rId123" Type="http://schemas.openxmlformats.org/officeDocument/2006/relationships/image" Target="../media/image134.svg"/><Relationship Id="rId128" Type="http://schemas.openxmlformats.org/officeDocument/2006/relationships/image" Target="../media/image139.png"/><Relationship Id="rId144" Type="http://schemas.openxmlformats.org/officeDocument/2006/relationships/image" Target="../media/image155.png"/><Relationship Id="rId149" Type="http://schemas.openxmlformats.org/officeDocument/2006/relationships/image" Target="../media/image11.png"/><Relationship Id="rId5" Type="http://schemas.openxmlformats.org/officeDocument/2006/relationships/diagramData" Target="../diagrams/data1.xml"/><Relationship Id="rId90" Type="http://schemas.openxmlformats.org/officeDocument/2006/relationships/image" Target="../media/image101.png"/><Relationship Id="rId95" Type="http://schemas.openxmlformats.org/officeDocument/2006/relationships/image" Target="../media/image106.svg"/><Relationship Id="rId22" Type="http://schemas.openxmlformats.org/officeDocument/2006/relationships/image" Target="../media/image33.png"/><Relationship Id="rId27" Type="http://schemas.openxmlformats.org/officeDocument/2006/relationships/image" Target="../media/image38.svg"/><Relationship Id="rId43" Type="http://schemas.openxmlformats.org/officeDocument/2006/relationships/image" Target="../media/image54.svg"/><Relationship Id="rId48" Type="http://schemas.openxmlformats.org/officeDocument/2006/relationships/image" Target="../media/image59.png"/><Relationship Id="rId64" Type="http://schemas.openxmlformats.org/officeDocument/2006/relationships/image" Target="../media/image75.png"/><Relationship Id="rId69" Type="http://schemas.openxmlformats.org/officeDocument/2006/relationships/image" Target="../media/image80.svg"/><Relationship Id="rId113" Type="http://schemas.openxmlformats.org/officeDocument/2006/relationships/image" Target="../media/image124.svg"/><Relationship Id="rId118" Type="http://schemas.openxmlformats.org/officeDocument/2006/relationships/image" Target="../media/image129.png"/><Relationship Id="rId134" Type="http://schemas.openxmlformats.org/officeDocument/2006/relationships/image" Target="../media/image145.png"/><Relationship Id="rId139" Type="http://schemas.openxmlformats.org/officeDocument/2006/relationships/image" Target="../media/image150.svg"/><Relationship Id="rId80" Type="http://schemas.openxmlformats.org/officeDocument/2006/relationships/image" Target="../media/image91.png"/><Relationship Id="rId85" Type="http://schemas.openxmlformats.org/officeDocument/2006/relationships/image" Target="../media/image96.svg"/><Relationship Id="rId150" Type="http://schemas.openxmlformats.org/officeDocument/2006/relationships/image" Target="../media/image12.svg"/><Relationship Id="rId155" Type="http://schemas.microsoft.com/office/2007/relationships/diagramDrawing" Target="../diagrams/drawing2.xml"/><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70.svg"/><Relationship Id="rId67" Type="http://schemas.openxmlformats.org/officeDocument/2006/relationships/image" Target="../media/image78.svg"/><Relationship Id="rId103" Type="http://schemas.openxmlformats.org/officeDocument/2006/relationships/image" Target="../media/image114.svg"/><Relationship Id="rId108" Type="http://schemas.openxmlformats.org/officeDocument/2006/relationships/image" Target="../media/image119.png"/><Relationship Id="rId116" Type="http://schemas.openxmlformats.org/officeDocument/2006/relationships/image" Target="../media/image127.png"/><Relationship Id="rId124" Type="http://schemas.openxmlformats.org/officeDocument/2006/relationships/image" Target="../media/image135.png"/><Relationship Id="rId129" Type="http://schemas.openxmlformats.org/officeDocument/2006/relationships/image" Target="../media/image140.svg"/><Relationship Id="rId137" Type="http://schemas.openxmlformats.org/officeDocument/2006/relationships/image" Target="../media/image148.svg"/><Relationship Id="rId20" Type="http://schemas.openxmlformats.org/officeDocument/2006/relationships/image" Target="../media/image31.png"/><Relationship Id="rId41" Type="http://schemas.openxmlformats.org/officeDocument/2006/relationships/image" Target="../media/image52.svg"/><Relationship Id="rId54" Type="http://schemas.openxmlformats.org/officeDocument/2006/relationships/image" Target="../media/image65.png"/><Relationship Id="rId62" Type="http://schemas.openxmlformats.org/officeDocument/2006/relationships/image" Target="../media/image73.png"/><Relationship Id="rId70" Type="http://schemas.openxmlformats.org/officeDocument/2006/relationships/image" Target="../media/image81.png"/><Relationship Id="rId75" Type="http://schemas.openxmlformats.org/officeDocument/2006/relationships/image" Target="../media/image86.svg"/><Relationship Id="rId83" Type="http://schemas.openxmlformats.org/officeDocument/2006/relationships/image" Target="../media/image94.svg"/><Relationship Id="rId88" Type="http://schemas.openxmlformats.org/officeDocument/2006/relationships/image" Target="../media/image99.png"/><Relationship Id="rId91" Type="http://schemas.openxmlformats.org/officeDocument/2006/relationships/image" Target="../media/image102.svg"/><Relationship Id="rId96" Type="http://schemas.openxmlformats.org/officeDocument/2006/relationships/image" Target="../media/image107.png"/><Relationship Id="rId111" Type="http://schemas.openxmlformats.org/officeDocument/2006/relationships/image" Target="../media/image122.svg"/><Relationship Id="rId132" Type="http://schemas.openxmlformats.org/officeDocument/2006/relationships/image" Target="../media/image143.png"/><Relationship Id="rId140" Type="http://schemas.openxmlformats.org/officeDocument/2006/relationships/image" Target="../media/image151.png"/><Relationship Id="rId145" Type="http://schemas.openxmlformats.org/officeDocument/2006/relationships/image" Target="../media/image156.svg"/><Relationship Id="rId153" Type="http://schemas.openxmlformats.org/officeDocument/2006/relationships/diagramQuickStyle" Target="../diagrams/quickStyle2.xml"/><Relationship Id="rId1" Type="http://schemas.openxmlformats.org/officeDocument/2006/relationships/slideLayout" Target="../slideLayouts/slideLayout3.xml"/><Relationship Id="rId6" Type="http://schemas.openxmlformats.org/officeDocument/2006/relationships/diagramLayout" Target="../diagrams/layout1.xml"/><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svg"/><Relationship Id="rId57" Type="http://schemas.openxmlformats.org/officeDocument/2006/relationships/image" Target="../media/image68.svg"/><Relationship Id="rId106" Type="http://schemas.openxmlformats.org/officeDocument/2006/relationships/image" Target="../media/image117.png"/><Relationship Id="rId114" Type="http://schemas.openxmlformats.org/officeDocument/2006/relationships/image" Target="../media/image125.png"/><Relationship Id="rId119" Type="http://schemas.openxmlformats.org/officeDocument/2006/relationships/image" Target="../media/image130.svg"/><Relationship Id="rId127" Type="http://schemas.openxmlformats.org/officeDocument/2006/relationships/image" Target="../media/image138.svg"/><Relationship Id="rId10" Type="http://schemas.openxmlformats.org/officeDocument/2006/relationships/image" Target="../media/image21.png"/><Relationship Id="rId31" Type="http://schemas.openxmlformats.org/officeDocument/2006/relationships/image" Target="../media/image42.sv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1.png"/><Relationship Id="rId65" Type="http://schemas.openxmlformats.org/officeDocument/2006/relationships/image" Target="../media/image76.svg"/><Relationship Id="rId73" Type="http://schemas.openxmlformats.org/officeDocument/2006/relationships/image" Target="../media/image84.svg"/><Relationship Id="rId78" Type="http://schemas.openxmlformats.org/officeDocument/2006/relationships/image" Target="../media/image89.png"/><Relationship Id="rId81" Type="http://schemas.openxmlformats.org/officeDocument/2006/relationships/image" Target="../media/image92.svg"/><Relationship Id="rId86" Type="http://schemas.openxmlformats.org/officeDocument/2006/relationships/image" Target="../media/image97.png"/><Relationship Id="rId94" Type="http://schemas.openxmlformats.org/officeDocument/2006/relationships/image" Target="../media/image105.png"/><Relationship Id="rId99" Type="http://schemas.openxmlformats.org/officeDocument/2006/relationships/image" Target="../media/image110.svg"/><Relationship Id="rId101" Type="http://schemas.openxmlformats.org/officeDocument/2006/relationships/image" Target="../media/image112.svg"/><Relationship Id="rId122" Type="http://schemas.openxmlformats.org/officeDocument/2006/relationships/image" Target="../media/image133.png"/><Relationship Id="rId130" Type="http://schemas.openxmlformats.org/officeDocument/2006/relationships/image" Target="../media/image141.png"/><Relationship Id="rId135" Type="http://schemas.openxmlformats.org/officeDocument/2006/relationships/image" Target="../media/image146.svg"/><Relationship Id="rId143" Type="http://schemas.openxmlformats.org/officeDocument/2006/relationships/image" Target="../media/image154.svg"/><Relationship Id="rId148" Type="http://schemas.openxmlformats.org/officeDocument/2006/relationships/image" Target="../media/image9.png"/><Relationship Id="rId151" Type="http://schemas.openxmlformats.org/officeDocument/2006/relationships/diagramData" Target="../diagrams/data2.xml"/><Relationship Id="rId4" Type="http://schemas.openxmlformats.org/officeDocument/2006/relationships/chart" Target="../charts/chart3.xml"/><Relationship Id="rId9" Type="http://schemas.microsoft.com/office/2007/relationships/diagramDrawing" Target="../diagrams/drawing1.xml"/><Relationship Id="rId13" Type="http://schemas.openxmlformats.org/officeDocument/2006/relationships/image" Target="../media/image24.svg"/><Relationship Id="rId18" Type="http://schemas.openxmlformats.org/officeDocument/2006/relationships/image" Target="../media/image29.png"/><Relationship Id="rId39" Type="http://schemas.openxmlformats.org/officeDocument/2006/relationships/image" Target="../media/image50.svg"/><Relationship Id="rId109" Type="http://schemas.openxmlformats.org/officeDocument/2006/relationships/image" Target="../media/image120.svg"/><Relationship Id="rId34" Type="http://schemas.openxmlformats.org/officeDocument/2006/relationships/image" Target="../media/image45.png"/><Relationship Id="rId50" Type="http://schemas.openxmlformats.org/officeDocument/2006/relationships/image" Target="../media/image61.png"/><Relationship Id="rId55" Type="http://schemas.openxmlformats.org/officeDocument/2006/relationships/image" Target="../media/image66.svg"/><Relationship Id="rId76" Type="http://schemas.openxmlformats.org/officeDocument/2006/relationships/image" Target="../media/image87.png"/><Relationship Id="rId97" Type="http://schemas.openxmlformats.org/officeDocument/2006/relationships/image" Target="../media/image108.svg"/><Relationship Id="rId104" Type="http://schemas.openxmlformats.org/officeDocument/2006/relationships/image" Target="../media/image115.png"/><Relationship Id="rId120" Type="http://schemas.openxmlformats.org/officeDocument/2006/relationships/image" Target="../media/image131.png"/><Relationship Id="rId125" Type="http://schemas.openxmlformats.org/officeDocument/2006/relationships/image" Target="../media/image136.svg"/><Relationship Id="rId141" Type="http://schemas.openxmlformats.org/officeDocument/2006/relationships/image" Target="../media/image152.svg"/><Relationship Id="rId146" Type="http://schemas.openxmlformats.org/officeDocument/2006/relationships/image" Target="../media/image157.png"/><Relationship Id="rId7" Type="http://schemas.openxmlformats.org/officeDocument/2006/relationships/diagramQuickStyle" Target="../diagrams/quickStyle1.xml"/><Relationship Id="rId71" Type="http://schemas.openxmlformats.org/officeDocument/2006/relationships/image" Target="../media/image82.svg"/><Relationship Id="rId92" Type="http://schemas.openxmlformats.org/officeDocument/2006/relationships/image" Target="../media/image103.png"/><Relationship Id="rId2" Type="http://schemas.openxmlformats.org/officeDocument/2006/relationships/chart" Target="../charts/chart1.xml"/><Relationship Id="rId29" Type="http://schemas.openxmlformats.org/officeDocument/2006/relationships/image" Target="../media/image40.svg"/><Relationship Id="rId24" Type="http://schemas.openxmlformats.org/officeDocument/2006/relationships/image" Target="../media/image35.png"/><Relationship Id="rId40" Type="http://schemas.openxmlformats.org/officeDocument/2006/relationships/image" Target="../media/image51.png"/><Relationship Id="rId45" Type="http://schemas.openxmlformats.org/officeDocument/2006/relationships/image" Target="../media/image56.svg"/><Relationship Id="rId66" Type="http://schemas.openxmlformats.org/officeDocument/2006/relationships/image" Target="../media/image77.png"/><Relationship Id="rId87" Type="http://schemas.openxmlformats.org/officeDocument/2006/relationships/image" Target="../media/image98.svg"/><Relationship Id="rId110" Type="http://schemas.openxmlformats.org/officeDocument/2006/relationships/image" Target="../media/image121.png"/><Relationship Id="rId115" Type="http://schemas.openxmlformats.org/officeDocument/2006/relationships/image" Target="../media/image126.svg"/><Relationship Id="rId131" Type="http://schemas.openxmlformats.org/officeDocument/2006/relationships/image" Target="../media/image142.svg"/><Relationship Id="rId136" Type="http://schemas.openxmlformats.org/officeDocument/2006/relationships/image" Target="../media/image147.png"/><Relationship Id="rId61" Type="http://schemas.openxmlformats.org/officeDocument/2006/relationships/image" Target="../media/image72.svg"/><Relationship Id="rId82" Type="http://schemas.openxmlformats.org/officeDocument/2006/relationships/image" Target="../media/image93.png"/><Relationship Id="rId152" Type="http://schemas.openxmlformats.org/officeDocument/2006/relationships/diagramLayout" Target="../diagrams/layout2.xml"/><Relationship Id="rId19" Type="http://schemas.openxmlformats.org/officeDocument/2006/relationships/image" Target="../media/image30.svg"/><Relationship Id="rId14" Type="http://schemas.openxmlformats.org/officeDocument/2006/relationships/image" Target="../media/image25.png"/><Relationship Id="rId30" Type="http://schemas.openxmlformats.org/officeDocument/2006/relationships/image" Target="../media/image41.png"/><Relationship Id="rId35" Type="http://schemas.openxmlformats.org/officeDocument/2006/relationships/image" Target="../media/image46.svg"/><Relationship Id="rId56" Type="http://schemas.openxmlformats.org/officeDocument/2006/relationships/image" Target="../media/image67.png"/><Relationship Id="rId77" Type="http://schemas.openxmlformats.org/officeDocument/2006/relationships/image" Target="../media/image88.svg"/><Relationship Id="rId100" Type="http://schemas.openxmlformats.org/officeDocument/2006/relationships/image" Target="../media/image111.png"/><Relationship Id="rId105" Type="http://schemas.openxmlformats.org/officeDocument/2006/relationships/image" Target="../media/image116.svg"/><Relationship Id="rId126" Type="http://schemas.openxmlformats.org/officeDocument/2006/relationships/image" Target="../media/image137.png"/><Relationship Id="rId147" Type="http://schemas.openxmlformats.org/officeDocument/2006/relationships/image" Target="../media/image158.svg"/><Relationship Id="rId8" Type="http://schemas.openxmlformats.org/officeDocument/2006/relationships/diagramColors" Target="../diagrams/colors1.xml"/><Relationship Id="rId51" Type="http://schemas.openxmlformats.org/officeDocument/2006/relationships/image" Target="../media/image62.svg"/><Relationship Id="rId72" Type="http://schemas.openxmlformats.org/officeDocument/2006/relationships/image" Target="../media/image83.png"/><Relationship Id="rId93" Type="http://schemas.openxmlformats.org/officeDocument/2006/relationships/image" Target="../media/image104.svg"/><Relationship Id="rId98" Type="http://schemas.openxmlformats.org/officeDocument/2006/relationships/image" Target="../media/image109.png"/><Relationship Id="rId121" Type="http://schemas.openxmlformats.org/officeDocument/2006/relationships/image" Target="../media/image132.svg"/><Relationship Id="rId142" Type="http://schemas.openxmlformats.org/officeDocument/2006/relationships/image" Target="../media/image153.png"/><Relationship Id="rId3"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AC0AC-CD21-4136-AB25-3D9C82B840CA}"/>
              </a:ext>
            </a:extLst>
          </p:cNvPr>
          <p:cNvSpPr/>
          <p:nvPr/>
        </p:nvSpPr>
        <p:spPr>
          <a:xfrm>
            <a:off x="6947941" y="15306957"/>
            <a:ext cx="7641184" cy="2367765"/>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2996">
                <a:solidFill>
                  <a:schemeClr val="tx2"/>
                </a:solidFill>
                <a:latin typeface="Segoe UI" panose="020B0502040204020203" pitchFamily="34" charset="0"/>
                <a:cs typeface="Segoe UI" panose="020B0502040204020203" pitchFamily="34" charset="0"/>
              </a:rPr>
              <a:t>Remember to head to the ‘View’ tab and switch on </a:t>
            </a:r>
            <a:r>
              <a:rPr lang="en-GB" sz="2996" b="1">
                <a:solidFill>
                  <a:schemeClr val="accent1"/>
                </a:solidFill>
                <a:latin typeface="Segoe UI" panose="020B0502040204020203" pitchFamily="34" charset="0"/>
                <a:cs typeface="Segoe UI" panose="020B0502040204020203" pitchFamily="34" charset="0"/>
              </a:rPr>
              <a:t>‘Guides’ </a:t>
            </a:r>
            <a:r>
              <a:rPr lang="en-GB" sz="2996">
                <a:solidFill>
                  <a:schemeClr val="tx2"/>
                </a:solidFill>
                <a:latin typeface="Segoe UI" panose="020B0502040204020203" pitchFamily="34" charset="0"/>
                <a:cs typeface="Segoe UI" panose="020B0502040204020203" pitchFamily="34" charset="0"/>
              </a:rPr>
              <a:t>to help you align and organise your content and neatly when making edits or adding in your stickers.</a:t>
            </a:r>
          </a:p>
        </p:txBody>
      </p:sp>
      <p:sp>
        <p:nvSpPr>
          <p:cNvPr id="26" name="Rectangle 25">
            <a:extLst>
              <a:ext uri="{FF2B5EF4-FFF2-40B4-BE49-F238E27FC236}">
                <a16:creationId xmlns:a16="http://schemas.microsoft.com/office/drawing/2014/main" id="{A8B88B62-72B0-43C7-AF06-79B8331E19F8}"/>
              </a:ext>
            </a:extLst>
          </p:cNvPr>
          <p:cNvSpPr/>
          <p:nvPr/>
        </p:nvSpPr>
        <p:spPr>
          <a:xfrm>
            <a:off x="543856" y="2780138"/>
            <a:ext cx="6062486" cy="729556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2996">
                <a:solidFill>
                  <a:schemeClr val="tx2"/>
                </a:solidFill>
                <a:latin typeface="Segoe UI" panose="020B0502040204020203" pitchFamily="34" charset="0"/>
                <a:cs typeface="Segoe UI" panose="020B0502040204020203" pitchFamily="34" charset="0"/>
              </a:rPr>
              <a:t>In this file you’ll find 4 different </a:t>
            </a:r>
            <a:r>
              <a:rPr lang="en-GB" sz="2996" b="1">
                <a:solidFill>
                  <a:schemeClr val="accent1"/>
                </a:solidFill>
                <a:latin typeface="Segoe UI" panose="020B0502040204020203" pitchFamily="34" charset="0"/>
                <a:cs typeface="Segoe UI" panose="020B0502040204020203" pitchFamily="34" charset="0"/>
              </a:rPr>
              <a:t>A2 portrait templates</a:t>
            </a:r>
            <a:r>
              <a:rPr lang="en-GB" sz="2996">
                <a:solidFill>
                  <a:schemeClr val="accent1"/>
                </a:solidFill>
                <a:latin typeface="Segoe UI" panose="020B0502040204020203" pitchFamily="34" charset="0"/>
                <a:cs typeface="Segoe UI" panose="020B0502040204020203" pitchFamily="34" charset="0"/>
              </a:rPr>
              <a:t>,</a:t>
            </a:r>
            <a:r>
              <a:rPr lang="en-GB" sz="2996">
                <a:solidFill>
                  <a:srgbClr val="3F3F3F"/>
                </a:solidFill>
                <a:latin typeface="Segoe UI" panose="020B0502040204020203" pitchFamily="34" charset="0"/>
                <a:cs typeface="Segoe UI" panose="020B0502040204020203" pitchFamily="34" charset="0"/>
              </a:rPr>
              <a:t> </a:t>
            </a:r>
            <a:r>
              <a:rPr lang="en-GB" sz="2996">
                <a:solidFill>
                  <a:schemeClr val="tx2"/>
                </a:solidFill>
                <a:latin typeface="Segoe UI" panose="020B0502040204020203" pitchFamily="34" charset="0"/>
                <a:cs typeface="Segoe UI" panose="020B0502040204020203" pitchFamily="34" charset="0"/>
              </a:rPr>
              <a:t>each with their own unique design style!</a:t>
            </a:r>
          </a:p>
          <a:p>
            <a:pPr defTabSz="1751511">
              <a:defRPr/>
            </a:pPr>
            <a:endParaRPr lang="en-GB" sz="2996">
              <a:solidFill>
                <a:srgbClr val="3F3F3F"/>
              </a:solidFill>
              <a:latin typeface="Segoe UI" panose="020B0502040204020203" pitchFamily="34" charset="0"/>
              <a:cs typeface="Segoe UI" panose="020B0502040204020203" pitchFamily="34" charset="0"/>
            </a:endParaRPr>
          </a:p>
          <a:p>
            <a:pPr defTabSz="1751511">
              <a:defRPr/>
            </a:pPr>
            <a:r>
              <a:rPr lang="en-GB" sz="2996" b="1">
                <a:solidFill>
                  <a:schemeClr val="tx2"/>
                </a:solidFill>
                <a:latin typeface="Segoe UI" panose="020B0502040204020203" pitchFamily="34" charset="0"/>
                <a:cs typeface="Segoe UI" panose="020B0502040204020203" pitchFamily="34" charset="0"/>
              </a:rPr>
              <a:t>Pick your favourite template </a:t>
            </a:r>
            <a:r>
              <a:rPr lang="en-GB" sz="2996">
                <a:solidFill>
                  <a:schemeClr val="tx2"/>
                </a:solidFill>
                <a:latin typeface="Segoe UI" panose="020B0502040204020203" pitchFamily="34" charset="0"/>
                <a:cs typeface="Segoe UI" panose="020B0502040204020203" pitchFamily="34" charset="0"/>
              </a:rPr>
              <a:t>and begin to fill in the sections with your data. We’ve helped get you started with some placeholders for headings, references and graphs on each template.</a:t>
            </a:r>
          </a:p>
          <a:p>
            <a:pPr defTabSz="1751511">
              <a:defRPr/>
            </a:pPr>
            <a:endParaRPr lang="en-GB" sz="2996">
              <a:solidFill>
                <a:schemeClr val="tx2"/>
              </a:solidFill>
              <a:latin typeface="Segoe UI" panose="020B0502040204020203" pitchFamily="34" charset="0"/>
              <a:cs typeface="Segoe UI" panose="020B0502040204020203" pitchFamily="34" charset="0"/>
            </a:endParaRPr>
          </a:p>
          <a:p>
            <a:pPr defTabSz="1751511">
              <a:defRPr/>
            </a:pPr>
            <a:r>
              <a:rPr lang="en-GB" sz="2996">
                <a:solidFill>
                  <a:schemeClr val="tx2"/>
                </a:solidFill>
                <a:latin typeface="Segoe UI" panose="020B0502040204020203" pitchFamily="34" charset="0"/>
                <a:cs typeface="Segoe UI" panose="020B0502040204020203" pitchFamily="34" charset="0"/>
              </a:rPr>
              <a:t>Each template also has its own matching </a:t>
            </a:r>
            <a:r>
              <a:rPr lang="en-GB" sz="2996" b="1">
                <a:solidFill>
                  <a:schemeClr val="accent2"/>
                </a:solidFill>
                <a:latin typeface="Segoe UI" panose="020B0502040204020203" pitchFamily="34" charset="0"/>
                <a:cs typeface="Segoe UI" panose="020B0502040204020203" pitchFamily="34" charset="0"/>
              </a:rPr>
              <a:t>‘sticker sheet’</a:t>
            </a:r>
            <a:r>
              <a:rPr lang="en-GB" sz="2996">
                <a:solidFill>
                  <a:schemeClr val="tx2"/>
                </a:solidFill>
                <a:latin typeface="Segoe UI" panose="020B0502040204020203" pitchFamily="34" charset="0"/>
                <a:cs typeface="Segoe UI" panose="020B0502040204020203" pitchFamily="34" charset="0"/>
              </a:rPr>
              <a:t>. Just </a:t>
            </a:r>
            <a:r>
              <a:rPr lang="en-GB" sz="2996" b="1">
                <a:solidFill>
                  <a:schemeClr val="tx2"/>
                </a:solidFill>
                <a:latin typeface="Segoe UI" panose="020B0502040204020203" pitchFamily="34" charset="0"/>
                <a:cs typeface="Segoe UI" panose="020B0502040204020203" pitchFamily="34" charset="0"/>
              </a:rPr>
              <a:t>copy and paste</a:t>
            </a:r>
            <a:r>
              <a:rPr lang="en-GB" sz="2996">
                <a:solidFill>
                  <a:schemeClr val="tx2"/>
                </a:solidFill>
                <a:latin typeface="Segoe UI" panose="020B0502040204020203" pitchFamily="34" charset="0"/>
                <a:cs typeface="Segoe UI" panose="020B0502040204020203" pitchFamily="34" charset="0"/>
              </a:rPr>
              <a:t> any of the elements you’d like to use on to your poster.</a:t>
            </a:r>
          </a:p>
        </p:txBody>
      </p:sp>
      <p:sp>
        <p:nvSpPr>
          <p:cNvPr id="35" name="Rectangle 34">
            <a:extLst>
              <a:ext uri="{FF2B5EF4-FFF2-40B4-BE49-F238E27FC236}">
                <a16:creationId xmlns:a16="http://schemas.microsoft.com/office/drawing/2014/main" id="{AAEB1DC2-022E-413F-BD00-4731D0FD29EF}"/>
              </a:ext>
            </a:extLst>
          </p:cNvPr>
          <p:cNvSpPr/>
          <p:nvPr/>
        </p:nvSpPr>
        <p:spPr>
          <a:xfrm>
            <a:off x="543856" y="1454650"/>
            <a:ext cx="14041152" cy="1002027"/>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4181" rIns="0" bIns="254181" numCol="1" spcCol="0" rtlCol="0" fromWordArt="0" anchor="b" anchorCtr="0" forceAA="0" compatLnSpc="1">
            <a:prstTxWarp prst="textNoShape">
              <a:avLst/>
            </a:prstTxWarp>
            <a:noAutofit/>
          </a:bodyPr>
          <a:lstStyle/>
          <a:p>
            <a:r>
              <a:rPr lang="en-GB" sz="5743">
                <a:solidFill>
                  <a:srgbClr val="BD1A8D"/>
                </a:solidFill>
                <a:latin typeface="Segoe UI" panose="020B0502040204020203" pitchFamily="34" charset="0"/>
                <a:cs typeface="Segoe UI" panose="020B0502040204020203" pitchFamily="34" charset="0"/>
              </a:rPr>
              <a:t>How to use this template</a:t>
            </a:r>
          </a:p>
        </p:txBody>
      </p:sp>
      <p:cxnSp>
        <p:nvCxnSpPr>
          <p:cNvPr id="36" name="Straight Connector 35">
            <a:extLst>
              <a:ext uri="{FF2B5EF4-FFF2-40B4-BE49-F238E27FC236}">
                <a16:creationId xmlns:a16="http://schemas.microsoft.com/office/drawing/2014/main" id="{62101C68-42BE-420B-89EC-8D753CCBA30A}"/>
              </a:ext>
            </a:extLst>
          </p:cNvPr>
          <p:cNvCxnSpPr>
            <a:cxnSpLocks/>
          </p:cNvCxnSpPr>
          <p:nvPr/>
        </p:nvCxnSpPr>
        <p:spPr>
          <a:xfrm>
            <a:off x="543856" y="2456678"/>
            <a:ext cx="14041152" cy="0"/>
          </a:xfrm>
          <a:prstGeom prst="line">
            <a:avLst/>
          </a:prstGeom>
          <a:ln w="41275" cap="sq">
            <a:solidFill>
              <a:srgbClr val="BD1A8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Graphical user interface, application&#10;&#10;Description automatically generated">
            <a:extLst>
              <a:ext uri="{FF2B5EF4-FFF2-40B4-BE49-F238E27FC236}">
                <a16:creationId xmlns:a16="http://schemas.microsoft.com/office/drawing/2014/main" id="{7D907809-5828-41FA-AEB1-CBB66CF4E263}"/>
              </a:ext>
            </a:extLst>
          </p:cNvPr>
          <p:cNvPicPr>
            <a:picLocks noChangeAspect="1"/>
          </p:cNvPicPr>
          <p:nvPr/>
        </p:nvPicPr>
        <p:blipFill rotWithShape="1">
          <a:blip r:embed="rId2">
            <a:extLst>
              <a:ext uri="{28A0092B-C50C-407E-A947-70E740481C1C}">
                <a14:useLocalDpi xmlns:a14="http://schemas.microsoft.com/office/drawing/2010/main" val="0"/>
              </a:ext>
            </a:extLst>
          </a:blip>
          <a:srcRect l="482" t="518" r="2618" b="1453"/>
          <a:stretch/>
        </p:blipFill>
        <p:spPr>
          <a:xfrm>
            <a:off x="12727647" y="7435653"/>
            <a:ext cx="1861478" cy="2640052"/>
          </a:xfrm>
          <a:prstGeom prst="roundRect">
            <a:avLst>
              <a:gd name="adj" fmla="val 945"/>
            </a:avLst>
          </a:prstGeom>
          <a:ln w="3175">
            <a:solidFill>
              <a:schemeClr val="tx2"/>
            </a:solidFill>
          </a:ln>
        </p:spPr>
      </p:pic>
      <p:pic>
        <p:nvPicPr>
          <p:cNvPr id="37" name="Picture 36" descr="Graphical user interface&#10;&#10;Description automatically generated">
            <a:extLst>
              <a:ext uri="{FF2B5EF4-FFF2-40B4-BE49-F238E27FC236}">
                <a16:creationId xmlns:a16="http://schemas.microsoft.com/office/drawing/2014/main" id="{F40FE453-6DFE-45EC-BEC4-4FC7880EE537}"/>
              </a:ext>
            </a:extLst>
          </p:cNvPr>
          <p:cNvPicPr>
            <a:picLocks noChangeAspect="1"/>
          </p:cNvPicPr>
          <p:nvPr/>
        </p:nvPicPr>
        <p:blipFill rotWithShape="1">
          <a:blip r:embed="rId3">
            <a:extLst>
              <a:ext uri="{28A0092B-C50C-407E-A947-70E740481C1C}">
                <a14:useLocalDpi xmlns:a14="http://schemas.microsoft.com/office/drawing/2010/main" val="0"/>
              </a:ext>
            </a:extLst>
          </a:blip>
          <a:srcRect l="1795" t="1642" r="1710" b="616"/>
          <a:stretch/>
        </p:blipFill>
        <p:spPr>
          <a:xfrm>
            <a:off x="6947939" y="3266106"/>
            <a:ext cx="1866298" cy="2640052"/>
          </a:xfrm>
          <a:prstGeom prst="roundRect">
            <a:avLst>
              <a:gd name="adj" fmla="val 945"/>
            </a:avLst>
          </a:prstGeom>
          <a:ln w="3175">
            <a:solidFill>
              <a:schemeClr val="tx2"/>
            </a:solidFill>
          </a:ln>
        </p:spPr>
      </p:pic>
      <p:pic>
        <p:nvPicPr>
          <p:cNvPr id="40" name="Picture 39" descr="Graphical user interface&#10;&#10;Description automatically generated">
            <a:extLst>
              <a:ext uri="{FF2B5EF4-FFF2-40B4-BE49-F238E27FC236}">
                <a16:creationId xmlns:a16="http://schemas.microsoft.com/office/drawing/2014/main" id="{25B71A24-20F7-4748-9978-286EE3BC92E8}"/>
              </a:ext>
            </a:extLst>
          </p:cNvPr>
          <p:cNvPicPr>
            <a:picLocks noChangeAspect="1"/>
          </p:cNvPicPr>
          <p:nvPr/>
        </p:nvPicPr>
        <p:blipFill rotWithShape="1">
          <a:blip r:embed="rId4">
            <a:extLst>
              <a:ext uri="{28A0092B-C50C-407E-A947-70E740481C1C}">
                <a14:useLocalDpi xmlns:a14="http://schemas.microsoft.com/office/drawing/2010/main" val="0"/>
              </a:ext>
            </a:extLst>
          </a:blip>
          <a:srcRect l="849" t="1445" r="1650" b="863"/>
          <a:stretch/>
        </p:blipFill>
        <p:spPr>
          <a:xfrm>
            <a:off x="6947939" y="7435653"/>
            <a:ext cx="1870372" cy="2640052"/>
          </a:xfrm>
          <a:prstGeom prst="roundRect">
            <a:avLst>
              <a:gd name="adj" fmla="val 945"/>
            </a:avLst>
          </a:prstGeom>
          <a:ln w="3175">
            <a:solidFill>
              <a:schemeClr val="tx2"/>
            </a:solidFill>
          </a:ln>
        </p:spPr>
      </p:pic>
      <p:pic>
        <p:nvPicPr>
          <p:cNvPr id="42" name="Picture 41" descr="Graphical user interface&#10;&#10;Description automatically generated">
            <a:extLst>
              <a:ext uri="{FF2B5EF4-FFF2-40B4-BE49-F238E27FC236}">
                <a16:creationId xmlns:a16="http://schemas.microsoft.com/office/drawing/2014/main" id="{D62CB068-24FF-4378-A0E1-6EEBF5DBE728}"/>
              </a:ext>
            </a:extLst>
          </p:cNvPr>
          <p:cNvPicPr>
            <a:picLocks noChangeAspect="1"/>
          </p:cNvPicPr>
          <p:nvPr/>
        </p:nvPicPr>
        <p:blipFill rotWithShape="1">
          <a:blip r:embed="rId5">
            <a:extLst>
              <a:ext uri="{28A0092B-C50C-407E-A947-70E740481C1C}">
                <a14:useLocalDpi xmlns:a14="http://schemas.microsoft.com/office/drawing/2010/main" val="0"/>
              </a:ext>
            </a:extLst>
          </a:blip>
          <a:srcRect l="1219" t="1322" r="1227" b="1172"/>
          <a:stretch/>
        </p:blipFill>
        <p:spPr>
          <a:xfrm>
            <a:off x="8869857" y="3266105"/>
            <a:ext cx="1869405" cy="2640054"/>
          </a:xfrm>
          <a:prstGeom prst="roundRect">
            <a:avLst>
              <a:gd name="adj" fmla="val 946"/>
            </a:avLst>
          </a:prstGeom>
          <a:ln w="3175">
            <a:solidFill>
              <a:schemeClr val="tx2"/>
            </a:solidFill>
          </a:ln>
        </p:spPr>
      </p:pic>
      <p:pic>
        <p:nvPicPr>
          <p:cNvPr id="44" name="Picture 43" descr="Graphical user interface, application&#10;&#10;Description automatically generated">
            <a:extLst>
              <a:ext uri="{FF2B5EF4-FFF2-40B4-BE49-F238E27FC236}">
                <a16:creationId xmlns:a16="http://schemas.microsoft.com/office/drawing/2014/main" id="{B4CAB323-2A80-4299-8125-B044030C4509}"/>
              </a:ext>
            </a:extLst>
          </p:cNvPr>
          <p:cNvPicPr>
            <a:picLocks noChangeAspect="1"/>
          </p:cNvPicPr>
          <p:nvPr/>
        </p:nvPicPr>
        <p:blipFill rotWithShape="1">
          <a:blip r:embed="rId6">
            <a:extLst>
              <a:ext uri="{28A0092B-C50C-407E-A947-70E740481C1C}">
                <a14:useLocalDpi xmlns:a14="http://schemas.microsoft.com/office/drawing/2010/main" val="0"/>
              </a:ext>
            </a:extLst>
          </a:blip>
          <a:srcRect l="1389" t="641" r="1363" b="1378"/>
          <a:stretch/>
        </p:blipFill>
        <p:spPr>
          <a:xfrm>
            <a:off x="8877727" y="7435653"/>
            <a:ext cx="1864476" cy="2640052"/>
          </a:xfrm>
          <a:prstGeom prst="roundRect">
            <a:avLst>
              <a:gd name="adj" fmla="val 943"/>
            </a:avLst>
          </a:prstGeom>
          <a:ln w="3175">
            <a:solidFill>
              <a:schemeClr val="tx2"/>
            </a:solidFill>
          </a:ln>
        </p:spPr>
      </p:pic>
      <p:pic>
        <p:nvPicPr>
          <p:cNvPr id="46" name="Picture 45" descr="Graphical user interface, website&#10;&#10;Description automatically generated">
            <a:extLst>
              <a:ext uri="{FF2B5EF4-FFF2-40B4-BE49-F238E27FC236}">
                <a16:creationId xmlns:a16="http://schemas.microsoft.com/office/drawing/2014/main" id="{9B9A470C-4A96-4DD4-B39A-9FC502A2E837}"/>
              </a:ext>
            </a:extLst>
          </p:cNvPr>
          <p:cNvPicPr>
            <a:picLocks noChangeAspect="1"/>
          </p:cNvPicPr>
          <p:nvPr/>
        </p:nvPicPr>
        <p:blipFill rotWithShape="1">
          <a:blip r:embed="rId7">
            <a:extLst>
              <a:ext uri="{28A0092B-C50C-407E-A947-70E740481C1C}">
                <a14:useLocalDpi xmlns:a14="http://schemas.microsoft.com/office/drawing/2010/main" val="0"/>
              </a:ext>
            </a:extLst>
          </a:blip>
          <a:srcRect l="1188" t="1236" r="1301" b="1960"/>
          <a:stretch/>
        </p:blipFill>
        <p:spPr>
          <a:xfrm>
            <a:off x="10794882" y="3266105"/>
            <a:ext cx="1863996" cy="2640053"/>
          </a:xfrm>
          <a:prstGeom prst="roundRect">
            <a:avLst>
              <a:gd name="adj" fmla="val 947"/>
            </a:avLst>
          </a:prstGeom>
          <a:ln w="3175">
            <a:solidFill>
              <a:schemeClr val="tx2"/>
            </a:solidFill>
          </a:ln>
        </p:spPr>
      </p:pic>
      <p:pic>
        <p:nvPicPr>
          <p:cNvPr id="48" name="Picture 47" descr="Graphical user interface, website&#10;&#10;Description automatically generated">
            <a:extLst>
              <a:ext uri="{FF2B5EF4-FFF2-40B4-BE49-F238E27FC236}">
                <a16:creationId xmlns:a16="http://schemas.microsoft.com/office/drawing/2014/main" id="{F6E3F9B2-01F4-4E15-B08A-DBB67BE39377}"/>
              </a:ext>
            </a:extLst>
          </p:cNvPr>
          <p:cNvPicPr>
            <a:picLocks noChangeAspect="1"/>
          </p:cNvPicPr>
          <p:nvPr/>
        </p:nvPicPr>
        <p:blipFill rotWithShape="1">
          <a:blip r:embed="rId8">
            <a:extLst>
              <a:ext uri="{28A0092B-C50C-407E-A947-70E740481C1C}">
                <a14:useLocalDpi xmlns:a14="http://schemas.microsoft.com/office/drawing/2010/main" val="0"/>
              </a:ext>
            </a:extLst>
          </a:blip>
          <a:srcRect l="1635" t="1212" r="1620" b="1605"/>
          <a:stretch/>
        </p:blipFill>
        <p:spPr>
          <a:xfrm>
            <a:off x="10801619" y="7435653"/>
            <a:ext cx="1866613" cy="2640052"/>
          </a:xfrm>
          <a:prstGeom prst="roundRect">
            <a:avLst>
              <a:gd name="adj" fmla="val 945"/>
            </a:avLst>
          </a:prstGeom>
          <a:ln w="3175">
            <a:solidFill>
              <a:schemeClr val="tx2"/>
            </a:solidFill>
          </a:ln>
        </p:spPr>
      </p:pic>
      <p:pic>
        <p:nvPicPr>
          <p:cNvPr id="50" name="Picture 49" descr="Diagram&#10;&#10;Description automatically generated">
            <a:extLst>
              <a:ext uri="{FF2B5EF4-FFF2-40B4-BE49-F238E27FC236}">
                <a16:creationId xmlns:a16="http://schemas.microsoft.com/office/drawing/2014/main" id="{019614C3-0631-4DE1-89AA-68EE48E9C4F7}"/>
              </a:ext>
            </a:extLst>
          </p:cNvPr>
          <p:cNvPicPr>
            <a:picLocks noChangeAspect="1"/>
          </p:cNvPicPr>
          <p:nvPr/>
        </p:nvPicPr>
        <p:blipFill rotWithShape="1">
          <a:blip r:embed="rId9">
            <a:extLst>
              <a:ext uri="{28A0092B-C50C-407E-A947-70E740481C1C}">
                <a14:useLocalDpi xmlns:a14="http://schemas.microsoft.com/office/drawing/2010/main" val="0"/>
              </a:ext>
            </a:extLst>
          </a:blip>
          <a:srcRect l="942" t="515" r="1069" b="1916"/>
          <a:stretch/>
        </p:blipFill>
        <p:spPr>
          <a:xfrm>
            <a:off x="12714499" y="3266105"/>
            <a:ext cx="1874626" cy="2640053"/>
          </a:xfrm>
          <a:prstGeom prst="roundRect">
            <a:avLst>
              <a:gd name="adj" fmla="val 948"/>
            </a:avLst>
          </a:prstGeom>
          <a:ln w="3175">
            <a:solidFill>
              <a:schemeClr val="tx2"/>
            </a:solidFill>
          </a:ln>
        </p:spPr>
      </p:pic>
      <p:sp>
        <p:nvSpPr>
          <p:cNvPr id="51" name="Rectangle 50">
            <a:extLst>
              <a:ext uri="{FF2B5EF4-FFF2-40B4-BE49-F238E27FC236}">
                <a16:creationId xmlns:a16="http://schemas.microsoft.com/office/drawing/2014/main" id="{432A3B16-0013-43BE-B82A-B11DE4D83DBC}"/>
              </a:ext>
            </a:extLst>
          </p:cNvPr>
          <p:cNvSpPr>
            <a:spLocks/>
          </p:cNvSpPr>
          <p:nvPr/>
        </p:nvSpPr>
        <p:spPr>
          <a:xfrm>
            <a:off x="6947940" y="2780138"/>
            <a:ext cx="7641185" cy="286288"/>
          </a:xfrm>
          <a:prstGeom prst="rect">
            <a:avLst/>
          </a:prstGeom>
          <a:solidFill>
            <a:schemeClr val="accent1"/>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defRPr/>
            </a:pPr>
            <a:r>
              <a:rPr lang="en-GB" sz="1398" b="1">
                <a:solidFill>
                  <a:schemeClr val="bg1"/>
                </a:solidFill>
                <a:latin typeface="Segoe UI" panose="020B0502040204020203" pitchFamily="34" charset="0"/>
                <a:cs typeface="Segoe UI" panose="020B0502040204020203" pitchFamily="34" charset="0"/>
              </a:rPr>
              <a:t>Templates</a:t>
            </a:r>
            <a:endParaRPr lang="en-GB" sz="2996" b="1">
              <a:solidFill>
                <a:schemeClr val="bg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6217492C-A49A-4AB0-8989-08EBC6B6F6A8}"/>
              </a:ext>
            </a:extLst>
          </p:cNvPr>
          <p:cNvSpPr>
            <a:spLocks/>
          </p:cNvSpPr>
          <p:nvPr/>
        </p:nvSpPr>
        <p:spPr>
          <a:xfrm>
            <a:off x="7360223" y="6103335"/>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defRPr/>
            </a:pPr>
            <a:r>
              <a:rPr lang="en-GB" sz="1398" b="1">
                <a:solidFill>
                  <a:schemeClr val="accent1"/>
                </a:solidFill>
                <a:latin typeface="Segoe UI" panose="020B0502040204020203" pitchFamily="34" charset="0"/>
                <a:cs typeface="Segoe UI" panose="020B0502040204020203" pitchFamily="34" charset="0"/>
              </a:rPr>
              <a:t>Option 1</a:t>
            </a:r>
            <a:endParaRPr lang="en-GB" sz="2996" b="1">
              <a:solidFill>
                <a:schemeClr val="accent1"/>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B7A941C1-527D-4C57-9176-FB9D66F985AD}"/>
              </a:ext>
            </a:extLst>
          </p:cNvPr>
          <p:cNvSpPr>
            <a:spLocks/>
          </p:cNvSpPr>
          <p:nvPr/>
        </p:nvSpPr>
        <p:spPr>
          <a:xfrm>
            <a:off x="9283798" y="6103335"/>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defRPr/>
            </a:pPr>
            <a:r>
              <a:rPr lang="en-GB" sz="1398" b="1">
                <a:solidFill>
                  <a:schemeClr val="accent1"/>
                </a:solidFill>
                <a:latin typeface="Segoe UI" panose="020B0502040204020203" pitchFamily="34" charset="0"/>
                <a:cs typeface="Segoe UI" panose="020B0502040204020203" pitchFamily="34" charset="0"/>
              </a:rPr>
              <a:t>Option 2</a:t>
            </a:r>
            <a:endParaRPr lang="en-GB" sz="2996" b="1">
              <a:solidFill>
                <a:schemeClr val="accent1"/>
              </a:solidFill>
              <a:latin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035FD19B-EDC7-454A-BF3B-8EA194FACF20}"/>
              </a:ext>
            </a:extLst>
          </p:cNvPr>
          <p:cNvSpPr>
            <a:spLocks/>
          </p:cNvSpPr>
          <p:nvPr/>
        </p:nvSpPr>
        <p:spPr>
          <a:xfrm>
            <a:off x="11207373" y="6103335"/>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defRPr/>
            </a:pPr>
            <a:r>
              <a:rPr lang="en-GB" sz="1398" b="1">
                <a:solidFill>
                  <a:schemeClr val="accent1"/>
                </a:solidFill>
                <a:latin typeface="Segoe UI" panose="020B0502040204020203" pitchFamily="34" charset="0"/>
                <a:cs typeface="Segoe UI" panose="020B0502040204020203" pitchFamily="34" charset="0"/>
              </a:rPr>
              <a:t>Option 3</a:t>
            </a:r>
            <a:endParaRPr lang="en-GB" sz="2996" b="1">
              <a:solidFill>
                <a:schemeClr val="accent1"/>
              </a:soli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F547104-9F37-4999-8145-9D8F3B178404}"/>
              </a:ext>
            </a:extLst>
          </p:cNvPr>
          <p:cNvSpPr>
            <a:spLocks/>
          </p:cNvSpPr>
          <p:nvPr/>
        </p:nvSpPr>
        <p:spPr>
          <a:xfrm>
            <a:off x="13130947" y="6103335"/>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defRPr/>
            </a:pPr>
            <a:r>
              <a:rPr lang="en-GB" sz="1398" b="1">
                <a:solidFill>
                  <a:schemeClr val="accent1"/>
                </a:solidFill>
                <a:latin typeface="Segoe UI" panose="020B0502040204020203" pitchFamily="34" charset="0"/>
                <a:cs typeface="Segoe UI" panose="020B0502040204020203" pitchFamily="34" charset="0"/>
              </a:rPr>
              <a:t>Option 4</a:t>
            </a:r>
            <a:endParaRPr lang="en-GB" sz="2996" b="1">
              <a:solidFill>
                <a:schemeClr val="accent1"/>
              </a:solidFill>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47377F14-7446-4056-81C4-EF0D51DFACBD}"/>
              </a:ext>
            </a:extLst>
          </p:cNvPr>
          <p:cNvGrpSpPr/>
          <p:nvPr/>
        </p:nvGrpSpPr>
        <p:grpSpPr>
          <a:xfrm>
            <a:off x="4100883" y="11137411"/>
            <a:ext cx="2518975" cy="3844055"/>
            <a:chOff x="8499494" y="12138134"/>
            <a:chExt cx="1856819" cy="2833579"/>
          </a:xfrm>
        </p:grpSpPr>
        <p:pic>
          <p:nvPicPr>
            <p:cNvPr id="32" name="Picture 31" descr="Chart&#10;&#10;Description automatically generated with low confidence">
              <a:extLst>
                <a:ext uri="{FF2B5EF4-FFF2-40B4-BE49-F238E27FC236}">
                  <a16:creationId xmlns:a16="http://schemas.microsoft.com/office/drawing/2014/main" id="{D1FE37ED-B4FF-4EC7-853F-4F06BFDF7ECB}"/>
                </a:ext>
              </a:extLst>
            </p:cNvPr>
            <p:cNvPicPr>
              <a:picLocks noChangeAspect="1"/>
            </p:cNvPicPr>
            <p:nvPr/>
          </p:nvPicPr>
          <p:blipFill rotWithShape="1">
            <a:blip r:embed="rId10">
              <a:extLst>
                <a:ext uri="{28A0092B-C50C-407E-A947-70E740481C1C}">
                  <a14:useLocalDpi xmlns:a14="http://schemas.microsoft.com/office/drawing/2010/main" val="0"/>
                </a:ext>
              </a:extLst>
            </a:blip>
            <a:srcRect t="47" b="47091"/>
            <a:stretch/>
          </p:blipFill>
          <p:spPr>
            <a:xfrm>
              <a:off x="8528779" y="12138134"/>
              <a:ext cx="1827534" cy="2833579"/>
            </a:xfrm>
            <a:prstGeom prst="rect">
              <a:avLst/>
            </a:prstGeom>
          </p:spPr>
        </p:pic>
        <p:sp>
          <p:nvSpPr>
            <p:cNvPr id="34" name="Rectangle: Rounded Corners 33">
              <a:extLst>
                <a:ext uri="{FF2B5EF4-FFF2-40B4-BE49-F238E27FC236}">
                  <a16:creationId xmlns:a16="http://schemas.microsoft.com/office/drawing/2014/main" id="{59A702D0-8E8C-4263-9F4E-1B7FDD8583BE}"/>
                </a:ext>
              </a:extLst>
            </p:cNvPr>
            <p:cNvSpPr/>
            <p:nvPr/>
          </p:nvSpPr>
          <p:spPr>
            <a:xfrm>
              <a:off x="8499494" y="13935451"/>
              <a:ext cx="1856819" cy="1036262"/>
            </a:xfrm>
            <a:prstGeom prst="roundRect">
              <a:avLst>
                <a:gd name="adj" fmla="val 9230"/>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9"/>
            </a:p>
          </p:txBody>
        </p:sp>
      </p:grpSp>
      <p:sp>
        <p:nvSpPr>
          <p:cNvPr id="39" name="Rectangle 38">
            <a:extLst>
              <a:ext uri="{FF2B5EF4-FFF2-40B4-BE49-F238E27FC236}">
                <a16:creationId xmlns:a16="http://schemas.microsoft.com/office/drawing/2014/main" id="{F4AB952B-43F1-4182-8208-9941D46EF41F}"/>
              </a:ext>
            </a:extLst>
          </p:cNvPr>
          <p:cNvSpPr/>
          <p:nvPr/>
        </p:nvSpPr>
        <p:spPr>
          <a:xfrm>
            <a:off x="6948488" y="11137411"/>
            <a:ext cx="7640637" cy="385008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2996" dirty="0">
                <a:solidFill>
                  <a:schemeClr val="tx2"/>
                </a:solidFill>
                <a:latin typeface="Segoe UI" panose="020B0502040204020203" pitchFamily="34" charset="0"/>
                <a:cs typeface="Segoe UI" panose="020B0502040204020203" pitchFamily="34" charset="0"/>
              </a:rPr>
              <a:t>The colour scheme for each design style have been pre-loaded into the template’s </a:t>
            </a:r>
            <a:r>
              <a:rPr lang="en-GB" sz="2996" b="1" dirty="0">
                <a:solidFill>
                  <a:schemeClr val="accent1"/>
                </a:solidFill>
                <a:latin typeface="Segoe UI" panose="020B0502040204020203" pitchFamily="34" charset="0"/>
                <a:cs typeface="Segoe UI" panose="020B0502040204020203" pitchFamily="34" charset="0"/>
              </a:rPr>
              <a:t>Custom Colours</a:t>
            </a:r>
            <a:r>
              <a:rPr lang="en-GB" sz="2996" dirty="0">
                <a:solidFill>
                  <a:schemeClr val="tx2"/>
                </a:solidFill>
                <a:latin typeface="Segoe UI" panose="020B0502040204020203" pitchFamily="34" charset="0"/>
                <a:cs typeface="Segoe UI" panose="020B0502040204020203" pitchFamily="34" charset="0"/>
              </a:rPr>
              <a:t>. Stick to using these four combinations of colours for design consistency in your poster. </a:t>
            </a:r>
          </a:p>
        </p:txBody>
      </p:sp>
      <p:sp>
        <p:nvSpPr>
          <p:cNvPr id="41" name="Rectangle 40">
            <a:extLst>
              <a:ext uri="{FF2B5EF4-FFF2-40B4-BE49-F238E27FC236}">
                <a16:creationId xmlns:a16="http://schemas.microsoft.com/office/drawing/2014/main" id="{39CBA554-D51E-4E48-8D4D-8B495D1349DD}"/>
              </a:ext>
            </a:extLst>
          </p:cNvPr>
          <p:cNvSpPr>
            <a:spLocks/>
          </p:cNvSpPr>
          <p:nvPr/>
        </p:nvSpPr>
        <p:spPr>
          <a:xfrm>
            <a:off x="6947940" y="6950075"/>
            <a:ext cx="7641185" cy="286288"/>
          </a:xfrm>
          <a:prstGeom prst="rect">
            <a:avLst/>
          </a:prstGeom>
          <a:solidFill>
            <a:schemeClr val="accent2"/>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r>
              <a:rPr lang="en-GB" sz="1398" b="1">
                <a:solidFill>
                  <a:schemeClr val="bg1"/>
                </a:solidFill>
                <a:latin typeface="Segoe UI" panose="020B0502040204020203" pitchFamily="34" charset="0"/>
                <a:cs typeface="Segoe UI" panose="020B0502040204020203" pitchFamily="34" charset="0"/>
              </a:rPr>
              <a:t>Sticker sheets</a:t>
            </a:r>
          </a:p>
        </p:txBody>
      </p:sp>
      <p:sp>
        <p:nvSpPr>
          <p:cNvPr id="43" name="Rectangle 42">
            <a:extLst>
              <a:ext uri="{FF2B5EF4-FFF2-40B4-BE49-F238E27FC236}">
                <a16:creationId xmlns:a16="http://schemas.microsoft.com/office/drawing/2014/main" id="{072CC6B1-7126-42C4-81C2-1E3E89CB8219}"/>
              </a:ext>
            </a:extLst>
          </p:cNvPr>
          <p:cNvSpPr>
            <a:spLocks/>
          </p:cNvSpPr>
          <p:nvPr/>
        </p:nvSpPr>
        <p:spPr>
          <a:xfrm>
            <a:off x="7360223" y="10273272"/>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r>
              <a:rPr lang="en-GB" sz="1398" b="1">
                <a:solidFill>
                  <a:schemeClr val="accent2"/>
                </a:solidFill>
                <a:latin typeface="Segoe UI" panose="020B0502040204020203" pitchFamily="34" charset="0"/>
                <a:cs typeface="Segoe UI" panose="020B0502040204020203" pitchFamily="34" charset="0"/>
              </a:rPr>
              <a:t>Option 1</a:t>
            </a:r>
          </a:p>
        </p:txBody>
      </p:sp>
      <p:sp>
        <p:nvSpPr>
          <p:cNvPr id="45" name="Rectangle 44">
            <a:extLst>
              <a:ext uri="{FF2B5EF4-FFF2-40B4-BE49-F238E27FC236}">
                <a16:creationId xmlns:a16="http://schemas.microsoft.com/office/drawing/2014/main" id="{3E344957-DA1D-444E-8A0B-0DBEA658F4CD}"/>
              </a:ext>
            </a:extLst>
          </p:cNvPr>
          <p:cNvSpPr>
            <a:spLocks/>
          </p:cNvSpPr>
          <p:nvPr/>
        </p:nvSpPr>
        <p:spPr>
          <a:xfrm>
            <a:off x="9283798" y="10273272"/>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r>
              <a:rPr lang="en-GB" sz="1398" b="1">
                <a:solidFill>
                  <a:schemeClr val="accent2"/>
                </a:solidFill>
                <a:latin typeface="Segoe UI" panose="020B0502040204020203" pitchFamily="34" charset="0"/>
                <a:cs typeface="Segoe UI" panose="020B0502040204020203" pitchFamily="34" charset="0"/>
              </a:rPr>
              <a:t>Option 2</a:t>
            </a:r>
          </a:p>
        </p:txBody>
      </p:sp>
      <p:sp>
        <p:nvSpPr>
          <p:cNvPr id="47" name="Rectangle 46">
            <a:extLst>
              <a:ext uri="{FF2B5EF4-FFF2-40B4-BE49-F238E27FC236}">
                <a16:creationId xmlns:a16="http://schemas.microsoft.com/office/drawing/2014/main" id="{D5E4E672-1AAD-4DBB-9088-2CF50BDE6E37}"/>
              </a:ext>
            </a:extLst>
          </p:cNvPr>
          <p:cNvSpPr>
            <a:spLocks/>
          </p:cNvSpPr>
          <p:nvPr/>
        </p:nvSpPr>
        <p:spPr>
          <a:xfrm>
            <a:off x="11207373" y="10273272"/>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r>
              <a:rPr lang="en-GB" sz="1398" b="1">
                <a:solidFill>
                  <a:schemeClr val="accent2"/>
                </a:solidFill>
                <a:latin typeface="Segoe UI" panose="020B0502040204020203" pitchFamily="34" charset="0"/>
                <a:cs typeface="Segoe UI" panose="020B0502040204020203" pitchFamily="34" charset="0"/>
              </a:rPr>
              <a:t>Option 3</a:t>
            </a:r>
          </a:p>
        </p:txBody>
      </p:sp>
      <p:sp>
        <p:nvSpPr>
          <p:cNvPr id="49" name="Rectangle 48">
            <a:extLst>
              <a:ext uri="{FF2B5EF4-FFF2-40B4-BE49-F238E27FC236}">
                <a16:creationId xmlns:a16="http://schemas.microsoft.com/office/drawing/2014/main" id="{0C3E7D92-4661-4851-AD1F-60A2477F6337}"/>
              </a:ext>
            </a:extLst>
          </p:cNvPr>
          <p:cNvSpPr>
            <a:spLocks/>
          </p:cNvSpPr>
          <p:nvPr/>
        </p:nvSpPr>
        <p:spPr>
          <a:xfrm>
            <a:off x="13130947" y="10273272"/>
            <a:ext cx="1041730" cy="286288"/>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751511"/>
            <a:r>
              <a:rPr lang="en-GB" sz="1398" b="1">
                <a:solidFill>
                  <a:schemeClr val="accent2"/>
                </a:solidFill>
                <a:latin typeface="Segoe UI" panose="020B0502040204020203" pitchFamily="34" charset="0"/>
                <a:cs typeface="Segoe UI" panose="020B0502040204020203" pitchFamily="34" charset="0"/>
              </a:rPr>
              <a:t>Option 4</a:t>
            </a:r>
          </a:p>
        </p:txBody>
      </p:sp>
      <p:grpSp>
        <p:nvGrpSpPr>
          <p:cNvPr id="6" name="Group 5">
            <a:extLst>
              <a:ext uri="{FF2B5EF4-FFF2-40B4-BE49-F238E27FC236}">
                <a16:creationId xmlns:a16="http://schemas.microsoft.com/office/drawing/2014/main" id="{DD4A99FB-34BB-4E36-9D13-F962468AF0EB}"/>
              </a:ext>
            </a:extLst>
          </p:cNvPr>
          <p:cNvGrpSpPr/>
          <p:nvPr/>
        </p:nvGrpSpPr>
        <p:grpSpPr>
          <a:xfrm>
            <a:off x="543856" y="15306957"/>
            <a:ext cx="6076002" cy="2833579"/>
            <a:chOff x="11388725" y="11180772"/>
            <a:chExt cx="5399432" cy="2518057"/>
          </a:xfrm>
        </p:grpSpPr>
        <p:pic>
          <p:nvPicPr>
            <p:cNvPr id="5" name="Picture 4" descr="Graphical user interface, application&#10;&#10;Description automatically generated">
              <a:extLst>
                <a:ext uri="{FF2B5EF4-FFF2-40B4-BE49-F238E27FC236}">
                  <a16:creationId xmlns:a16="http://schemas.microsoft.com/office/drawing/2014/main" id="{5D30FB65-16C1-49D1-9DF0-BC76B16F6331}"/>
                </a:ext>
              </a:extLst>
            </p:cNvPr>
            <p:cNvPicPr>
              <a:picLocks noChangeAspect="1"/>
            </p:cNvPicPr>
            <p:nvPr/>
          </p:nvPicPr>
          <p:blipFill rotWithShape="1">
            <a:blip r:embed="rId11">
              <a:extLst>
                <a:ext uri="{28A0092B-C50C-407E-A947-70E740481C1C}">
                  <a14:useLocalDpi xmlns:a14="http://schemas.microsoft.com/office/drawing/2010/main" val="0"/>
                </a:ext>
              </a:extLst>
            </a:blip>
            <a:srcRect l="18822" t="17976" r="43736" b="19935"/>
            <a:stretch/>
          </p:blipFill>
          <p:spPr>
            <a:xfrm>
              <a:off x="11388725" y="11180772"/>
              <a:ext cx="5399432" cy="2518057"/>
            </a:xfrm>
            <a:prstGeom prst="rect">
              <a:avLst/>
            </a:prstGeom>
          </p:spPr>
        </p:pic>
        <p:sp>
          <p:nvSpPr>
            <p:cNvPr id="61" name="Rectangle: Rounded Corners 60">
              <a:extLst>
                <a:ext uri="{FF2B5EF4-FFF2-40B4-BE49-F238E27FC236}">
                  <a16:creationId xmlns:a16="http://schemas.microsoft.com/office/drawing/2014/main" id="{84EC8684-35D8-4CF4-A85C-F219605C9258}"/>
                </a:ext>
              </a:extLst>
            </p:cNvPr>
            <p:cNvSpPr/>
            <p:nvPr/>
          </p:nvSpPr>
          <p:spPr>
            <a:xfrm>
              <a:off x="12473930" y="12925754"/>
              <a:ext cx="1203970" cy="485848"/>
            </a:xfrm>
            <a:prstGeom prst="roundRect">
              <a:avLst>
                <a:gd name="adj" fmla="val 9230"/>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9"/>
            </a:p>
          </p:txBody>
        </p:sp>
        <p:sp>
          <p:nvSpPr>
            <p:cNvPr id="62" name="Rectangle: Rounded Corners 61">
              <a:extLst>
                <a:ext uri="{FF2B5EF4-FFF2-40B4-BE49-F238E27FC236}">
                  <a16:creationId xmlns:a16="http://schemas.microsoft.com/office/drawing/2014/main" id="{C7C8F1ED-C5E5-46DB-A9B5-B6C4BDD67141}"/>
                </a:ext>
              </a:extLst>
            </p:cNvPr>
            <p:cNvSpPr/>
            <p:nvPr/>
          </p:nvSpPr>
          <p:spPr>
            <a:xfrm>
              <a:off x="15566523" y="11427621"/>
              <a:ext cx="918230" cy="485848"/>
            </a:xfrm>
            <a:prstGeom prst="roundRect">
              <a:avLst>
                <a:gd name="adj" fmla="val 9230"/>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9"/>
            </a:p>
          </p:txBody>
        </p:sp>
      </p:grpSp>
    </p:spTree>
    <p:extLst>
      <p:ext uri="{BB962C8B-B14F-4D97-AF65-F5344CB8AC3E}">
        <p14:creationId xmlns:p14="http://schemas.microsoft.com/office/powerpoint/2010/main" val="52803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9F53F-CC37-4022-80CF-7CB04D16969F}"/>
              </a:ext>
            </a:extLst>
          </p:cNvPr>
          <p:cNvSpPr>
            <a:spLocks/>
          </p:cNvSpPr>
          <p:nvPr/>
        </p:nvSpPr>
        <p:spPr>
          <a:xfrm>
            <a:off x="0" y="3777"/>
            <a:ext cx="15119350" cy="7235820"/>
          </a:xfrm>
          <a:prstGeom prst="rect">
            <a:avLst/>
          </a:prstGeom>
          <a:solidFill>
            <a:srgbClr val="0283AD"/>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a:bodyPr>
          <a:lstStyle/>
          <a:p>
            <a:pPr defTabSz="1751511">
              <a:defRPr/>
            </a:pPr>
            <a:endParaRPr lang="en-GB" sz="3530" kern="0">
              <a:solidFill>
                <a:srgbClr val="3F3F3F"/>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E19C23D6-D2F3-4142-A448-898FA0F4A54A}"/>
              </a:ext>
            </a:extLst>
          </p:cNvPr>
          <p:cNvSpPr txBox="1"/>
          <p:nvPr/>
        </p:nvSpPr>
        <p:spPr>
          <a:xfrm>
            <a:off x="539893" y="3467101"/>
            <a:ext cx="7289657" cy="3344871"/>
          </a:xfrm>
          <a:prstGeom prst="rect">
            <a:avLst/>
          </a:prstGeom>
          <a:noFill/>
          <a:ln w="19050" cap="sq">
            <a:noFill/>
            <a:miter lim="800000"/>
          </a:ln>
        </p:spPr>
        <p:txBody>
          <a:bodyPr wrap="square" anchor="ctr">
            <a:normAutofit lnSpcReduction="10000"/>
          </a:bodyPr>
          <a:lstStyle/>
          <a:p>
            <a:pPr defTabSz="1751511"/>
            <a:r>
              <a:rPr lang="en-GB" sz="3746" dirty="0">
                <a:solidFill>
                  <a:srgbClr val="FFFFFF"/>
                </a:solidFill>
                <a:latin typeface="Franklin Gothic Medium" panose="020B0603020102020204" pitchFamily="34" charset="0"/>
                <a:ea typeface="Verdana" panose="020B0604030504040204" pitchFamily="34" charset="0"/>
              </a:rPr>
              <a:t>We have significantly reduced the size of our backlog of outpatient follow-up due to COVID-19 over a 12-month period with a sizable contribution from remote management</a:t>
            </a:r>
          </a:p>
        </p:txBody>
      </p:sp>
      <p:sp>
        <p:nvSpPr>
          <p:cNvPr id="5" name="TextBox 4">
            <a:extLst>
              <a:ext uri="{FF2B5EF4-FFF2-40B4-BE49-F238E27FC236}">
                <a16:creationId xmlns:a16="http://schemas.microsoft.com/office/drawing/2014/main" id="{6B5DE7CE-5EA5-4DBD-A526-074DF68260A8}"/>
              </a:ext>
            </a:extLst>
          </p:cNvPr>
          <p:cNvSpPr txBox="1"/>
          <p:nvPr/>
        </p:nvSpPr>
        <p:spPr>
          <a:xfrm>
            <a:off x="547027" y="544145"/>
            <a:ext cx="14025296" cy="1571076"/>
          </a:xfrm>
          <a:prstGeom prst="rect">
            <a:avLst/>
          </a:prstGeom>
          <a:noFill/>
          <a:ln w="19050" cap="sq">
            <a:noFill/>
            <a:miter lim="800000"/>
          </a:ln>
        </p:spPr>
        <p:txBody>
          <a:bodyPr wrap="square" lIns="0" tIns="0" rIns="0" bIns="0" rtlCol="0" anchor="t" anchorCtr="0">
            <a:normAutofit fontScale="25000" lnSpcReduction="20000"/>
          </a:bodyPr>
          <a:lstStyle/>
          <a:p>
            <a:pPr algn="l"/>
            <a:r>
              <a:rPr lang="en-GB" sz="17600" b="1" i="0" dirty="0">
                <a:solidFill>
                  <a:srgbClr val="FFFFFF"/>
                </a:solidFill>
                <a:effectLst/>
                <a:latin typeface="Franklin Gothic Medium" panose="020B0603020102020204" pitchFamily="34" charset="0"/>
              </a:rPr>
              <a:t>Using novel remote electronic monitoring to measure and manage the Rheumatology Clinic backlog generated by COVID-19</a:t>
            </a:r>
            <a:br>
              <a:rPr lang="en-GB" sz="9600" dirty="0"/>
            </a:br>
            <a:endParaRPr lang="en-GB" sz="9600" b="0" i="0" dirty="0">
              <a:solidFill>
                <a:srgbClr val="000000"/>
              </a:solidFill>
              <a:effectLst/>
              <a:latin typeface="Segoe"/>
            </a:endParaRPr>
          </a:p>
          <a:p>
            <a:br>
              <a:rPr lang="en-GB" sz="9600" dirty="0"/>
            </a:br>
            <a:endParaRPr lang="en-GB" sz="4495" i="1" dirty="0">
              <a:solidFill>
                <a:srgbClr val="FFFFFF"/>
              </a:solidFill>
              <a:latin typeface="Franklin Gothic Medium" panose="020B0603020102020204" pitchFamily="34" charset="0"/>
              <a:ea typeface="Verdana" panose="020B0604030504040204"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1E95131A-C3E8-487C-BF1A-42A9228198AF}"/>
              </a:ext>
            </a:extLst>
          </p:cNvPr>
          <p:cNvSpPr txBox="1"/>
          <p:nvPr/>
        </p:nvSpPr>
        <p:spPr>
          <a:xfrm>
            <a:off x="547027" y="2115221"/>
            <a:ext cx="14024636" cy="878611"/>
          </a:xfrm>
          <a:prstGeom prst="rect">
            <a:avLst/>
          </a:prstGeom>
          <a:noFill/>
          <a:ln w="19050" cap="sq">
            <a:noFill/>
            <a:miter lim="800000"/>
          </a:ln>
        </p:spPr>
        <p:txBody>
          <a:bodyPr wrap="square" lIns="0" tIns="0" rIns="0" bIns="0" rtlCol="0" anchor="t" anchorCtr="0">
            <a:normAutofit fontScale="92500" lnSpcReduction="20000"/>
          </a:bodyPr>
          <a:lstStyle/>
          <a:p>
            <a:pPr defTabSz="1751511"/>
            <a:r>
              <a:rPr lang="en-GB" sz="2400" i="1" dirty="0">
                <a:solidFill>
                  <a:schemeClr val="bg1"/>
                </a:solidFill>
                <a:latin typeface="Franklin Gothic Medium" panose="020B0603020102020204" pitchFamily="34" charset="0"/>
                <a:cs typeface="Segoe UI Semilight" panose="020B0402040204020203" pitchFamily="34" charset="0"/>
              </a:rPr>
              <a:t>Dominik Kurzeja</a:t>
            </a:r>
            <a:r>
              <a:rPr lang="en-GB" sz="2400" i="1" baseline="30000" dirty="0">
                <a:solidFill>
                  <a:schemeClr val="bg1"/>
                </a:solidFill>
                <a:latin typeface="Franklin Gothic Medium" panose="020B0603020102020204" pitchFamily="34" charset="0"/>
                <a:cs typeface="Segoe UI Semilight" panose="020B0402040204020203" pitchFamily="34" charset="0"/>
              </a:rPr>
              <a:t>1</a:t>
            </a:r>
            <a:r>
              <a:rPr lang="en-GB" sz="2400" i="1" dirty="0">
                <a:solidFill>
                  <a:schemeClr val="bg1"/>
                </a:solidFill>
                <a:latin typeface="Franklin Gothic Medium" panose="020B0603020102020204" pitchFamily="34" charset="0"/>
                <a:cs typeface="Segoe UI Semilight" panose="020B0402040204020203" pitchFamily="34" charset="0"/>
              </a:rPr>
              <a:t>, Anushka Soni</a:t>
            </a:r>
            <a:r>
              <a:rPr lang="en-GB" sz="2400" i="1" baseline="30000" dirty="0">
                <a:solidFill>
                  <a:schemeClr val="bg1"/>
                </a:solidFill>
                <a:latin typeface="Franklin Gothic Medium" panose="020B0603020102020204" pitchFamily="34" charset="0"/>
                <a:cs typeface="Segoe UI Semilight" panose="020B0402040204020203" pitchFamily="34" charset="0"/>
              </a:rPr>
              <a:t>2</a:t>
            </a:r>
            <a:r>
              <a:rPr lang="en-GB" sz="2400" i="1" dirty="0">
                <a:solidFill>
                  <a:schemeClr val="bg1"/>
                </a:solidFill>
                <a:latin typeface="Franklin Gothic Medium" panose="020B0603020102020204" pitchFamily="34" charset="0"/>
                <a:cs typeface="Segoe UI Semilight" panose="020B0402040204020203" pitchFamily="34" charset="0"/>
              </a:rPr>
              <a:t>, John Jackman</a:t>
            </a:r>
            <a:r>
              <a:rPr lang="en-GB" sz="2400" i="1" baseline="30000" dirty="0">
                <a:solidFill>
                  <a:schemeClr val="bg1"/>
                </a:solidFill>
                <a:latin typeface="Franklin Gothic Medium" panose="020B0603020102020204" pitchFamily="34" charset="0"/>
                <a:cs typeface="Segoe UI Semilight" panose="020B0402040204020203" pitchFamily="34" charset="0"/>
              </a:rPr>
              <a:t>2</a:t>
            </a:r>
            <a:r>
              <a:rPr lang="en-GB" sz="2400" i="1" dirty="0">
                <a:solidFill>
                  <a:schemeClr val="bg1"/>
                </a:solidFill>
                <a:latin typeface="Franklin Gothic Medium" panose="020B0603020102020204" pitchFamily="34" charset="0"/>
                <a:cs typeface="Segoe UI Semilight" panose="020B0402040204020203" pitchFamily="34" charset="0"/>
              </a:rPr>
              <a:t>, Joel David</a:t>
            </a:r>
            <a:r>
              <a:rPr lang="en-GB" sz="2400" i="1" baseline="30000" dirty="0">
                <a:solidFill>
                  <a:schemeClr val="bg1"/>
                </a:solidFill>
                <a:latin typeface="Franklin Gothic Medium" panose="020B0603020102020204" pitchFamily="34" charset="0"/>
                <a:cs typeface="Segoe UI Semilight" panose="020B0402040204020203" pitchFamily="34" charset="0"/>
              </a:rPr>
              <a:t>2</a:t>
            </a:r>
            <a:r>
              <a:rPr lang="en-GB" sz="2400" i="1" dirty="0">
                <a:solidFill>
                  <a:schemeClr val="bg1"/>
                </a:solidFill>
                <a:latin typeface="Franklin Gothic Medium" panose="020B0603020102020204" pitchFamily="34" charset="0"/>
                <a:cs typeface="Segoe UI Semilight" panose="020B0402040204020203" pitchFamily="34" charset="0"/>
              </a:rPr>
              <a:t>, Raashid Luqmani</a:t>
            </a:r>
            <a:r>
              <a:rPr lang="en-GB" sz="2400" i="1" baseline="30000" dirty="0">
                <a:solidFill>
                  <a:schemeClr val="bg1"/>
                </a:solidFill>
                <a:latin typeface="Franklin Gothic Medium" panose="020B0603020102020204" pitchFamily="34" charset="0"/>
                <a:cs typeface="Segoe UI Semilight" panose="020B0402040204020203" pitchFamily="34" charset="0"/>
              </a:rPr>
              <a:t>2</a:t>
            </a:r>
            <a:r>
              <a:rPr lang="en-GB" sz="2400" i="1" dirty="0">
                <a:solidFill>
                  <a:schemeClr val="bg1"/>
                </a:solidFill>
                <a:latin typeface="Franklin Gothic Medium" panose="020B0603020102020204" pitchFamily="34" charset="0"/>
                <a:cs typeface="Segoe UI Semilight" panose="020B0402040204020203" pitchFamily="34" charset="0"/>
              </a:rPr>
              <a:t>, </a:t>
            </a:r>
          </a:p>
          <a:p>
            <a:pPr defTabSz="1751511"/>
            <a:r>
              <a:rPr lang="en-GB" sz="2400" i="1" baseline="30000" dirty="0">
                <a:solidFill>
                  <a:schemeClr val="bg1"/>
                </a:solidFill>
                <a:latin typeface="Franklin Gothic Medium" panose="020B0603020102020204" pitchFamily="34" charset="0"/>
                <a:cs typeface="Segoe UI Semilight" panose="020B0402040204020203" pitchFamily="34" charset="0"/>
              </a:rPr>
              <a:t>1</a:t>
            </a:r>
            <a:r>
              <a:rPr lang="en-GB" sz="2400" i="1" dirty="0">
                <a:solidFill>
                  <a:schemeClr val="bg1"/>
                </a:solidFill>
                <a:latin typeface="Franklin Gothic Medium" panose="020B0603020102020204" pitchFamily="34" charset="0"/>
                <a:cs typeface="Segoe UI Semilight" panose="020B0402040204020203" pitchFamily="34" charset="0"/>
              </a:rPr>
              <a:t>Internal Medicine, Oxford University Hospitals, Oxford, UNITED KINGDOM, </a:t>
            </a:r>
            <a:r>
              <a:rPr lang="en-GB" sz="2400" i="1" baseline="30000" dirty="0">
                <a:solidFill>
                  <a:schemeClr val="bg1"/>
                </a:solidFill>
                <a:latin typeface="Franklin Gothic Medium" panose="020B0603020102020204" pitchFamily="34" charset="0"/>
                <a:cs typeface="Segoe UI Semilight" panose="020B0402040204020203" pitchFamily="34" charset="0"/>
              </a:rPr>
              <a:t>2</a:t>
            </a:r>
            <a:r>
              <a:rPr lang="en-GB" sz="2400" i="1" dirty="0">
                <a:solidFill>
                  <a:schemeClr val="bg1"/>
                </a:solidFill>
                <a:latin typeface="Franklin Gothic Medium" panose="020B0603020102020204" pitchFamily="34" charset="0"/>
                <a:cs typeface="Segoe UI Semilight" panose="020B0402040204020203" pitchFamily="34" charset="0"/>
              </a:rPr>
              <a:t>Rheumatology, Nuffield Orthopaedic Centre, Oxford, UNITED KINGDOM</a:t>
            </a:r>
          </a:p>
        </p:txBody>
      </p:sp>
      <p:sp>
        <p:nvSpPr>
          <p:cNvPr id="7" name="Rectangle 6">
            <a:extLst>
              <a:ext uri="{FF2B5EF4-FFF2-40B4-BE49-F238E27FC236}">
                <a16:creationId xmlns:a16="http://schemas.microsoft.com/office/drawing/2014/main" id="{3CFAB29D-2F61-4443-9354-BC9C9BD8F94D}"/>
              </a:ext>
            </a:extLst>
          </p:cNvPr>
          <p:cNvSpPr/>
          <p:nvPr/>
        </p:nvSpPr>
        <p:spPr>
          <a:xfrm>
            <a:off x="543856" y="19590338"/>
            <a:ext cx="1568144" cy="1241690"/>
          </a:xfrm>
          <a:prstGeom prst="rect">
            <a:avLst/>
          </a:prstGeom>
          <a:solidFill>
            <a:sysClr val="window" lastClr="FFFFFF">
              <a:lumMod val="95000"/>
            </a:sysClr>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ctr" anchorCtr="0" forceAA="0" compatLnSpc="1">
            <a:prstTxWarp prst="textNoShape">
              <a:avLst/>
            </a:prstTxWarp>
            <a:normAutofit/>
          </a:bodyPr>
          <a:lstStyle/>
          <a:p>
            <a:pPr algn="ctr" defTabSz="1751511">
              <a:defRPr/>
            </a:pPr>
            <a:r>
              <a:rPr lang="en-GB" sz="1798" i="1" kern="0">
                <a:solidFill>
                  <a:srgbClr val="3F3F3F"/>
                </a:solidFill>
                <a:latin typeface="Franklin Gothic Medium" panose="020B0603020102020204" pitchFamily="34" charset="0"/>
              </a:rPr>
              <a:t>Institution Logo </a:t>
            </a:r>
          </a:p>
        </p:txBody>
      </p:sp>
      <p:grpSp>
        <p:nvGrpSpPr>
          <p:cNvPr id="52" name="Group 51">
            <a:extLst>
              <a:ext uri="{FF2B5EF4-FFF2-40B4-BE49-F238E27FC236}">
                <a16:creationId xmlns:a16="http://schemas.microsoft.com/office/drawing/2014/main" id="{2AA27806-105D-45D3-8489-CBA9C2C56EA9}"/>
              </a:ext>
            </a:extLst>
          </p:cNvPr>
          <p:cNvGrpSpPr/>
          <p:nvPr/>
        </p:nvGrpSpPr>
        <p:grpSpPr>
          <a:xfrm>
            <a:off x="2324980" y="19590341"/>
            <a:ext cx="3343999" cy="1249138"/>
            <a:chOff x="4655575" y="39220428"/>
            <a:chExt cx="6696074" cy="2501292"/>
          </a:xfrm>
        </p:grpSpPr>
        <p:sp>
          <p:nvSpPr>
            <p:cNvPr id="8" name="Rectangle 7">
              <a:extLst>
                <a:ext uri="{FF2B5EF4-FFF2-40B4-BE49-F238E27FC236}">
                  <a16:creationId xmlns:a16="http://schemas.microsoft.com/office/drawing/2014/main" id="{A7BC3795-6B6D-48C8-A295-70C4BC0BAD5E}"/>
                </a:ext>
              </a:extLst>
            </p:cNvPr>
            <p:cNvSpPr>
              <a:spLocks/>
            </p:cNvSpPr>
            <p:nvPr/>
          </p:nvSpPr>
          <p:spPr>
            <a:xfrm>
              <a:off x="4655575" y="39733724"/>
              <a:ext cx="6696074" cy="198799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kern="0" dirty="0">
                  <a:solidFill>
                    <a:srgbClr val="7F7F7F"/>
                  </a:solidFill>
                  <a:latin typeface="Franklin Gothic Book" panose="020B0503020102020204" pitchFamily="34" charset="0"/>
                </a:rPr>
                <a:t>Auto-resize text box to keep references small</a:t>
              </a:r>
            </a:p>
          </p:txBody>
        </p:sp>
        <p:sp>
          <p:nvSpPr>
            <p:cNvPr id="9" name="Rectangle 8">
              <a:extLst>
                <a:ext uri="{FF2B5EF4-FFF2-40B4-BE49-F238E27FC236}">
                  <a16:creationId xmlns:a16="http://schemas.microsoft.com/office/drawing/2014/main" id="{D868843F-7E08-4ED5-9ACA-51CDAB188A2F}"/>
                </a:ext>
              </a:extLst>
            </p:cNvPr>
            <p:cNvSpPr>
              <a:spLocks/>
            </p:cNvSpPr>
            <p:nvPr/>
          </p:nvSpPr>
          <p:spPr>
            <a:xfrm>
              <a:off x="4655575" y="39220428"/>
              <a:ext cx="6696074" cy="513295"/>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sz="1398" kern="0">
                  <a:solidFill>
                    <a:srgbClr val="3F3F3F"/>
                  </a:solidFill>
                  <a:latin typeface="Franklin Gothic Medium" panose="020B0603020102020204" pitchFamily="34" charset="0"/>
                </a:rPr>
                <a:t>References</a:t>
              </a:r>
            </a:p>
          </p:txBody>
        </p:sp>
      </p:grpSp>
      <p:grpSp>
        <p:nvGrpSpPr>
          <p:cNvPr id="53" name="Group 52">
            <a:extLst>
              <a:ext uri="{FF2B5EF4-FFF2-40B4-BE49-F238E27FC236}">
                <a16:creationId xmlns:a16="http://schemas.microsoft.com/office/drawing/2014/main" id="{6D9C5787-434D-46AA-89D2-84AA0320F0AE}"/>
              </a:ext>
            </a:extLst>
          </p:cNvPr>
          <p:cNvGrpSpPr/>
          <p:nvPr/>
        </p:nvGrpSpPr>
        <p:grpSpPr>
          <a:xfrm>
            <a:off x="5884619" y="19590341"/>
            <a:ext cx="3343999" cy="1249139"/>
            <a:chOff x="11783449" y="39220428"/>
            <a:chExt cx="6696074" cy="2501295"/>
          </a:xfrm>
        </p:grpSpPr>
        <p:sp>
          <p:nvSpPr>
            <p:cNvPr id="10" name="Rectangle 9">
              <a:extLst>
                <a:ext uri="{FF2B5EF4-FFF2-40B4-BE49-F238E27FC236}">
                  <a16:creationId xmlns:a16="http://schemas.microsoft.com/office/drawing/2014/main" id="{A57A3E9A-CE02-41DE-8168-7CEC8DAE2742}"/>
                </a:ext>
              </a:extLst>
            </p:cNvPr>
            <p:cNvSpPr>
              <a:spLocks/>
            </p:cNvSpPr>
            <p:nvPr/>
          </p:nvSpPr>
          <p:spPr>
            <a:xfrm>
              <a:off x="11783449" y="39733727"/>
              <a:ext cx="6696074" cy="198799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kern="0">
                  <a:solidFill>
                    <a:srgbClr val="7F7F7F"/>
                  </a:solidFill>
                  <a:latin typeface="Franklin Gothic Book" panose="020B0503020102020204" pitchFamily="34" charset="0"/>
                </a:rPr>
                <a:t>Auto-resize text box to keep small</a:t>
              </a:r>
            </a:p>
          </p:txBody>
        </p:sp>
        <p:sp>
          <p:nvSpPr>
            <p:cNvPr id="11" name="Rectangle 10">
              <a:extLst>
                <a:ext uri="{FF2B5EF4-FFF2-40B4-BE49-F238E27FC236}">
                  <a16:creationId xmlns:a16="http://schemas.microsoft.com/office/drawing/2014/main" id="{797FB30F-F7A4-499E-8080-D52C65E3EDE3}"/>
                </a:ext>
              </a:extLst>
            </p:cNvPr>
            <p:cNvSpPr/>
            <p:nvPr/>
          </p:nvSpPr>
          <p:spPr>
            <a:xfrm>
              <a:off x="11783449" y="39220428"/>
              <a:ext cx="6696074" cy="513295"/>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sz="1398" kern="0">
                  <a:solidFill>
                    <a:srgbClr val="3F3F3F"/>
                  </a:solidFill>
                  <a:latin typeface="Franklin Gothic Medium" panose="020B0603020102020204" pitchFamily="34" charset="0"/>
                </a:rPr>
                <a:t>Acknowledgments</a:t>
              </a:r>
            </a:p>
          </p:txBody>
        </p:sp>
      </p:grpSp>
      <p:sp>
        <p:nvSpPr>
          <p:cNvPr id="12" name="Rectangle 11">
            <a:extLst>
              <a:ext uri="{FF2B5EF4-FFF2-40B4-BE49-F238E27FC236}">
                <a16:creationId xmlns:a16="http://schemas.microsoft.com/office/drawing/2014/main" id="{50D3399B-C15F-4913-B752-9621DBDD204E}"/>
              </a:ext>
            </a:extLst>
          </p:cNvPr>
          <p:cNvSpPr/>
          <p:nvPr/>
        </p:nvSpPr>
        <p:spPr>
          <a:xfrm>
            <a:off x="417588" y="8110139"/>
            <a:ext cx="8677861" cy="2406787"/>
          </a:xfrm>
          <a:prstGeom prst="rect">
            <a:avLst/>
          </a:prstGeom>
          <a:no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fontScale="92500" lnSpcReduction="10000"/>
          </a:bodyPr>
          <a:lstStyle/>
          <a:p>
            <a:pPr marL="403509"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During the COVID-19 pandemic we were unable to provide regular outpatient services for patients with chronic rheumatic diseases. A “backlog” of 6812 patients without an allocated follow-up appointment accrued by September 2021. </a:t>
            </a:r>
          </a:p>
          <a:p>
            <a:pPr defTabSz="1751511">
              <a:defRPr/>
            </a:pPr>
            <a:endParaRPr lang="en-GB" sz="1798" kern="0" dirty="0">
              <a:solidFill>
                <a:srgbClr val="000000"/>
              </a:solidFill>
              <a:latin typeface="Franklin Gothic Medium" panose="020B0603020102020204" pitchFamily="34" charset="0"/>
            </a:endParaRPr>
          </a:p>
          <a:p>
            <a:pPr marL="403509"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We quantified this cohort and analysed attempts to deliver care remotely using:</a:t>
            </a:r>
          </a:p>
          <a:p>
            <a:pPr marL="1088623" lvl="3"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Video</a:t>
            </a:r>
          </a:p>
          <a:p>
            <a:pPr marL="1088623" lvl="3"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Telephone</a:t>
            </a:r>
          </a:p>
          <a:p>
            <a:pPr marL="1088623" lvl="3"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Electronic remote management forms (RMFs)).</a:t>
            </a:r>
          </a:p>
        </p:txBody>
      </p:sp>
      <p:sp>
        <p:nvSpPr>
          <p:cNvPr id="13" name="Rectangle 12">
            <a:extLst>
              <a:ext uri="{FF2B5EF4-FFF2-40B4-BE49-F238E27FC236}">
                <a16:creationId xmlns:a16="http://schemas.microsoft.com/office/drawing/2014/main" id="{CF31AAB1-B869-40EB-94A6-5E061EAB9A46}"/>
              </a:ext>
            </a:extLst>
          </p:cNvPr>
          <p:cNvSpPr>
            <a:spLocks/>
          </p:cNvSpPr>
          <p:nvPr/>
        </p:nvSpPr>
        <p:spPr>
          <a:xfrm>
            <a:off x="9450371" y="19590338"/>
            <a:ext cx="1561520" cy="1241690"/>
          </a:xfrm>
          <a:prstGeom prst="rect">
            <a:avLst/>
          </a:prstGeom>
          <a:solidFill>
            <a:sysClr val="window" lastClr="FFFFFF">
              <a:lumMod val="95000"/>
            </a:sysClr>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ctr" anchorCtr="0" forceAA="0" compatLnSpc="1">
            <a:prstTxWarp prst="textNoShape">
              <a:avLst/>
            </a:prstTxWarp>
            <a:normAutofit/>
          </a:bodyPr>
          <a:lstStyle/>
          <a:p>
            <a:pPr algn="ctr" defTabSz="1751511">
              <a:defRPr/>
            </a:pPr>
            <a:r>
              <a:rPr lang="en-GB" sz="1798" i="1" kern="0">
                <a:solidFill>
                  <a:srgbClr val="000000"/>
                </a:solidFill>
                <a:latin typeface="Franklin Gothic Medium" panose="020B0603020102020204" pitchFamily="34" charset="0"/>
                <a:hlinkClick r:id="rId2">
                  <a:extLst>
                    <a:ext uri="{A12FA001-AC4F-418D-AE19-62706E023703}">
                      <ahyp:hlinkClr xmlns:ahyp="http://schemas.microsoft.com/office/drawing/2018/hyperlinkcolor" val="tx"/>
                    </a:ext>
                  </a:extLst>
                </a:hlinkClick>
              </a:rPr>
              <a:t>QR code</a:t>
            </a:r>
            <a:endParaRPr lang="en-GB" sz="1798" i="1" kern="0">
              <a:solidFill>
                <a:srgbClr val="000000"/>
              </a:solidFill>
              <a:latin typeface="Franklin Gothic Medium" panose="020B0603020102020204" pitchFamily="34" charset="0"/>
            </a:endParaRPr>
          </a:p>
        </p:txBody>
      </p:sp>
      <p:grpSp>
        <p:nvGrpSpPr>
          <p:cNvPr id="20" name="Group 19">
            <a:extLst>
              <a:ext uri="{FF2B5EF4-FFF2-40B4-BE49-F238E27FC236}">
                <a16:creationId xmlns:a16="http://schemas.microsoft.com/office/drawing/2014/main" id="{8588FCA6-6FC2-4D0C-AC1C-106383FAC1C7}"/>
              </a:ext>
            </a:extLst>
          </p:cNvPr>
          <p:cNvGrpSpPr>
            <a:grpSpLocks/>
          </p:cNvGrpSpPr>
          <p:nvPr/>
        </p:nvGrpSpPr>
        <p:grpSpPr>
          <a:xfrm>
            <a:off x="417590" y="7459224"/>
            <a:ext cx="8677860" cy="629240"/>
            <a:chOff x="1127683" y="14928900"/>
            <a:chExt cx="15262790" cy="993351"/>
          </a:xfrm>
        </p:grpSpPr>
        <p:sp>
          <p:nvSpPr>
            <p:cNvPr id="21" name="Rectangle 20">
              <a:extLst>
                <a:ext uri="{FF2B5EF4-FFF2-40B4-BE49-F238E27FC236}">
                  <a16:creationId xmlns:a16="http://schemas.microsoft.com/office/drawing/2014/main" id="{EDB14F23-C772-4BBF-AD45-81C7EA072C78}"/>
                </a:ext>
              </a:extLst>
            </p:cNvPr>
            <p:cNvSpPr/>
            <p:nvPr/>
          </p:nvSpPr>
          <p:spPr>
            <a:xfrm>
              <a:off x="1127683" y="14928900"/>
              <a:ext cx="15262790" cy="99335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2996" b="1" kern="0" dirty="0">
                  <a:solidFill>
                    <a:srgbClr val="000000"/>
                  </a:solidFill>
                  <a:latin typeface="Franklin Gothic Medium" panose="020B0603020102020204" pitchFamily="34" charset="0"/>
                </a:rPr>
                <a:t>Background &amp; Aims</a:t>
              </a:r>
            </a:p>
          </p:txBody>
        </p:sp>
        <p:cxnSp>
          <p:nvCxnSpPr>
            <p:cNvPr id="22" name="Straight Connector 21">
              <a:extLst>
                <a:ext uri="{FF2B5EF4-FFF2-40B4-BE49-F238E27FC236}">
                  <a16:creationId xmlns:a16="http://schemas.microsoft.com/office/drawing/2014/main" id="{AA3252D1-1D45-453C-9BD2-4E3EE0223276}"/>
                </a:ext>
              </a:extLst>
            </p:cNvPr>
            <p:cNvCxnSpPr>
              <a:cxnSpLocks/>
            </p:cNvCxnSpPr>
            <p:nvPr/>
          </p:nvCxnSpPr>
          <p:spPr>
            <a:xfrm>
              <a:off x="1127683" y="14928900"/>
              <a:ext cx="15262789" cy="0"/>
            </a:xfrm>
            <a:prstGeom prst="line">
              <a:avLst/>
            </a:prstGeom>
            <a:noFill/>
            <a:ln w="38100" cap="flat" cmpd="sng" algn="ctr">
              <a:solidFill>
                <a:srgbClr val="000000"/>
              </a:solidFill>
              <a:prstDash val="solid"/>
              <a:miter lim="800000"/>
              <a:headEnd type="none" w="lg" len="med"/>
              <a:tailEnd type="none" w="lg" len="med"/>
            </a:ln>
            <a:effectLst/>
          </p:spPr>
        </p:cxnSp>
        <p:cxnSp>
          <p:nvCxnSpPr>
            <p:cNvPr id="23" name="Straight Connector 22">
              <a:extLst>
                <a:ext uri="{FF2B5EF4-FFF2-40B4-BE49-F238E27FC236}">
                  <a16:creationId xmlns:a16="http://schemas.microsoft.com/office/drawing/2014/main" id="{FE8BF939-C26F-43ED-8EFB-3FA6E0BB6EC6}"/>
                </a:ext>
              </a:extLst>
            </p:cNvPr>
            <p:cNvCxnSpPr>
              <a:cxnSpLocks/>
            </p:cNvCxnSpPr>
            <p:nvPr/>
          </p:nvCxnSpPr>
          <p:spPr>
            <a:xfrm>
              <a:off x="1127683" y="15922251"/>
              <a:ext cx="15262789" cy="0"/>
            </a:xfrm>
            <a:prstGeom prst="line">
              <a:avLst/>
            </a:prstGeom>
            <a:noFill/>
            <a:ln w="88900" cap="flat" cmpd="sng" algn="ctr">
              <a:solidFill>
                <a:srgbClr val="000000"/>
              </a:solidFill>
              <a:prstDash val="solid"/>
              <a:miter lim="800000"/>
              <a:headEnd type="none" w="lg" len="med"/>
              <a:tailEnd type="none" w="lg" len="med"/>
            </a:ln>
            <a:effectLst/>
          </p:spPr>
        </p:cxnSp>
      </p:grpSp>
      <p:grpSp>
        <p:nvGrpSpPr>
          <p:cNvPr id="25" name="Group 24">
            <a:extLst>
              <a:ext uri="{FF2B5EF4-FFF2-40B4-BE49-F238E27FC236}">
                <a16:creationId xmlns:a16="http://schemas.microsoft.com/office/drawing/2014/main" id="{F399F039-985C-4CD7-B362-14C52655D141}"/>
              </a:ext>
            </a:extLst>
          </p:cNvPr>
          <p:cNvGrpSpPr>
            <a:grpSpLocks/>
          </p:cNvGrpSpPr>
          <p:nvPr/>
        </p:nvGrpSpPr>
        <p:grpSpPr>
          <a:xfrm>
            <a:off x="9451362" y="10998398"/>
            <a:ext cx="5354200" cy="834617"/>
            <a:chOff x="1127683" y="14928900"/>
            <a:chExt cx="15262789" cy="1707960"/>
          </a:xfrm>
        </p:grpSpPr>
        <p:sp>
          <p:nvSpPr>
            <p:cNvPr id="26" name="Rectangle 25">
              <a:extLst>
                <a:ext uri="{FF2B5EF4-FFF2-40B4-BE49-F238E27FC236}">
                  <a16:creationId xmlns:a16="http://schemas.microsoft.com/office/drawing/2014/main" id="{8A59D8FC-72FD-4363-9261-E4AB4C1DDC86}"/>
                </a:ext>
              </a:extLst>
            </p:cNvPr>
            <p:cNvSpPr/>
            <p:nvPr/>
          </p:nvSpPr>
          <p:spPr>
            <a:xfrm>
              <a:off x="1127683" y="15050102"/>
              <a:ext cx="15262789" cy="1586758"/>
            </a:xfrm>
            <a:prstGeom prst="rect">
              <a:avLst/>
            </a:prstGeom>
            <a:solidFill>
              <a:sysClr val="window" lastClr="FFFFFF"/>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1400" kern="0" dirty="0">
                  <a:solidFill>
                    <a:srgbClr val="FFFFFF">
                      <a:lumMod val="50000"/>
                    </a:srgbClr>
                  </a:solidFill>
                  <a:latin typeface="Franklin Gothic Medium" panose="020B0603020102020204" pitchFamily="34" charset="0"/>
                </a:rPr>
                <a:t>Figure 1. A and B both show how the total number of patients remaining on the backlog in each month of May 20- May 21 reduced over time</a:t>
              </a:r>
            </a:p>
          </p:txBody>
        </p:sp>
        <p:cxnSp>
          <p:nvCxnSpPr>
            <p:cNvPr id="27" name="Straight Connector 26">
              <a:extLst>
                <a:ext uri="{FF2B5EF4-FFF2-40B4-BE49-F238E27FC236}">
                  <a16:creationId xmlns:a16="http://schemas.microsoft.com/office/drawing/2014/main" id="{E8FA811C-D90C-4470-A1E1-4AE399A51BA8}"/>
                </a:ext>
              </a:extLst>
            </p:cNvPr>
            <p:cNvCxnSpPr>
              <a:cxnSpLocks/>
            </p:cNvCxnSpPr>
            <p:nvPr/>
          </p:nvCxnSpPr>
          <p:spPr>
            <a:xfrm>
              <a:off x="1127683" y="14928900"/>
              <a:ext cx="15262789" cy="0"/>
            </a:xfrm>
            <a:prstGeom prst="line">
              <a:avLst/>
            </a:prstGeom>
            <a:noFill/>
            <a:ln w="88900" cap="flat" cmpd="sng" algn="ctr">
              <a:solidFill>
                <a:srgbClr val="E2D8F0"/>
              </a:solidFill>
              <a:prstDash val="solid"/>
              <a:miter lim="800000"/>
              <a:headEnd type="none" w="lg" len="med"/>
              <a:tailEnd type="none" w="lg" len="med"/>
            </a:ln>
            <a:effectLst/>
          </p:spPr>
        </p:cxnSp>
      </p:grpSp>
      <p:sp>
        <p:nvSpPr>
          <p:cNvPr id="28" name="Rectangle 27">
            <a:extLst>
              <a:ext uri="{FF2B5EF4-FFF2-40B4-BE49-F238E27FC236}">
                <a16:creationId xmlns:a16="http://schemas.microsoft.com/office/drawing/2014/main" id="{2221D896-0299-4267-BE18-458196CD3764}"/>
              </a:ext>
            </a:extLst>
          </p:cNvPr>
          <p:cNvSpPr/>
          <p:nvPr/>
        </p:nvSpPr>
        <p:spPr>
          <a:xfrm>
            <a:off x="417587" y="11101299"/>
            <a:ext cx="8677861" cy="3811613"/>
          </a:xfrm>
          <a:prstGeom prst="rect">
            <a:avLst/>
          </a:prstGeom>
          <a:no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Autofit/>
          </a:bodyPr>
          <a:lstStyle/>
          <a:p>
            <a:pPr marL="403509" indent="-403509" defTabSz="1751511">
              <a:buFont typeface="Arial" panose="020B0604020202020204" pitchFamily="34" charset="0"/>
              <a:buChar char="•"/>
              <a:defRPr/>
            </a:pPr>
            <a:r>
              <a:rPr lang="en-GB" sz="1700" kern="0" dirty="0">
                <a:solidFill>
                  <a:srgbClr val="000000"/>
                </a:solidFill>
                <a:latin typeface="Franklin Gothic Medium" panose="020B0603020102020204" pitchFamily="34" charset="0"/>
              </a:rPr>
              <a:t>We selected a 12-month “window” May 2020-May 2021 and analysed the number of patients awaiting follow-up during this period. This was initially 3259 patients out of the total backlog of 6812. </a:t>
            </a:r>
          </a:p>
          <a:p>
            <a:pPr marL="403509" indent="-403509" defTabSz="1751511">
              <a:buFont typeface="Arial" panose="020B0604020202020204" pitchFamily="34" charset="0"/>
              <a:buChar char="•"/>
              <a:defRPr/>
            </a:pPr>
            <a:r>
              <a:rPr lang="en-GB" sz="1700" kern="0" dirty="0">
                <a:solidFill>
                  <a:srgbClr val="000000"/>
                </a:solidFill>
                <a:latin typeface="Franklin Gothic Medium" panose="020B0603020102020204" pitchFamily="34" charset="0"/>
              </a:rPr>
              <a:t>We revisited the number of patients remaining in that cohort on four occasions between September 2021 and September 2022: at baseline, then at 1-, 2-, 6- and 12-month intervals. </a:t>
            </a:r>
          </a:p>
          <a:p>
            <a:pPr marL="403509" indent="-403509" defTabSz="1751511">
              <a:buFont typeface="Arial" panose="020B0604020202020204" pitchFamily="34" charset="0"/>
              <a:buChar char="•"/>
              <a:defRPr/>
            </a:pPr>
            <a:r>
              <a:rPr lang="en-GB" sz="1700" kern="0" dirty="0">
                <a:solidFill>
                  <a:srgbClr val="000000"/>
                </a:solidFill>
                <a:latin typeface="Franklin Gothic Medium" panose="020B0603020102020204" pitchFamily="34" charset="0"/>
              </a:rPr>
              <a:t>Each audit cycle was conducted using the same methodology (Fig. 2)</a:t>
            </a:r>
          </a:p>
          <a:p>
            <a:pPr marL="403509" indent="-403509" defTabSz="1751511">
              <a:buFont typeface="Arial" panose="020B0604020202020204" pitchFamily="34" charset="0"/>
              <a:buChar char="•"/>
              <a:defRPr/>
            </a:pPr>
            <a:r>
              <a:rPr lang="en-GB" sz="1700" kern="0" dirty="0">
                <a:solidFill>
                  <a:srgbClr val="000000"/>
                </a:solidFill>
                <a:latin typeface="Franklin Gothic Medium" panose="020B0603020102020204" pitchFamily="34" charset="0"/>
              </a:rPr>
              <a:t>Alongside usual follow up pathways, (face to face, video or telephone), we implemented remote management forms (RMFs) for different disease groups which were designed by the department; they contained a triage questionnaire, including calculation of disease severity scores, and questions about medications. These were sent out by clinicians to some patients in lieu of a telephone, video or face to face appointments. </a:t>
            </a:r>
          </a:p>
          <a:p>
            <a:pPr marL="403509" indent="-403509" defTabSz="1751511">
              <a:buFont typeface="Arial" panose="020B0604020202020204" pitchFamily="34" charset="0"/>
              <a:buChar char="•"/>
              <a:defRPr/>
            </a:pPr>
            <a:r>
              <a:rPr lang="en-GB" sz="1700" kern="0" dirty="0">
                <a:solidFill>
                  <a:srgbClr val="000000"/>
                </a:solidFill>
                <a:latin typeface="Franklin Gothic Medium" panose="020B0603020102020204" pitchFamily="34" charset="0"/>
              </a:rPr>
              <a:t>Data from RMFs was stored in a secure database for clinician review. Data analysis performed in Microsoft Excel and R (version 4.2.1).</a:t>
            </a:r>
          </a:p>
        </p:txBody>
      </p:sp>
      <p:grpSp>
        <p:nvGrpSpPr>
          <p:cNvPr id="29" name="Group 28">
            <a:extLst>
              <a:ext uri="{FF2B5EF4-FFF2-40B4-BE49-F238E27FC236}">
                <a16:creationId xmlns:a16="http://schemas.microsoft.com/office/drawing/2014/main" id="{A818E4D9-5197-4DF4-A9A3-18D34791B072}"/>
              </a:ext>
            </a:extLst>
          </p:cNvPr>
          <p:cNvGrpSpPr>
            <a:grpSpLocks/>
          </p:cNvGrpSpPr>
          <p:nvPr/>
        </p:nvGrpSpPr>
        <p:grpSpPr>
          <a:xfrm>
            <a:off x="417588" y="10386279"/>
            <a:ext cx="8677859" cy="629240"/>
            <a:chOff x="1127683" y="14928900"/>
            <a:chExt cx="15262790" cy="993351"/>
          </a:xfrm>
        </p:grpSpPr>
        <p:sp>
          <p:nvSpPr>
            <p:cNvPr id="30" name="Rectangle 29">
              <a:extLst>
                <a:ext uri="{FF2B5EF4-FFF2-40B4-BE49-F238E27FC236}">
                  <a16:creationId xmlns:a16="http://schemas.microsoft.com/office/drawing/2014/main" id="{FF32C6F8-198D-4F3E-8C6E-1DC62761199D}"/>
                </a:ext>
              </a:extLst>
            </p:cNvPr>
            <p:cNvSpPr/>
            <p:nvPr/>
          </p:nvSpPr>
          <p:spPr>
            <a:xfrm>
              <a:off x="1127683" y="14928900"/>
              <a:ext cx="15262790" cy="99335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2996" b="1" kern="0" dirty="0">
                  <a:solidFill>
                    <a:srgbClr val="000000"/>
                  </a:solidFill>
                  <a:latin typeface="Franklin Gothic Medium" panose="020B0603020102020204" pitchFamily="34" charset="0"/>
                </a:rPr>
                <a:t>Methods</a:t>
              </a:r>
            </a:p>
          </p:txBody>
        </p:sp>
        <p:cxnSp>
          <p:nvCxnSpPr>
            <p:cNvPr id="31" name="Straight Connector 30">
              <a:extLst>
                <a:ext uri="{FF2B5EF4-FFF2-40B4-BE49-F238E27FC236}">
                  <a16:creationId xmlns:a16="http://schemas.microsoft.com/office/drawing/2014/main" id="{B30B73BC-EA67-4840-B698-A2DD88723FD1}"/>
                </a:ext>
              </a:extLst>
            </p:cNvPr>
            <p:cNvCxnSpPr>
              <a:cxnSpLocks/>
            </p:cNvCxnSpPr>
            <p:nvPr/>
          </p:nvCxnSpPr>
          <p:spPr>
            <a:xfrm>
              <a:off x="1127683" y="14928900"/>
              <a:ext cx="15262789" cy="0"/>
            </a:xfrm>
            <a:prstGeom prst="line">
              <a:avLst/>
            </a:prstGeom>
            <a:noFill/>
            <a:ln w="38100" cap="flat" cmpd="sng" algn="ctr">
              <a:solidFill>
                <a:srgbClr val="000000"/>
              </a:solidFill>
              <a:prstDash val="solid"/>
              <a:miter lim="800000"/>
              <a:headEnd type="none" w="lg" len="med"/>
              <a:tailEnd type="none" w="lg" len="med"/>
            </a:ln>
            <a:effectLst/>
          </p:spPr>
        </p:cxnSp>
        <p:cxnSp>
          <p:nvCxnSpPr>
            <p:cNvPr id="32" name="Straight Connector 31">
              <a:extLst>
                <a:ext uri="{FF2B5EF4-FFF2-40B4-BE49-F238E27FC236}">
                  <a16:creationId xmlns:a16="http://schemas.microsoft.com/office/drawing/2014/main" id="{BE064CCE-DF1F-4859-9A57-A00E38E4E939}"/>
                </a:ext>
              </a:extLst>
            </p:cNvPr>
            <p:cNvCxnSpPr>
              <a:cxnSpLocks/>
            </p:cNvCxnSpPr>
            <p:nvPr/>
          </p:nvCxnSpPr>
          <p:spPr>
            <a:xfrm>
              <a:off x="1127683" y="15922251"/>
              <a:ext cx="15262789" cy="0"/>
            </a:xfrm>
            <a:prstGeom prst="line">
              <a:avLst/>
            </a:prstGeom>
            <a:noFill/>
            <a:ln w="88900" cap="flat" cmpd="sng" algn="ctr">
              <a:solidFill>
                <a:srgbClr val="000000"/>
              </a:solidFill>
              <a:prstDash val="solid"/>
              <a:miter lim="800000"/>
              <a:headEnd type="none" w="lg" len="med"/>
              <a:tailEnd type="none" w="lg" len="med"/>
            </a:ln>
            <a:effectLst/>
          </p:spPr>
        </p:cxnSp>
      </p:grpSp>
      <p:grpSp>
        <p:nvGrpSpPr>
          <p:cNvPr id="34" name="Group 33">
            <a:extLst>
              <a:ext uri="{FF2B5EF4-FFF2-40B4-BE49-F238E27FC236}">
                <a16:creationId xmlns:a16="http://schemas.microsoft.com/office/drawing/2014/main" id="{3B333E7D-3663-4022-A6E6-A0A2C74B7DF9}"/>
              </a:ext>
            </a:extLst>
          </p:cNvPr>
          <p:cNvGrpSpPr>
            <a:grpSpLocks/>
          </p:cNvGrpSpPr>
          <p:nvPr/>
        </p:nvGrpSpPr>
        <p:grpSpPr>
          <a:xfrm>
            <a:off x="9450371" y="14733617"/>
            <a:ext cx="5354200" cy="485414"/>
            <a:chOff x="1127683" y="14928900"/>
            <a:chExt cx="15946579" cy="993351"/>
          </a:xfrm>
        </p:grpSpPr>
        <p:sp>
          <p:nvSpPr>
            <p:cNvPr id="35" name="Rectangle 34">
              <a:extLst>
                <a:ext uri="{FF2B5EF4-FFF2-40B4-BE49-F238E27FC236}">
                  <a16:creationId xmlns:a16="http://schemas.microsoft.com/office/drawing/2014/main" id="{F031FABE-310A-475C-BDA9-0024F2E5A0B0}"/>
                </a:ext>
              </a:extLst>
            </p:cNvPr>
            <p:cNvSpPr/>
            <p:nvPr/>
          </p:nvSpPr>
          <p:spPr>
            <a:xfrm>
              <a:off x="1127683" y="14928900"/>
              <a:ext cx="15946579" cy="993351"/>
            </a:xfrm>
            <a:prstGeom prst="rect">
              <a:avLst/>
            </a:prstGeom>
            <a:solidFill>
              <a:sysClr val="window" lastClr="FFFFFF"/>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1400" kern="0" dirty="0">
                  <a:solidFill>
                    <a:srgbClr val="FFFFFF">
                      <a:lumMod val="50000"/>
                    </a:srgbClr>
                  </a:solidFill>
                  <a:latin typeface="Franklin Gothic Medium" panose="020B0603020102020204" pitchFamily="34" charset="0"/>
                </a:rPr>
                <a:t>Figure 2. Schematic diagram of the timeline of this project</a:t>
              </a:r>
            </a:p>
          </p:txBody>
        </p:sp>
        <p:cxnSp>
          <p:nvCxnSpPr>
            <p:cNvPr id="36" name="Straight Connector 35">
              <a:extLst>
                <a:ext uri="{FF2B5EF4-FFF2-40B4-BE49-F238E27FC236}">
                  <a16:creationId xmlns:a16="http://schemas.microsoft.com/office/drawing/2014/main" id="{F1ADAF2D-9EFF-4D27-B4A5-33F147473BE6}"/>
                </a:ext>
              </a:extLst>
            </p:cNvPr>
            <p:cNvCxnSpPr>
              <a:cxnSpLocks/>
            </p:cNvCxnSpPr>
            <p:nvPr/>
          </p:nvCxnSpPr>
          <p:spPr>
            <a:xfrm>
              <a:off x="1784000" y="15295809"/>
              <a:ext cx="15262790" cy="0"/>
            </a:xfrm>
            <a:prstGeom prst="line">
              <a:avLst/>
            </a:prstGeom>
            <a:noFill/>
            <a:ln w="88900" cap="flat" cmpd="sng" algn="ctr">
              <a:solidFill>
                <a:srgbClr val="E2D8F0"/>
              </a:solidFill>
              <a:prstDash val="solid"/>
              <a:miter lim="800000"/>
              <a:headEnd type="none" w="lg" len="med"/>
              <a:tailEnd type="none" w="lg" len="med"/>
            </a:ln>
            <a:effectLst/>
          </p:spPr>
        </p:cxnSp>
      </p:grpSp>
      <p:sp>
        <p:nvSpPr>
          <p:cNvPr id="37" name="Rectangle 36">
            <a:extLst>
              <a:ext uri="{FF2B5EF4-FFF2-40B4-BE49-F238E27FC236}">
                <a16:creationId xmlns:a16="http://schemas.microsoft.com/office/drawing/2014/main" id="{AFF648E5-4684-4421-92DE-D776841431F2}"/>
              </a:ext>
            </a:extLst>
          </p:cNvPr>
          <p:cNvSpPr/>
          <p:nvPr/>
        </p:nvSpPr>
        <p:spPr>
          <a:xfrm>
            <a:off x="400297" y="16097644"/>
            <a:ext cx="8677861" cy="692276"/>
          </a:xfrm>
          <a:prstGeom prst="rect">
            <a:avLst/>
          </a:prstGeom>
          <a:no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fontScale="32500" lnSpcReduction="20000"/>
          </a:bodyPr>
          <a:lstStyle/>
          <a:p>
            <a:pPr marL="403509" indent="-403509" defTabSz="1751511">
              <a:buFont typeface="Arial" panose="020B0604020202020204" pitchFamily="34" charset="0"/>
              <a:buChar char="•"/>
              <a:defRPr/>
            </a:pPr>
            <a:r>
              <a:rPr lang="en-GB" sz="1798" kern="0" dirty="0">
                <a:solidFill>
                  <a:srgbClr val="000000"/>
                </a:solidFill>
                <a:latin typeface="Franklin Gothic Medium" panose="020B0603020102020204" pitchFamily="34" charset="0"/>
              </a:rPr>
              <a:t> The number of patients without allocated follow-up appointments reduced from 3259 to 326 between Sep-21 and Sep-22. This is a 90% reduction in the backlog over a 12-month period, with a 71% reduction achieved by 6 months. There was a significant, progressive reduction in the number of patients over time (p&lt;0.001 - Chi-square test for trend). Of the 1956 RMFs completed between Sep-21 - Mar-22, only 261 patients recorded a previous appointment date. 154/261 (59%) were completed by patients waiting in the “window” of May-20 - May-21. This indicates a preferential use of RMFs targeting backlog patients. Between 2-8% of the total backlog patients were managed using RMFs based on available data.</a:t>
            </a:r>
          </a:p>
        </p:txBody>
      </p:sp>
      <p:grpSp>
        <p:nvGrpSpPr>
          <p:cNvPr id="38" name="Group 37">
            <a:extLst>
              <a:ext uri="{FF2B5EF4-FFF2-40B4-BE49-F238E27FC236}">
                <a16:creationId xmlns:a16="http://schemas.microsoft.com/office/drawing/2014/main" id="{0358C359-8C7F-439C-B032-D00E139E6A18}"/>
              </a:ext>
            </a:extLst>
          </p:cNvPr>
          <p:cNvGrpSpPr>
            <a:grpSpLocks/>
          </p:cNvGrpSpPr>
          <p:nvPr/>
        </p:nvGrpSpPr>
        <p:grpSpPr>
          <a:xfrm>
            <a:off x="417588" y="15463709"/>
            <a:ext cx="8677860" cy="629240"/>
            <a:chOff x="1127683" y="14928900"/>
            <a:chExt cx="15262790" cy="993351"/>
          </a:xfrm>
        </p:grpSpPr>
        <p:sp>
          <p:nvSpPr>
            <p:cNvPr id="39" name="Rectangle 38">
              <a:extLst>
                <a:ext uri="{FF2B5EF4-FFF2-40B4-BE49-F238E27FC236}">
                  <a16:creationId xmlns:a16="http://schemas.microsoft.com/office/drawing/2014/main" id="{8D936440-A3A3-4780-B388-20209BEB3221}"/>
                </a:ext>
              </a:extLst>
            </p:cNvPr>
            <p:cNvSpPr/>
            <p:nvPr/>
          </p:nvSpPr>
          <p:spPr>
            <a:xfrm>
              <a:off x="1127683" y="14928900"/>
              <a:ext cx="15262790" cy="99335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2996" b="1" kern="0" dirty="0">
                  <a:solidFill>
                    <a:srgbClr val="000000"/>
                  </a:solidFill>
                  <a:latin typeface="Franklin Gothic Medium" panose="020B0603020102020204" pitchFamily="34" charset="0"/>
                </a:rPr>
                <a:t>Results</a:t>
              </a:r>
            </a:p>
          </p:txBody>
        </p:sp>
        <p:cxnSp>
          <p:nvCxnSpPr>
            <p:cNvPr id="40" name="Straight Connector 39">
              <a:extLst>
                <a:ext uri="{FF2B5EF4-FFF2-40B4-BE49-F238E27FC236}">
                  <a16:creationId xmlns:a16="http://schemas.microsoft.com/office/drawing/2014/main" id="{E5595C9C-23C7-42F3-A27A-0130366E62F4}"/>
                </a:ext>
              </a:extLst>
            </p:cNvPr>
            <p:cNvCxnSpPr>
              <a:cxnSpLocks/>
            </p:cNvCxnSpPr>
            <p:nvPr/>
          </p:nvCxnSpPr>
          <p:spPr>
            <a:xfrm>
              <a:off x="1127683" y="14928900"/>
              <a:ext cx="15262789" cy="0"/>
            </a:xfrm>
            <a:prstGeom prst="line">
              <a:avLst/>
            </a:prstGeom>
            <a:noFill/>
            <a:ln w="38100" cap="flat" cmpd="sng" algn="ctr">
              <a:solidFill>
                <a:srgbClr val="000000"/>
              </a:solidFill>
              <a:prstDash val="solid"/>
              <a:miter lim="800000"/>
              <a:headEnd type="none" w="lg" len="med"/>
              <a:tailEnd type="none" w="lg" len="med"/>
            </a:ln>
            <a:effectLst/>
          </p:spPr>
        </p:cxnSp>
        <p:cxnSp>
          <p:nvCxnSpPr>
            <p:cNvPr id="41" name="Straight Connector 40">
              <a:extLst>
                <a:ext uri="{FF2B5EF4-FFF2-40B4-BE49-F238E27FC236}">
                  <a16:creationId xmlns:a16="http://schemas.microsoft.com/office/drawing/2014/main" id="{11178EEE-44C6-4DF7-A777-557B3190751B}"/>
                </a:ext>
              </a:extLst>
            </p:cNvPr>
            <p:cNvCxnSpPr>
              <a:cxnSpLocks/>
            </p:cNvCxnSpPr>
            <p:nvPr/>
          </p:nvCxnSpPr>
          <p:spPr>
            <a:xfrm>
              <a:off x="1127683" y="15922251"/>
              <a:ext cx="15262789" cy="0"/>
            </a:xfrm>
            <a:prstGeom prst="line">
              <a:avLst/>
            </a:prstGeom>
            <a:noFill/>
            <a:ln w="88900" cap="flat" cmpd="sng" algn="ctr">
              <a:solidFill>
                <a:srgbClr val="000000"/>
              </a:solidFill>
              <a:prstDash val="solid"/>
              <a:miter lim="800000"/>
              <a:headEnd type="none" w="lg" len="med"/>
              <a:tailEnd type="none" w="lg" len="med"/>
            </a:ln>
            <a:effectLst/>
          </p:spPr>
        </p:cxnSp>
      </p:grpSp>
      <p:sp>
        <p:nvSpPr>
          <p:cNvPr id="42" name="Rectangle 41">
            <a:extLst>
              <a:ext uri="{FF2B5EF4-FFF2-40B4-BE49-F238E27FC236}">
                <a16:creationId xmlns:a16="http://schemas.microsoft.com/office/drawing/2014/main" id="{ED234CBC-E36F-4402-981A-8BE0949E5F48}"/>
              </a:ext>
            </a:extLst>
          </p:cNvPr>
          <p:cNvSpPr/>
          <p:nvPr/>
        </p:nvSpPr>
        <p:spPr>
          <a:xfrm>
            <a:off x="9450371" y="15432801"/>
            <a:ext cx="5124612" cy="3278922"/>
          </a:xfrm>
          <a:prstGeom prst="rect">
            <a:avLst/>
          </a:prstGeom>
          <a:solidFill>
            <a:srgbClr val="F2F2F2"/>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ctr" anchorCtr="0" forceAA="0" compatLnSpc="1">
            <a:prstTxWarp prst="textNoShape">
              <a:avLst/>
            </a:prstTxWarp>
            <a:normAutofit/>
          </a:bodyPr>
          <a:lstStyle/>
          <a:p>
            <a:pPr algn="ctr" defTabSz="1751511">
              <a:defRPr/>
            </a:pPr>
            <a:r>
              <a:rPr lang="en-GB" sz="1600" i="1" kern="0">
                <a:solidFill>
                  <a:srgbClr val="000000"/>
                </a:solidFill>
                <a:latin typeface="Franklin Gothic Medium" panose="020B0603020102020204" pitchFamily="34" charset="0"/>
              </a:rPr>
              <a:t>Figure placeholder</a:t>
            </a:r>
          </a:p>
        </p:txBody>
      </p:sp>
      <p:grpSp>
        <p:nvGrpSpPr>
          <p:cNvPr id="43" name="Group 42">
            <a:extLst>
              <a:ext uri="{FF2B5EF4-FFF2-40B4-BE49-F238E27FC236}">
                <a16:creationId xmlns:a16="http://schemas.microsoft.com/office/drawing/2014/main" id="{1FF95B56-D431-4B62-B848-168A3D13BF9B}"/>
              </a:ext>
            </a:extLst>
          </p:cNvPr>
          <p:cNvGrpSpPr>
            <a:grpSpLocks/>
          </p:cNvGrpSpPr>
          <p:nvPr/>
        </p:nvGrpSpPr>
        <p:grpSpPr>
          <a:xfrm>
            <a:off x="9450371" y="18733398"/>
            <a:ext cx="5124612" cy="485414"/>
            <a:chOff x="1127683" y="14928900"/>
            <a:chExt cx="15262790" cy="993351"/>
          </a:xfrm>
        </p:grpSpPr>
        <p:sp>
          <p:nvSpPr>
            <p:cNvPr id="44" name="Rectangle 43">
              <a:extLst>
                <a:ext uri="{FF2B5EF4-FFF2-40B4-BE49-F238E27FC236}">
                  <a16:creationId xmlns:a16="http://schemas.microsoft.com/office/drawing/2014/main" id="{26F92D37-C39E-4C5F-B65A-685C05321735}"/>
                </a:ext>
              </a:extLst>
            </p:cNvPr>
            <p:cNvSpPr/>
            <p:nvPr/>
          </p:nvSpPr>
          <p:spPr>
            <a:xfrm>
              <a:off x="1127683" y="14928900"/>
              <a:ext cx="15262790" cy="993351"/>
            </a:xfrm>
            <a:prstGeom prst="rect">
              <a:avLst/>
            </a:prstGeom>
            <a:solidFill>
              <a:sysClr val="window" lastClr="FFFFFF"/>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1600" b="1" kern="0">
                  <a:solidFill>
                    <a:srgbClr val="FFFFFF">
                      <a:lumMod val="50000"/>
                    </a:srgbClr>
                  </a:solidFill>
                  <a:latin typeface="Franklin Gothic Medium" panose="020B0603020102020204" pitchFamily="34" charset="0"/>
                </a:rPr>
                <a:t>[Insert figure heading here]</a:t>
              </a:r>
            </a:p>
          </p:txBody>
        </p:sp>
        <p:cxnSp>
          <p:nvCxnSpPr>
            <p:cNvPr id="45" name="Straight Connector 44">
              <a:extLst>
                <a:ext uri="{FF2B5EF4-FFF2-40B4-BE49-F238E27FC236}">
                  <a16:creationId xmlns:a16="http://schemas.microsoft.com/office/drawing/2014/main" id="{EF1AC6B9-361D-4CAF-A6B0-C4A9871B53A1}"/>
                </a:ext>
              </a:extLst>
            </p:cNvPr>
            <p:cNvCxnSpPr>
              <a:cxnSpLocks/>
            </p:cNvCxnSpPr>
            <p:nvPr/>
          </p:nvCxnSpPr>
          <p:spPr>
            <a:xfrm>
              <a:off x="1127683" y="14928900"/>
              <a:ext cx="15262789" cy="0"/>
            </a:xfrm>
            <a:prstGeom prst="line">
              <a:avLst/>
            </a:prstGeom>
            <a:noFill/>
            <a:ln w="88900" cap="flat" cmpd="sng" algn="ctr">
              <a:solidFill>
                <a:srgbClr val="E2D8F0"/>
              </a:solidFill>
              <a:prstDash val="solid"/>
              <a:miter lim="800000"/>
              <a:headEnd type="none" w="lg" len="med"/>
              <a:tailEnd type="none" w="lg" len="med"/>
            </a:ln>
            <a:effectLst/>
          </p:spPr>
        </p:cxnSp>
      </p:grpSp>
      <p:cxnSp>
        <p:nvCxnSpPr>
          <p:cNvPr id="46" name="Straight Connector 45">
            <a:extLst>
              <a:ext uri="{FF2B5EF4-FFF2-40B4-BE49-F238E27FC236}">
                <a16:creationId xmlns:a16="http://schemas.microsoft.com/office/drawing/2014/main" id="{D93F372F-AD64-4D1D-86A6-399EDE8916A8}"/>
              </a:ext>
            </a:extLst>
          </p:cNvPr>
          <p:cNvCxnSpPr>
            <a:cxnSpLocks/>
          </p:cNvCxnSpPr>
          <p:nvPr/>
        </p:nvCxnSpPr>
        <p:spPr>
          <a:xfrm>
            <a:off x="543856" y="19430370"/>
            <a:ext cx="14041152" cy="0"/>
          </a:xfrm>
          <a:prstGeom prst="line">
            <a:avLst/>
          </a:prstGeom>
          <a:noFill/>
          <a:ln w="38100" cap="flat" cmpd="sng" algn="ctr">
            <a:solidFill>
              <a:srgbClr val="E2D8F0"/>
            </a:solidFill>
            <a:prstDash val="solid"/>
            <a:miter lim="800000"/>
            <a:headEnd type="none" w="lg" len="med"/>
            <a:tailEnd type="none" w="lg" len="med"/>
          </a:ln>
          <a:effectLst/>
        </p:spPr>
      </p:cxnSp>
      <p:cxnSp>
        <p:nvCxnSpPr>
          <p:cNvPr id="47" name="Straight Connector 46">
            <a:extLst>
              <a:ext uri="{FF2B5EF4-FFF2-40B4-BE49-F238E27FC236}">
                <a16:creationId xmlns:a16="http://schemas.microsoft.com/office/drawing/2014/main" id="{C0EF397C-4D50-4A19-861F-8EF7A54C06F7}"/>
              </a:ext>
            </a:extLst>
          </p:cNvPr>
          <p:cNvCxnSpPr>
            <a:cxnSpLocks/>
          </p:cNvCxnSpPr>
          <p:nvPr/>
        </p:nvCxnSpPr>
        <p:spPr>
          <a:xfrm>
            <a:off x="554211" y="2993832"/>
            <a:ext cx="14025296" cy="0"/>
          </a:xfrm>
          <a:prstGeom prst="line">
            <a:avLst/>
          </a:prstGeom>
          <a:noFill/>
          <a:ln w="88900" cap="flat" cmpd="sng" algn="ctr">
            <a:solidFill>
              <a:srgbClr val="000000"/>
            </a:solidFill>
            <a:prstDash val="solid"/>
            <a:miter lim="800000"/>
            <a:headEnd type="none" w="lg" len="med"/>
            <a:tailEnd type="none" w="lg" len="med"/>
          </a:ln>
          <a:effectLst/>
        </p:spPr>
      </p:cxnSp>
      <p:grpSp>
        <p:nvGrpSpPr>
          <p:cNvPr id="54" name="Group 53">
            <a:extLst>
              <a:ext uri="{FF2B5EF4-FFF2-40B4-BE49-F238E27FC236}">
                <a16:creationId xmlns:a16="http://schemas.microsoft.com/office/drawing/2014/main" id="{30BFFD14-8704-4C33-B4F5-F981E2145CB2}"/>
              </a:ext>
            </a:extLst>
          </p:cNvPr>
          <p:cNvGrpSpPr/>
          <p:nvPr/>
        </p:nvGrpSpPr>
        <p:grpSpPr>
          <a:xfrm>
            <a:off x="11242876" y="19590341"/>
            <a:ext cx="3328787" cy="1103074"/>
            <a:chOff x="8332787" y="23418800"/>
            <a:chExt cx="6665613" cy="2208811"/>
          </a:xfrm>
        </p:grpSpPr>
        <p:sp>
          <p:nvSpPr>
            <p:cNvPr id="55" name="TextBox 54">
              <a:extLst>
                <a:ext uri="{FF2B5EF4-FFF2-40B4-BE49-F238E27FC236}">
                  <a16:creationId xmlns:a16="http://schemas.microsoft.com/office/drawing/2014/main" id="{073A22E7-DD1E-4829-91D1-46F55A0AD7EE}"/>
                </a:ext>
              </a:extLst>
            </p:cNvPr>
            <p:cNvSpPr txBox="1"/>
            <p:nvPr/>
          </p:nvSpPr>
          <p:spPr>
            <a:xfrm>
              <a:off x="8332787" y="23418800"/>
              <a:ext cx="6665613" cy="1133475"/>
            </a:xfrm>
            <a:prstGeom prst="rect">
              <a:avLst/>
            </a:prstGeom>
            <a:noFill/>
          </p:spPr>
          <p:txBody>
            <a:bodyPr wrap="square" rtlCol="0">
              <a:normAutofit/>
            </a:bodyPr>
            <a:lstStyle/>
            <a:p>
              <a:pPr defTabSz="1751511">
                <a:spcAft>
                  <a:spcPts val="599"/>
                </a:spcAft>
              </a:pPr>
              <a:r>
                <a:rPr lang="en-US" sz="1398" b="1" dirty="0">
                  <a:solidFill>
                    <a:srgbClr val="3F3F3F"/>
                  </a:solidFill>
                  <a:latin typeface="Franklin Gothic Medium" panose="020B0603020102020204" pitchFamily="34" charset="0"/>
                </a:rPr>
                <a:t>Dr. BrightCarbon </a:t>
              </a:r>
              <a:br>
                <a:rPr lang="en-US" sz="1398" b="1" dirty="0">
                  <a:solidFill>
                    <a:prstClr val="white"/>
                  </a:solidFill>
                  <a:latin typeface="Montserrat" panose="02000505000000020004" pitchFamily="2" charset="0"/>
                </a:rPr>
              </a:br>
              <a:r>
                <a:rPr lang="en-US" sz="1199" dirty="0">
                  <a:solidFill>
                    <a:srgbClr val="3F3F3F"/>
                  </a:solidFill>
                  <a:latin typeface="Franklin Gothic Medium" panose="020B0603020102020204" pitchFamily="34" charset="0"/>
                </a:rPr>
                <a:t>ABc, DeFG, HiJK</a:t>
              </a:r>
            </a:p>
          </p:txBody>
        </p:sp>
        <p:sp>
          <p:nvSpPr>
            <p:cNvPr id="56" name="TextBox 55">
              <a:extLst>
                <a:ext uri="{FF2B5EF4-FFF2-40B4-BE49-F238E27FC236}">
                  <a16:creationId xmlns:a16="http://schemas.microsoft.com/office/drawing/2014/main" id="{DAA26867-71C3-4593-8D1C-46E81C277B33}"/>
                </a:ext>
              </a:extLst>
            </p:cNvPr>
            <p:cNvSpPr txBox="1"/>
            <p:nvPr/>
          </p:nvSpPr>
          <p:spPr>
            <a:xfrm>
              <a:off x="9065088" y="24387169"/>
              <a:ext cx="5933312" cy="675028"/>
            </a:xfrm>
            <a:prstGeom prst="rect">
              <a:avLst/>
            </a:prstGeom>
            <a:noFill/>
          </p:spPr>
          <p:txBody>
            <a:bodyPr wrap="square" rtlCol="0" anchor="ctr">
              <a:normAutofit/>
            </a:bodyPr>
            <a:lstStyle/>
            <a:p>
              <a:pPr defTabSz="1751511">
                <a:spcAft>
                  <a:spcPts val="848"/>
                </a:spcAft>
              </a:pPr>
              <a:r>
                <a:rPr lang="en-US" sz="900">
                  <a:solidFill>
                    <a:srgbClr val="3F3F3F"/>
                  </a:solidFill>
                  <a:latin typeface="Franklin Gothic Medium" panose="020B0603020102020204" pitchFamily="34" charset="0"/>
                </a:rPr>
                <a:t>[Insert email address]</a:t>
              </a:r>
            </a:p>
          </p:txBody>
        </p:sp>
        <p:sp>
          <p:nvSpPr>
            <p:cNvPr id="57" name="TextBox 56">
              <a:extLst>
                <a:ext uri="{FF2B5EF4-FFF2-40B4-BE49-F238E27FC236}">
                  <a16:creationId xmlns:a16="http://schemas.microsoft.com/office/drawing/2014/main" id="{9DCF6BDD-BB58-4E3B-B04B-3772545EB99D}"/>
                </a:ext>
              </a:extLst>
            </p:cNvPr>
            <p:cNvSpPr txBox="1"/>
            <p:nvPr/>
          </p:nvSpPr>
          <p:spPr>
            <a:xfrm>
              <a:off x="9065088" y="24952583"/>
              <a:ext cx="5933312" cy="675028"/>
            </a:xfrm>
            <a:prstGeom prst="rect">
              <a:avLst/>
            </a:prstGeom>
            <a:noFill/>
          </p:spPr>
          <p:txBody>
            <a:bodyPr wrap="square" rtlCol="0" anchor="ctr">
              <a:normAutofit/>
            </a:bodyPr>
            <a:lstStyle/>
            <a:p>
              <a:pPr defTabSz="1751511">
                <a:spcAft>
                  <a:spcPts val="848"/>
                </a:spcAft>
              </a:pPr>
              <a:r>
                <a:rPr lang="en-US" sz="900">
                  <a:solidFill>
                    <a:srgbClr val="3F3F3F"/>
                  </a:solidFill>
                  <a:latin typeface="Franklin Gothic Medium" panose="020B0603020102020204" pitchFamily="34" charset="0"/>
                </a:rPr>
                <a:t>[Insert twitter username]</a:t>
              </a:r>
            </a:p>
          </p:txBody>
        </p:sp>
        <p:pic>
          <p:nvPicPr>
            <p:cNvPr id="58" name="Graphic 57" descr="Envelope outline">
              <a:extLst>
                <a:ext uri="{FF2B5EF4-FFF2-40B4-BE49-F238E27FC236}">
                  <a16:creationId xmlns:a16="http://schemas.microsoft.com/office/drawing/2014/main" id="{C73CC8E5-C944-49F2-9733-6A3C90FF59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5809" y="24482759"/>
              <a:ext cx="471633" cy="483849"/>
            </a:xfrm>
            <a:prstGeom prst="rect">
              <a:avLst/>
            </a:prstGeom>
          </p:spPr>
        </p:pic>
        <p:sp>
          <p:nvSpPr>
            <p:cNvPr id="59" name="Graphic 3">
              <a:extLst>
                <a:ext uri="{FF2B5EF4-FFF2-40B4-BE49-F238E27FC236}">
                  <a16:creationId xmlns:a16="http://schemas.microsoft.com/office/drawing/2014/main" id="{745ABD1B-5174-4302-889F-303E02716167}"/>
                </a:ext>
              </a:extLst>
            </p:cNvPr>
            <p:cNvSpPr/>
            <p:nvPr/>
          </p:nvSpPr>
          <p:spPr>
            <a:xfrm>
              <a:off x="8436406" y="25099224"/>
              <a:ext cx="470449" cy="381746"/>
            </a:xfrm>
            <a:custGeom>
              <a:avLst/>
              <a:gdLst>
                <a:gd name="connsiteX0" fmla="*/ 469046 w 470449"/>
                <a:gd name="connsiteY0" fmla="*/ 53244 h 381747"/>
                <a:gd name="connsiteX1" fmla="*/ 424987 w 470449"/>
                <a:gd name="connsiteY1" fmla="*/ 62689 h 381747"/>
                <a:gd name="connsiteX2" fmla="*/ 467904 w 470449"/>
                <a:gd name="connsiteY2" fmla="*/ 25816 h 381747"/>
                <a:gd name="connsiteX3" fmla="*/ 406552 w 470449"/>
                <a:gd name="connsiteY3" fmla="*/ 38071 h 381747"/>
                <a:gd name="connsiteX4" fmla="*/ 212800 w 470449"/>
                <a:gd name="connsiteY4" fmla="*/ 132327 h 381747"/>
                <a:gd name="connsiteX5" fmla="*/ 100011 w 470449"/>
                <a:gd name="connsiteY5" fmla="*/ 89212 h 381747"/>
                <a:gd name="connsiteX6" fmla="*/ 53757 w 470449"/>
                <a:gd name="connsiteY6" fmla="*/ 54213 h 381747"/>
                <a:gd name="connsiteX7" fmla="*/ 129713 w 470449"/>
                <a:gd name="connsiteY7" fmla="*/ 208606 h 381747"/>
                <a:gd name="connsiteX8" fmla="*/ 72587 w 470449"/>
                <a:gd name="connsiteY8" fmla="*/ 198328 h 381747"/>
                <a:gd name="connsiteX9" fmla="*/ 160454 w 470449"/>
                <a:gd name="connsiteY9" fmla="*/ 288622 h 381747"/>
                <a:gd name="connsiteX10" fmla="*/ -1403 w 470449"/>
                <a:gd name="connsiteY10" fmla="*/ 309321 h 381747"/>
                <a:gd name="connsiteX11" fmla="*/ 429905 w 470449"/>
                <a:gd name="connsiteY11" fmla="*/ 86456 h 38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449" h="381747">
                  <a:moveTo>
                    <a:pt x="469046" y="53244"/>
                  </a:moveTo>
                  <a:lnTo>
                    <a:pt x="424987" y="62689"/>
                  </a:lnTo>
                  <a:lnTo>
                    <a:pt x="467904" y="25816"/>
                  </a:lnTo>
                  <a:lnTo>
                    <a:pt x="406552" y="38071"/>
                  </a:lnTo>
                  <a:cubicBezTo>
                    <a:pt x="334408" y="-49214"/>
                    <a:pt x="188724" y="21752"/>
                    <a:pt x="212800" y="132327"/>
                  </a:cubicBezTo>
                  <a:cubicBezTo>
                    <a:pt x="184557" y="112062"/>
                    <a:pt x="135564" y="105523"/>
                    <a:pt x="100011" y="89212"/>
                  </a:cubicBezTo>
                  <a:cubicBezTo>
                    <a:pt x="51452" y="66931"/>
                    <a:pt x="56525" y="42681"/>
                    <a:pt x="53757" y="54213"/>
                  </a:cubicBezTo>
                  <a:cubicBezTo>
                    <a:pt x="32599" y="142910"/>
                    <a:pt x="109147" y="207464"/>
                    <a:pt x="129713" y="208606"/>
                  </a:cubicBezTo>
                  <a:cubicBezTo>
                    <a:pt x="110290" y="211461"/>
                    <a:pt x="72587" y="198328"/>
                    <a:pt x="72587" y="198328"/>
                  </a:cubicBezTo>
                  <a:cubicBezTo>
                    <a:pt x="72587" y="198328"/>
                    <a:pt x="72587" y="246882"/>
                    <a:pt x="160454" y="288622"/>
                  </a:cubicBezTo>
                  <a:cubicBezTo>
                    <a:pt x="110278" y="312116"/>
                    <a:pt x="53085" y="319323"/>
                    <a:pt x="-1403" y="309321"/>
                  </a:cubicBezTo>
                  <a:cubicBezTo>
                    <a:pt x="171519" y="478623"/>
                    <a:pt x="467410" y="323763"/>
                    <a:pt x="429905" y="86456"/>
                  </a:cubicBezTo>
                  <a:close/>
                </a:path>
              </a:pathLst>
            </a:custGeom>
            <a:noFill/>
            <a:ln w="11430" cap="flat">
              <a:solidFill>
                <a:srgbClr val="000000"/>
              </a:solidFill>
              <a:prstDash val="solid"/>
              <a:miter/>
            </a:ln>
          </p:spPr>
          <p:txBody>
            <a:bodyPr rtlCol="0" anchor="ctr"/>
            <a:lstStyle/>
            <a:p>
              <a:endParaRPr lang="en-GB" sz="449"/>
            </a:p>
          </p:txBody>
        </p:sp>
      </p:grpSp>
      <p:pic>
        <p:nvPicPr>
          <p:cNvPr id="16" name="Picture 15" descr="Chart&#10;&#10;Description automatically generated">
            <a:extLst>
              <a:ext uri="{FF2B5EF4-FFF2-40B4-BE49-F238E27FC236}">
                <a16:creationId xmlns:a16="http://schemas.microsoft.com/office/drawing/2014/main" id="{DE64EB8D-99A8-CFE9-D717-4F19F14970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2459" y="3054450"/>
            <a:ext cx="6359264" cy="4108077"/>
          </a:xfrm>
          <a:prstGeom prst="rect">
            <a:avLst/>
          </a:prstGeom>
          <a:solidFill>
            <a:srgbClr val="F2F2F2"/>
          </a:solidFill>
        </p:spPr>
      </p:pic>
      <p:pic>
        <p:nvPicPr>
          <p:cNvPr id="118" name="Picture 117" descr="Diagram&#10;&#10;Description automatically generated">
            <a:extLst>
              <a:ext uri="{FF2B5EF4-FFF2-40B4-BE49-F238E27FC236}">
                <a16:creationId xmlns:a16="http://schemas.microsoft.com/office/drawing/2014/main" id="{3043592E-FD1E-A499-7425-7C618F75F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0442" y="11833016"/>
            <a:ext cx="5735611" cy="2748227"/>
          </a:xfrm>
          <a:prstGeom prst="rect">
            <a:avLst/>
          </a:prstGeom>
        </p:spPr>
      </p:pic>
      <p:pic>
        <p:nvPicPr>
          <p:cNvPr id="119" name="Picture 118" descr="Chart&#10;&#10;Description automatically generated">
            <a:extLst>
              <a:ext uri="{FF2B5EF4-FFF2-40B4-BE49-F238E27FC236}">
                <a16:creationId xmlns:a16="http://schemas.microsoft.com/office/drawing/2014/main" id="{8AC66886-F7DC-687A-A5F4-A38278176D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1147" y="7527232"/>
            <a:ext cx="5354200" cy="3330480"/>
          </a:xfrm>
          <a:prstGeom prst="rect">
            <a:avLst/>
          </a:prstGeom>
          <a:solidFill>
            <a:srgbClr val="F2F2F2"/>
          </a:solidFill>
        </p:spPr>
      </p:pic>
      <p:grpSp>
        <p:nvGrpSpPr>
          <p:cNvPr id="120" name="Group 119">
            <a:extLst>
              <a:ext uri="{FF2B5EF4-FFF2-40B4-BE49-F238E27FC236}">
                <a16:creationId xmlns:a16="http://schemas.microsoft.com/office/drawing/2014/main" id="{86DFACEB-5B9B-E59E-AE08-B5D8C452339A}"/>
              </a:ext>
            </a:extLst>
          </p:cNvPr>
          <p:cNvGrpSpPr>
            <a:grpSpLocks/>
          </p:cNvGrpSpPr>
          <p:nvPr/>
        </p:nvGrpSpPr>
        <p:grpSpPr>
          <a:xfrm>
            <a:off x="400297" y="17025152"/>
            <a:ext cx="8677860" cy="629240"/>
            <a:chOff x="1127683" y="14928900"/>
            <a:chExt cx="15262790" cy="993351"/>
          </a:xfrm>
        </p:grpSpPr>
        <p:sp>
          <p:nvSpPr>
            <p:cNvPr id="121" name="Rectangle 120">
              <a:extLst>
                <a:ext uri="{FF2B5EF4-FFF2-40B4-BE49-F238E27FC236}">
                  <a16:creationId xmlns:a16="http://schemas.microsoft.com/office/drawing/2014/main" id="{F0DB0684-F46E-69E0-B619-F3EC7CAF3D5E}"/>
                </a:ext>
              </a:extLst>
            </p:cNvPr>
            <p:cNvSpPr/>
            <p:nvPr/>
          </p:nvSpPr>
          <p:spPr>
            <a:xfrm>
              <a:off x="1127683" y="14928900"/>
              <a:ext cx="15262790" cy="99335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2996" b="1" kern="0" dirty="0">
                  <a:solidFill>
                    <a:srgbClr val="000000"/>
                  </a:solidFill>
                  <a:latin typeface="Franklin Gothic Medium" panose="020B0603020102020204" pitchFamily="34" charset="0"/>
                </a:rPr>
                <a:t>Conclusion</a:t>
              </a:r>
            </a:p>
          </p:txBody>
        </p:sp>
        <p:cxnSp>
          <p:nvCxnSpPr>
            <p:cNvPr id="122" name="Straight Connector 121">
              <a:extLst>
                <a:ext uri="{FF2B5EF4-FFF2-40B4-BE49-F238E27FC236}">
                  <a16:creationId xmlns:a16="http://schemas.microsoft.com/office/drawing/2014/main" id="{66515834-6C8B-DE9A-A7E9-C95001BFD685}"/>
                </a:ext>
              </a:extLst>
            </p:cNvPr>
            <p:cNvCxnSpPr>
              <a:cxnSpLocks/>
            </p:cNvCxnSpPr>
            <p:nvPr/>
          </p:nvCxnSpPr>
          <p:spPr>
            <a:xfrm>
              <a:off x="1127683" y="14928900"/>
              <a:ext cx="15262789" cy="0"/>
            </a:xfrm>
            <a:prstGeom prst="line">
              <a:avLst/>
            </a:prstGeom>
            <a:noFill/>
            <a:ln w="38100" cap="flat" cmpd="sng" algn="ctr">
              <a:solidFill>
                <a:srgbClr val="000000"/>
              </a:solidFill>
              <a:prstDash val="solid"/>
              <a:miter lim="800000"/>
              <a:headEnd type="none" w="lg" len="med"/>
              <a:tailEnd type="none" w="lg" len="med"/>
            </a:ln>
            <a:effectLst/>
          </p:spPr>
        </p:cxnSp>
        <p:cxnSp>
          <p:nvCxnSpPr>
            <p:cNvPr id="123" name="Straight Connector 122">
              <a:extLst>
                <a:ext uri="{FF2B5EF4-FFF2-40B4-BE49-F238E27FC236}">
                  <a16:creationId xmlns:a16="http://schemas.microsoft.com/office/drawing/2014/main" id="{439674D8-EC3C-6D82-F89D-7C445B630BC6}"/>
                </a:ext>
              </a:extLst>
            </p:cNvPr>
            <p:cNvCxnSpPr>
              <a:cxnSpLocks/>
            </p:cNvCxnSpPr>
            <p:nvPr/>
          </p:nvCxnSpPr>
          <p:spPr>
            <a:xfrm>
              <a:off x="1127683" y="15922251"/>
              <a:ext cx="15262789" cy="0"/>
            </a:xfrm>
            <a:prstGeom prst="line">
              <a:avLst/>
            </a:prstGeom>
            <a:noFill/>
            <a:ln w="88900" cap="flat" cmpd="sng" algn="ctr">
              <a:solidFill>
                <a:srgbClr val="000000"/>
              </a:solidFill>
              <a:prstDash val="solid"/>
              <a:miter lim="800000"/>
              <a:headEnd type="none" w="lg" len="med"/>
              <a:tailEnd type="none" w="lg" len="med"/>
            </a:ln>
            <a:effectLst/>
          </p:spPr>
        </p:cxnSp>
      </p:grpSp>
      <p:sp>
        <p:nvSpPr>
          <p:cNvPr id="124" name="Rectangle 123">
            <a:extLst>
              <a:ext uri="{FF2B5EF4-FFF2-40B4-BE49-F238E27FC236}">
                <a16:creationId xmlns:a16="http://schemas.microsoft.com/office/drawing/2014/main" id="{70564A90-AC85-8211-8204-5AC224810943}"/>
              </a:ext>
            </a:extLst>
          </p:cNvPr>
          <p:cNvSpPr/>
          <p:nvPr/>
        </p:nvSpPr>
        <p:spPr>
          <a:xfrm>
            <a:off x="417587" y="17833828"/>
            <a:ext cx="8677861" cy="1519471"/>
          </a:xfrm>
          <a:prstGeom prst="rect">
            <a:avLst/>
          </a:prstGeom>
          <a:no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fontScale="85000" lnSpcReduction="10000"/>
          </a:bodyPr>
          <a:lstStyle/>
          <a:p>
            <a:pPr marL="403509" indent="-403509" defTabSz="1751511">
              <a:buFont typeface="Arial" panose="020B0604020202020204" pitchFamily="34" charset="0"/>
              <a:buChar char="•"/>
              <a:defRPr/>
            </a:pPr>
            <a:r>
              <a:rPr lang="en-GB" sz="1400" kern="0" dirty="0">
                <a:solidFill>
                  <a:srgbClr val="000000"/>
                </a:solidFill>
                <a:latin typeface="Franklin Gothic Medium" panose="020B0603020102020204" pitchFamily="34" charset="0"/>
              </a:rPr>
              <a:t>We have significantly reduced the size of our backlog of outpatient follow-up due to COVID-19 over a 12-month period. In-addition these results likely underestimate the effect of RMFs due to this dataset being incomplete. Remote management made a sizeable contribution to this reduction, meaning some of this reduction was achieved without face-to-face encounters. The use of 1956 forms over a 6-month period shows robust integration of our RMFs into outpatient services disrupted by COVID-19 and provides evidence for remote management as a useful tool in outpatient management, with relevance to areas such as Patient Initiated Follow Up pathways. Further work is needed to clarify where remote management is best deployed and which patient groups benefit most from this.</a:t>
            </a:r>
          </a:p>
        </p:txBody>
      </p:sp>
    </p:spTree>
    <p:extLst>
      <p:ext uri="{BB962C8B-B14F-4D97-AF65-F5344CB8AC3E}">
        <p14:creationId xmlns:p14="http://schemas.microsoft.com/office/powerpoint/2010/main" val="2430801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449E59B-B5BA-6F1F-88AB-58350F8DA3FA}"/>
              </a:ext>
            </a:extLst>
          </p:cNvPr>
          <p:cNvGrpSpPr>
            <a:grpSpLocks noChangeAspect="1"/>
          </p:cNvGrpSpPr>
          <p:nvPr/>
        </p:nvGrpSpPr>
        <p:grpSpPr>
          <a:xfrm>
            <a:off x="-1705056" y="1226847"/>
            <a:ext cx="18221663" cy="6727989"/>
            <a:chOff x="0" y="1964265"/>
            <a:chExt cx="14091033" cy="6292653"/>
          </a:xfrm>
        </p:grpSpPr>
        <p:sp>
          <p:nvSpPr>
            <p:cNvPr id="7" name="Rectangle 6">
              <a:extLst>
                <a:ext uri="{FF2B5EF4-FFF2-40B4-BE49-F238E27FC236}">
                  <a16:creationId xmlns:a16="http://schemas.microsoft.com/office/drawing/2014/main" id="{673D6A01-8260-20F1-399C-C46894F36974}"/>
                </a:ext>
              </a:extLst>
            </p:cNvPr>
            <p:cNvSpPr/>
            <p:nvPr/>
          </p:nvSpPr>
          <p:spPr>
            <a:xfrm>
              <a:off x="0" y="1964265"/>
              <a:ext cx="14091033" cy="580328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9" name="Group 48">
              <a:extLst>
                <a:ext uri="{FF2B5EF4-FFF2-40B4-BE49-F238E27FC236}">
                  <a16:creationId xmlns:a16="http://schemas.microsoft.com/office/drawing/2014/main" id="{F4E41D78-2F96-2CD3-402D-FAFA50CFDFC2}"/>
                </a:ext>
              </a:extLst>
            </p:cNvPr>
            <p:cNvGrpSpPr>
              <a:grpSpLocks noChangeAspect="1"/>
            </p:cNvGrpSpPr>
            <p:nvPr/>
          </p:nvGrpSpPr>
          <p:grpSpPr>
            <a:xfrm>
              <a:off x="0" y="1964266"/>
              <a:ext cx="14091033" cy="6292652"/>
              <a:chOff x="0" y="1"/>
              <a:chExt cx="14768574" cy="6818956"/>
            </a:xfrm>
            <a:solidFill>
              <a:srgbClr val="F2F2F2"/>
            </a:solidFill>
          </p:grpSpPr>
          <p:sp>
            <p:nvSpPr>
              <p:cNvPr id="48" name="Rectangle 47">
                <a:extLst>
                  <a:ext uri="{FF2B5EF4-FFF2-40B4-BE49-F238E27FC236}">
                    <a16:creationId xmlns:a16="http://schemas.microsoft.com/office/drawing/2014/main" id="{528C7644-CEA0-1154-EC65-A0A281971FCA}"/>
                  </a:ext>
                </a:extLst>
              </p:cNvPr>
              <p:cNvSpPr/>
              <p:nvPr/>
            </p:nvSpPr>
            <p:spPr>
              <a:xfrm>
                <a:off x="0" y="1"/>
                <a:ext cx="14768574" cy="6818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a:p>
            </p:txBody>
          </p:sp>
          <p:grpSp>
            <p:nvGrpSpPr>
              <p:cNvPr id="47" name="Group 46">
                <a:extLst>
                  <a:ext uri="{FF2B5EF4-FFF2-40B4-BE49-F238E27FC236}">
                    <a16:creationId xmlns:a16="http://schemas.microsoft.com/office/drawing/2014/main" id="{BEC2B545-C8DD-2270-08C0-EA94CEAB2549}"/>
                  </a:ext>
                </a:extLst>
              </p:cNvPr>
              <p:cNvGrpSpPr/>
              <p:nvPr/>
            </p:nvGrpSpPr>
            <p:grpSpPr>
              <a:xfrm>
                <a:off x="848727" y="347221"/>
                <a:ext cx="13421894" cy="6378951"/>
                <a:chOff x="848727" y="347221"/>
                <a:chExt cx="13421894" cy="6378951"/>
              </a:xfrm>
              <a:grpFill/>
            </p:grpSpPr>
            <p:sp>
              <p:nvSpPr>
                <p:cNvPr id="11" name="TextBox 10">
                  <a:extLst>
                    <a:ext uri="{FF2B5EF4-FFF2-40B4-BE49-F238E27FC236}">
                      <a16:creationId xmlns:a16="http://schemas.microsoft.com/office/drawing/2014/main" id="{7890D1EB-B78B-FC86-C8AD-5B2C3CB12A29}"/>
                    </a:ext>
                  </a:extLst>
                </p:cNvPr>
                <p:cNvSpPr txBox="1"/>
                <p:nvPr/>
              </p:nvSpPr>
              <p:spPr>
                <a:xfrm>
                  <a:off x="1688366" y="347221"/>
                  <a:ext cx="11754456" cy="1033907"/>
                </a:xfrm>
                <a:prstGeom prst="rect">
                  <a:avLst/>
                </a:prstGeom>
                <a:grpFill/>
              </p:spPr>
              <p:txBody>
                <a:bodyPr wrap="square" rtlCol="0">
                  <a:spAutoFit/>
                </a:bodyPr>
                <a:lstStyle/>
                <a:p>
                  <a:pPr algn="ctr"/>
                  <a:r>
                    <a:rPr lang="en-GB" sz="2800" dirty="0">
                      <a:latin typeface="Franklin Gothic Medium" panose="020B0603020102020204" pitchFamily="34" charset="0"/>
                    </a:rPr>
                    <a:t>Patients with last consultation between May 2020 and May 2021</a:t>
                  </a:r>
                </a:p>
                <a:p>
                  <a:pPr algn="ctr"/>
                  <a:endParaRPr lang="en-GB" sz="2800" dirty="0">
                    <a:latin typeface="Franklin Gothic Medium" panose="020B0603020102020204" pitchFamily="34" charset="0"/>
                  </a:endParaRPr>
                </a:p>
              </p:txBody>
            </p:sp>
            <p:sp>
              <p:nvSpPr>
                <p:cNvPr id="2" name="Rectangle 1">
                  <a:extLst>
                    <a:ext uri="{FF2B5EF4-FFF2-40B4-BE49-F238E27FC236}">
                      <a16:creationId xmlns:a16="http://schemas.microsoft.com/office/drawing/2014/main" id="{D80C77DA-5391-6B9A-11AF-20B02EDFBE1A}"/>
                    </a:ext>
                  </a:extLst>
                </p:cNvPr>
                <p:cNvSpPr/>
                <p:nvPr/>
              </p:nvSpPr>
              <p:spPr>
                <a:xfrm>
                  <a:off x="1158871" y="4226667"/>
                  <a:ext cx="12801600" cy="191904"/>
                </a:xfrm>
                <a:prstGeom prst="rect">
                  <a:avLst/>
                </a:prstGeom>
                <a:solidFill>
                  <a:srgbClr val="028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a:p>
              </p:txBody>
            </p:sp>
            <p:grpSp>
              <p:nvGrpSpPr>
                <p:cNvPr id="44" name="Group 43">
                  <a:extLst>
                    <a:ext uri="{FF2B5EF4-FFF2-40B4-BE49-F238E27FC236}">
                      <a16:creationId xmlns:a16="http://schemas.microsoft.com/office/drawing/2014/main" id="{CC385FB6-02C2-FBFE-3719-B23F14AC707A}"/>
                    </a:ext>
                  </a:extLst>
                </p:cNvPr>
                <p:cNvGrpSpPr/>
                <p:nvPr/>
              </p:nvGrpSpPr>
              <p:grpSpPr>
                <a:xfrm>
                  <a:off x="1017832" y="1390901"/>
                  <a:ext cx="2878667" cy="2400605"/>
                  <a:chOff x="270093" y="1357998"/>
                  <a:chExt cx="2878667" cy="2400605"/>
                </a:xfrm>
                <a:grpFill/>
              </p:grpSpPr>
              <p:sp>
                <p:nvSpPr>
                  <p:cNvPr id="13" name="Rectangle: Rounded Corners 12">
                    <a:extLst>
                      <a:ext uri="{FF2B5EF4-FFF2-40B4-BE49-F238E27FC236}">
                        <a16:creationId xmlns:a16="http://schemas.microsoft.com/office/drawing/2014/main" id="{B1F1A020-F2BB-7E8A-0F05-625DC54A63CF}"/>
                      </a:ext>
                    </a:extLst>
                  </p:cNvPr>
                  <p:cNvSpPr/>
                  <p:nvPr/>
                </p:nvSpPr>
                <p:spPr>
                  <a:xfrm>
                    <a:off x="270093" y="1357998"/>
                    <a:ext cx="2878667" cy="240060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a:p>
                </p:txBody>
              </p:sp>
              <p:pic>
                <p:nvPicPr>
                  <p:cNvPr id="4" name="Graphic 3" descr="Group of people with solid fill">
                    <a:extLst>
                      <a:ext uri="{FF2B5EF4-FFF2-40B4-BE49-F238E27FC236}">
                        <a16:creationId xmlns:a16="http://schemas.microsoft.com/office/drawing/2014/main" id="{495CC0C2-E44E-3AA2-FF9A-C54EDF9EF2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440" y="1438697"/>
                    <a:ext cx="2221971" cy="2221971"/>
                  </a:xfrm>
                  <a:prstGeom prst="rect">
                    <a:avLst/>
                  </a:prstGeom>
                </p:spPr>
              </p:pic>
            </p:grpSp>
            <p:grpSp>
              <p:nvGrpSpPr>
                <p:cNvPr id="45" name="Group 44">
                  <a:extLst>
                    <a:ext uri="{FF2B5EF4-FFF2-40B4-BE49-F238E27FC236}">
                      <a16:creationId xmlns:a16="http://schemas.microsoft.com/office/drawing/2014/main" id="{3BD3963A-D5CD-C5E0-E833-07DAFB7CA862}"/>
                    </a:ext>
                  </a:extLst>
                </p:cNvPr>
                <p:cNvGrpSpPr/>
                <p:nvPr/>
              </p:nvGrpSpPr>
              <p:grpSpPr>
                <a:xfrm>
                  <a:off x="6114420" y="1292966"/>
                  <a:ext cx="2878667" cy="2400605"/>
                  <a:chOff x="6120339" y="1349382"/>
                  <a:chExt cx="2878667" cy="2400605"/>
                </a:xfrm>
                <a:grpFill/>
              </p:grpSpPr>
              <p:sp>
                <p:nvSpPr>
                  <p:cNvPr id="14" name="Rectangle: Rounded Corners 13">
                    <a:extLst>
                      <a:ext uri="{FF2B5EF4-FFF2-40B4-BE49-F238E27FC236}">
                        <a16:creationId xmlns:a16="http://schemas.microsoft.com/office/drawing/2014/main" id="{27F8F915-8F20-9DCF-495A-A101A3E57291}"/>
                      </a:ext>
                    </a:extLst>
                  </p:cNvPr>
                  <p:cNvSpPr/>
                  <p:nvPr/>
                </p:nvSpPr>
                <p:spPr>
                  <a:xfrm>
                    <a:off x="6120339" y="1349382"/>
                    <a:ext cx="2878667" cy="240060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a:p>
                </p:txBody>
              </p:sp>
              <p:pic>
                <p:nvPicPr>
                  <p:cNvPr id="8" name="Graphic 7" descr="Group with solid fill">
                    <a:extLst>
                      <a:ext uri="{FF2B5EF4-FFF2-40B4-BE49-F238E27FC236}">
                        <a16:creationId xmlns:a16="http://schemas.microsoft.com/office/drawing/2014/main" id="{AC3C3699-C821-6D23-1D71-85E17D77B5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6974" y="1835408"/>
                    <a:ext cx="1205395" cy="1215461"/>
                  </a:xfrm>
                  <a:prstGeom prst="rect">
                    <a:avLst/>
                  </a:prstGeom>
                </p:spPr>
              </p:pic>
            </p:grpSp>
            <p:grpSp>
              <p:nvGrpSpPr>
                <p:cNvPr id="46" name="Group 45">
                  <a:extLst>
                    <a:ext uri="{FF2B5EF4-FFF2-40B4-BE49-F238E27FC236}">
                      <a16:creationId xmlns:a16="http://schemas.microsoft.com/office/drawing/2014/main" id="{67A2AA1C-2818-E099-C409-DF9F481CD0D4}"/>
                    </a:ext>
                  </a:extLst>
                </p:cNvPr>
                <p:cNvGrpSpPr/>
                <p:nvPr/>
              </p:nvGrpSpPr>
              <p:grpSpPr>
                <a:xfrm>
                  <a:off x="11204245" y="1292965"/>
                  <a:ext cx="2878667" cy="2400605"/>
                  <a:chOff x="11744978" y="1349381"/>
                  <a:chExt cx="2878667" cy="2400605"/>
                </a:xfrm>
                <a:grpFill/>
              </p:grpSpPr>
              <p:sp>
                <p:nvSpPr>
                  <p:cNvPr id="15" name="Rectangle: Rounded Corners 14">
                    <a:extLst>
                      <a:ext uri="{FF2B5EF4-FFF2-40B4-BE49-F238E27FC236}">
                        <a16:creationId xmlns:a16="http://schemas.microsoft.com/office/drawing/2014/main" id="{7BC12642-DA40-8178-5F44-F268DA54B5A1}"/>
                      </a:ext>
                    </a:extLst>
                  </p:cNvPr>
                  <p:cNvSpPr/>
                  <p:nvPr/>
                </p:nvSpPr>
                <p:spPr>
                  <a:xfrm>
                    <a:off x="11744978" y="1349381"/>
                    <a:ext cx="2878667" cy="240060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00"/>
                  </a:p>
                </p:txBody>
              </p:sp>
              <p:pic>
                <p:nvPicPr>
                  <p:cNvPr id="10" name="Graphic 9" descr="Group of men with solid fill">
                    <a:extLst>
                      <a:ext uri="{FF2B5EF4-FFF2-40B4-BE49-F238E27FC236}">
                        <a16:creationId xmlns:a16="http://schemas.microsoft.com/office/drawing/2014/main" id="{D1F8B2A2-EE0E-2BB6-0C3E-CA5B6952C0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27111" y="1985939"/>
                    <a:ext cx="914400" cy="914400"/>
                  </a:xfrm>
                  <a:prstGeom prst="rect">
                    <a:avLst/>
                  </a:prstGeom>
                </p:spPr>
              </p:pic>
            </p:grpSp>
            <p:grpSp>
              <p:nvGrpSpPr>
                <p:cNvPr id="24" name="Group 23">
                  <a:extLst>
                    <a:ext uri="{FF2B5EF4-FFF2-40B4-BE49-F238E27FC236}">
                      <a16:creationId xmlns:a16="http://schemas.microsoft.com/office/drawing/2014/main" id="{5445DB33-3C31-5157-5068-CB535EF5F51F}"/>
                    </a:ext>
                  </a:extLst>
                </p:cNvPr>
                <p:cNvGrpSpPr/>
                <p:nvPr/>
              </p:nvGrpSpPr>
              <p:grpSpPr>
                <a:xfrm>
                  <a:off x="848727" y="4682772"/>
                  <a:ext cx="827799" cy="2043400"/>
                  <a:chOff x="1295524" y="4712948"/>
                  <a:chExt cx="827799" cy="2043400"/>
                </a:xfrm>
                <a:grpFill/>
              </p:grpSpPr>
              <p:sp>
                <p:nvSpPr>
                  <p:cNvPr id="6" name="TextBox 5">
                    <a:extLst>
                      <a:ext uri="{FF2B5EF4-FFF2-40B4-BE49-F238E27FC236}">
                        <a16:creationId xmlns:a16="http://schemas.microsoft.com/office/drawing/2014/main" id="{97DF1837-C1F1-09AE-2280-21BA5659E4CA}"/>
                      </a:ext>
                    </a:extLst>
                  </p:cNvPr>
                  <p:cNvSpPr txBox="1"/>
                  <p:nvPr/>
                </p:nvSpPr>
                <p:spPr>
                  <a:xfrm>
                    <a:off x="1295524" y="5722441"/>
                    <a:ext cx="827799" cy="1033907"/>
                  </a:xfrm>
                  <a:prstGeom prst="rect">
                    <a:avLst/>
                  </a:prstGeom>
                  <a:grpFill/>
                </p:spPr>
                <p:txBody>
                  <a:bodyPr wrap="square" rtlCol="0">
                    <a:spAutoFit/>
                  </a:bodyPr>
                  <a:lstStyle/>
                  <a:p>
                    <a:pPr algn="ctr"/>
                    <a:r>
                      <a:rPr lang="en-GB" sz="2800" dirty="0">
                        <a:latin typeface="Franklin Gothic Medium" panose="020B0603020102020204" pitchFamily="34" charset="0"/>
                      </a:rPr>
                      <a:t>C1</a:t>
                    </a:r>
                  </a:p>
                  <a:p>
                    <a:pPr algn="ctr"/>
                    <a:endParaRPr lang="en-GB" sz="2800" dirty="0">
                      <a:latin typeface="Franklin Gothic Medium" panose="020B0603020102020204" pitchFamily="34" charset="0"/>
                    </a:endParaRPr>
                  </a:p>
                </p:txBody>
              </p:sp>
              <p:cxnSp>
                <p:nvCxnSpPr>
                  <p:cNvPr id="23" name="Straight Arrow Connector 22">
                    <a:extLst>
                      <a:ext uri="{FF2B5EF4-FFF2-40B4-BE49-F238E27FC236}">
                        <a16:creationId xmlns:a16="http://schemas.microsoft.com/office/drawing/2014/main" id="{C746B57D-93DC-F366-ADC2-6188D6AE91B0}"/>
                      </a:ext>
                    </a:extLst>
                  </p:cNvPr>
                  <p:cNvCxnSpPr/>
                  <p:nvPr/>
                </p:nvCxnSpPr>
                <p:spPr>
                  <a:xfrm flipV="1">
                    <a:off x="1709425" y="4712948"/>
                    <a:ext cx="0" cy="825909"/>
                  </a:xfrm>
                  <a:prstGeom prst="straightConnector1">
                    <a:avLst/>
                  </a:prstGeom>
                  <a:grpFill/>
                  <a:ln w="57150">
                    <a:solidFill>
                      <a:srgbClr val="3A9BBB"/>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8" name="Group 27">
                  <a:extLst>
                    <a:ext uri="{FF2B5EF4-FFF2-40B4-BE49-F238E27FC236}">
                      <a16:creationId xmlns:a16="http://schemas.microsoft.com/office/drawing/2014/main" id="{1E3BB7E4-DBF2-5534-62D6-715EC1FCF8D9}"/>
                    </a:ext>
                  </a:extLst>
                </p:cNvPr>
                <p:cNvGrpSpPr/>
                <p:nvPr/>
              </p:nvGrpSpPr>
              <p:grpSpPr>
                <a:xfrm>
                  <a:off x="3184606" y="4656571"/>
                  <a:ext cx="827799" cy="2043400"/>
                  <a:chOff x="1295524" y="4712948"/>
                  <a:chExt cx="827799" cy="2043400"/>
                </a:xfrm>
                <a:grpFill/>
              </p:grpSpPr>
              <p:sp>
                <p:nvSpPr>
                  <p:cNvPr id="29" name="TextBox 28">
                    <a:extLst>
                      <a:ext uri="{FF2B5EF4-FFF2-40B4-BE49-F238E27FC236}">
                        <a16:creationId xmlns:a16="http://schemas.microsoft.com/office/drawing/2014/main" id="{44FFC382-DF64-8D64-DF68-2E28BC030B3D}"/>
                      </a:ext>
                    </a:extLst>
                  </p:cNvPr>
                  <p:cNvSpPr txBox="1"/>
                  <p:nvPr/>
                </p:nvSpPr>
                <p:spPr>
                  <a:xfrm>
                    <a:off x="1295524" y="5722441"/>
                    <a:ext cx="827799" cy="1033907"/>
                  </a:xfrm>
                  <a:prstGeom prst="rect">
                    <a:avLst/>
                  </a:prstGeom>
                  <a:grpFill/>
                </p:spPr>
                <p:txBody>
                  <a:bodyPr wrap="square" rtlCol="0">
                    <a:spAutoFit/>
                  </a:bodyPr>
                  <a:lstStyle/>
                  <a:p>
                    <a:pPr algn="ctr"/>
                    <a:r>
                      <a:rPr lang="en-GB" sz="2800" dirty="0">
                        <a:latin typeface="Franklin Gothic Medium" panose="020B0603020102020204" pitchFamily="34" charset="0"/>
                      </a:rPr>
                      <a:t>C2</a:t>
                    </a:r>
                  </a:p>
                  <a:p>
                    <a:pPr algn="ctr"/>
                    <a:endParaRPr lang="en-GB" sz="2800" dirty="0">
                      <a:latin typeface="Franklin Gothic Medium" panose="020B0603020102020204" pitchFamily="34" charset="0"/>
                    </a:endParaRPr>
                  </a:p>
                </p:txBody>
              </p:sp>
              <p:cxnSp>
                <p:nvCxnSpPr>
                  <p:cNvPr id="30" name="Straight Arrow Connector 29">
                    <a:extLst>
                      <a:ext uri="{FF2B5EF4-FFF2-40B4-BE49-F238E27FC236}">
                        <a16:creationId xmlns:a16="http://schemas.microsoft.com/office/drawing/2014/main" id="{645FF458-3272-94AB-4391-16044B466D59}"/>
                      </a:ext>
                    </a:extLst>
                  </p:cNvPr>
                  <p:cNvCxnSpPr/>
                  <p:nvPr/>
                </p:nvCxnSpPr>
                <p:spPr>
                  <a:xfrm flipV="1">
                    <a:off x="1709425" y="4712948"/>
                    <a:ext cx="0" cy="825909"/>
                  </a:xfrm>
                  <a:prstGeom prst="straightConnector1">
                    <a:avLst/>
                  </a:prstGeom>
                  <a:grpFill/>
                  <a:ln w="57150">
                    <a:solidFill>
                      <a:srgbClr val="3A9BBB"/>
                    </a:solidFill>
                    <a:tailEnd type="triangle"/>
                  </a:ln>
                </p:spPr>
                <p:style>
                  <a:lnRef idx="3">
                    <a:schemeClr val="accent3"/>
                  </a:lnRef>
                  <a:fillRef idx="0">
                    <a:schemeClr val="accent3"/>
                  </a:fillRef>
                  <a:effectRef idx="2">
                    <a:schemeClr val="accent3"/>
                  </a:effectRef>
                  <a:fontRef idx="minor">
                    <a:schemeClr val="tx1"/>
                  </a:fontRef>
                </p:style>
              </p:cxnSp>
            </p:grpSp>
            <p:grpSp>
              <p:nvGrpSpPr>
                <p:cNvPr id="31" name="Group 30">
                  <a:extLst>
                    <a:ext uri="{FF2B5EF4-FFF2-40B4-BE49-F238E27FC236}">
                      <a16:creationId xmlns:a16="http://schemas.microsoft.com/office/drawing/2014/main" id="{81492FF9-5BF3-F5D0-87D7-83CE53EB26ED}"/>
                    </a:ext>
                  </a:extLst>
                </p:cNvPr>
                <p:cNvGrpSpPr/>
                <p:nvPr/>
              </p:nvGrpSpPr>
              <p:grpSpPr>
                <a:xfrm>
                  <a:off x="5520485" y="4656571"/>
                  <a:ext cx="827799" cy="2043400"/>
                  <a:chOff x="1295524" y="4712948"/>
                  <a:chExt cx="827799" cy="2043400"/>
                </a:xfrm>
                <a:grpFill/>
              </p:grpSpPr>
              <p:sp>
                <p:nvSpPr>
                  <p:cNvPr id="32" name="TextBox 31">
                    <a:extLst>
                      <a:ext uri="{FF2B5EF4-FFF2-40B4-BE49-F238E27FC236}">
                        <a16:creationId xmlns:a16="http://schemas.microsoft.com/office/drawing/2014/main" id="{1CB54C6C-76BC-3814-9796-F0F1DED8B5CB}"/>
                      </a:ext>
                    </a:extLst>
                  </p:cNvPr>
                  <p:cNvSpPr txBox="1"/>
                  <p:nvPr/>
                </p:nvSpPr>
                <p:spPr>
                  <a:xfrm>
                    <a:off x="1295524" y="5722441"/>
                    <a:ext cx="827799" cy="1033907"/>
                  </a:xfrm>
                  <a:prstGeom prst="rect">
                    <a:avLst/>
                  </a:prstGeom>
                  <a:grpFill/>
                </p:spPr>
                <p:txBody>
                  <a:bodyPr wrap="square" rtlCol="0">
                    <a:spAutoFit/>
                  </a:bodyPr>
                  <a:lstStyle/>
                  <a:p>
                    <a:pPr algn="ctr"/>
                    <a:r>
                      <a:rPr lang="en-GB" sz="2800" dirty="0">
                        <a:latin typeface="Franklin Gothic Medium" panose="020B0603020102020204" pitchFamily="34" charset="0"/>
                      </a:rPr>
                      <a:t>C3</a:t>
                    </a:r>
                  </a:p>
                  <a:p>
                    <a:pPr algn="ctr"/>
                    <a:endParaRPr lang="en-GB" sz="2800" dirty="0">
                      <a:latin typeface="Franklin Gothic Medium" panose="020B0603020102020204" pitchFamily="34" charset="0"/>
                    </a:endParaRPr>
                  </a:p>
                </p:txBody>
              </p:sp>
              <p:cxnSp>
                <p:nvCxnSpPr>
                  <p:cNvPr id="33" name="Straight Arrow Connector 32">
                    <a:extLst>
                      <a:ext uri="{FF2B5EF4-FFF2-40B4-BE49-F238E27FC236}">
                        <a16:creationId xmlns:a16="http://schemas.microsoft.com/office/drawing/2014/main" id="{5F0B8A7E-C28E-C7EA-ACB5-9B543360FEA0}"/>
                      </a:ext>
                    </a:extLst>
                  </p:cNvPr>
                  <p:cNvCxnSpPr/>
                  <p:nvPr/>
                </p:nvCxnSpPr>
                <p:spPr>
                  <a:xfrm flipV="1">
                    <a:off x="1709425" y="4712948"/>
                    <a:ext cx="0" cy="825909"/>
                  </a:xfrm>
                  <a:prstGeom prst="straightConnector1">
                    <a:avLst/>
                  </a:prstGeom>
                  <a:grpFill/>
                  <a:ln w="57150">
                    <a:solidFill>
                      <a:srgbClr val="3A9BBB"/>
                    </a:solidFill>
                    <a:tailEnd type="triangle"/>
                  </a:ln>
                </p:spPr>
                <p:style>
                  <a:lnRef idx="3">
                    <a:schemeClr val="accent3"/>
                  </a:lnRef>
                  <a:fillRef idx="0">
                    <a:schemeClr val="accent3"/>
                  </a:fillRef>
                  <a:effectRef idx="2">
                    <a:schemeClr val="accent3"/>
                  </a:effectRef>
                  <a:fontRef idx="minor">
                    <a:schemeClr val="tx1"/>
                  </a:fontRef>
                </p:style>
              </p:cxnSp>
            </p:grpSp>
            <p:grpSp>
              <p:nvGrpSpPr>
                <p:cNvPr id="34" name="Group 33">
                  <a:extLst>
                    <a:ext uri="{FF2B5EF4-FFF2-40B4-BE49-F238E27FC236}">
                      <a16:creationId xmlns:a16="http://schemas.microsoft.com/office/drawing/2014/main" id="{EFED84E7-C39B-031B-083F-6A3A8109E884}"/>
                    </a:ext>
                  </a:extLst>
                </p:cNvPr>
                <p:cNvGrpSpPr/>
                <p:nvPr/>
              </p:nvGrpSpPr>
              <p:grpSpPr>
                <a:xfrm>
                  <a:off x="9791632" y="4682772"/>
                  <a:ext cx="827799" cy="2043400"/>
                  <a:chOff x="1295524" y="4712948"/>
                  <a:chExt cx="827799" cy="2043400"/>
                </a:xfrm>
                <a:grpFill/>
              </p:grpSpPr>
              <p:sp>
                <p:nvSpPr>
                  <p:cNvPr id="35" name="TextBox 34">
                    <a:extLst>
                      <a:ext uri="{FF2B5EF4-FFF2-40B4-BE49-F238E27FC236}">
                        <a16:creationId xmlns:a16="http://schemas.microsoft.com/office/drawing/2014/main" id="{E37CEB4F-D3E8-ED02-3BE9-4C0E6D4B685D}"/>
                      </a:ext>
                    </a:extLst>
                  </p:cNvPr>
                  <p:cNvSpPr txBox="1"/>
                  <p:nvPr/>
                </p:nvSpPr>
                <p:spPr>
                  <a:xfrm>
                    <a:off x="1295524" y="5722441"/>
                    <a:ext cx="827799" cy="1033907"/>
                  </a:xfrm>
                  <a:prstGeom prst="rect">
                    <a:avLst/>
                  </a:prstGeom>
                  <a:grpFill/>
                </p:spPr>
                <p:txBody>
                  <a:bodyPr wrap="square" rtlCol="0">
                    <a:spAutoFit/>
                  </a:bodyPr>
                  <a:lstStyle/>
                  <a:p>
                    <a:pPr algn="ctr"/>
                    <a:r>
                      <a:rPr lang="en-GB" sz="2800" dirty="0">
                        <a:latin typeface="Franklin Gothic Medium" panose="020B0603020102020204" pitchFamily="34" charset="0"/>
                      </a:rPr>
                      <a:t>C4</a:t>
                    </a:r>
                  </a:p>
                  <a:p>
                    <a:pPr algn="ctr"/>
                    <a:endParaRPr lang="en-GB" sz="2800" dirty="0">
                      <a:latin typeface="Franklin Gothic Medium" panose="020B0603020102020204" pitchFamily="34" charset="0"/>
                    </a:endParaRPr>
                  </a:p>
                </p:txBody>
              </p:sp>
              <p:cxnSp>
                <p:nvCxnSpPr>
                  <p:cNvPr id="36" name="Straight Arrow Connector 35">
                    <a:extLst>
                      <a:ext uri="{FF2B5EF4-FFF2-40B4-BE49-F238E27FC236}">
                        <a16:creationId xmlns:a16="http://schemas.microsoft.com/office/drawing/2014/main" id="{11735B2D-0CBC-A360-54B5-DE82FAD1A008}"/>
                      </a:ext>
                    </a:extLst>
                  </p:cNvPr>
                  <p:cNvCxnSpPr/>
                  <p:nvPr/>
                </p:nvCxnSpPr>
                <p:spPr>
                  <a:xfrm flipV="1">
                    <a:off x="1709425" y="4712948"/>
                    <a:ext cx="0" cy="825909"/>
                  </a:xfrm>
                  <a:prstGeom prst="straightConnector1">
                    <a:avLst/>
                  </a:prstGeom>
                  <a:grpFill/>
                  <a:ln w="57150">
                    <a:solidFill>
                      <a:srgbClr val="3A9BBB"/>
                    </a:solidFill>
                    <a:tailEnd type="triangle"/>
                  </a:ln>
                </p:spPr>
                <p:style>
                  <a:lnRef idx="3">
                    <a:schemeClr val="accent3"/>
                  </a:lnRef>
                  <a:fillRef idx="0">
                    <a:schemeClr val="accent3"/>
                  </a:fillRef>
                  <a:effectRef idx="2">
                    <a:schemeClr val="accent3"/>
                  </a:effectRef>
                  <a:fontRef idx="minor">
                    <a:schemeClr val="tx1"/>
                  </a:fontRef>
                </p:style>
              </p:cxnSp>
            </p:grpSp>
            <p:grpSp>
              <p:nvGrpSpPr>
                <p:cNvPr id="37" name="Group 36">
                  <a:extLst>
                    <a:ext uri="{FF2B5EF4-FFF2-40B4-BE49-F238E27FC236}">
                      <a16:creationId xmlns:a16="http://schemas.microsoft.com/office/drawing/2014/main" id="{2004368D-EEBE-82AD-B011-86E0D1962579}"/>
                    </a:ext>
                  </a:extLst>
                </p:cNvPr>
                <p:cNvGrpSpPr/>
                <p:nvPr/>
              </p:nvGrpSpPr>
              <p:grpSpPr>
                <a:xfrm>
                  <a:off x="13442822" y="4682772"/>
                  <a:ext cx="827799" cy="2043400"/>
                  <a:chOff x="1295524" y="4712948"/>
                  <a:chExt cx="827799" cy="2043400"/>
                </a:xfrm>
                <a:grpFill/>
              </p:grpSpPr>
              <p:sp>
                <p:nvSpPr>
                  <p:cNvPr id="38" name="TextBox 37">
                    <a:extLst>
                      <a:ext uri="{FF2B5EF4-FFF2-40B4-BE49-F238E27FC236}">
                        <a16:creationId xmlns:a16="http://schemas.microsoft.com/office/drawing/2014/main" id="{BB0BDD6D-1DD4-DEF7-0D17-776AF8CA64F4}"/>
                      </a:ext>
                    </a:extLst>
                  </p:cNvPr>
                  <p:cNvSpPr txBox="1"/>
                  <p:nvPr/>
                </p:nvSpPr>
                <p:spPr>
                  <a:xfrm>
                    <a:off x="1295524" y="5722441"/>
                    <a:ext cx="827799" cy="1033907"/>
                  </a:xfrm>
                  <a:prstGeom prst="rect">
                    <a:avLst/>
                  </a:prstGeom>
                  <a:grpFill/>
                </p:spPr>
                <p:txBody>
                  <a:bodyPr wrap="square" rtlCol="0">
                    <a:spAutoFit/>
                  </a:bodyPr>
                  <a:lstStyle/>
                  <a:p>
                    <a:pPr algn="ctr"/>
                    <a:r>
                      <a:rPr lang="en-GB" sz="2800" dirty="0">
                        <a:latin typeface="Franklin Gothic Medium" panose="020B0603020102020204" pitchFamily="34" charset="0"/>
                      </a:rPr>
                      <a:t>C5</a:t>
                    </a:r>
                  </a:p>
                  <a:p>
                    <a:pPr algn="ctr"/>
                    <a:endParaRPr lang="en-GB" sz="2800" dirty="0">
                      <a:latin typeface="Franklin Gothic Medium" panose="020B0603020102020204" pitchFamily="34" charset="0"/>
                    </a:endParaRPr>
                  </a:p>
                </p:txBody>
              </p:sp>
              <p:cxnSp>
                <p:nvCxnSpPr>
                  <p:cNvPr id="39" name="Straight Arrow Connector 38">
                    <a:extLst>
                      <a:ext uri="{FF2B5EF4-FFF2-40B4-BE49-F238E27FC236}">
                        <a16:creationId xmlns:a16="http://schemas.microsoft.com/office/drawing/2014/main" id="{5CF12952-EC93-5D18-47D8-9DE5E8C2D556}"/>
                      </a:ext>
                    </a:extLst>
                  </p:cNvPr>
                  <p:cNvCxnSpPr/>
                  <p:nvPr/>
                </p:nvCxnSpPr>
                <p:spPr>
                  <a:xfrm flipV="1">
                    <a:off x="1709425" y="4712948"/>
                    <a:ext cx="0" cy="825909"/>
                  </a:xfrm>
                  <a:prstGeom prst="straightConnector1">
                    <a:avLst/>
                  </a:prstGeom>
                  <a:grpFill/>
                  <a:ln w="57150">
                    <a:solidFill>
                      <a:srgbClr val="3A9BBB"/>
                    </a:solidFill>
                    <a:tailEnd type="triangle"/>
                  </a:ln>
                </p:spPr>
                <p:style>
                  <a:lnRef idx="3">
                    <a:schemeClr val="accent3"/>
                  </a:lnRef>
                  <a:fillRef idx="0">
                    <a:schemeClr val="accent3"/>
                  </a:fillRef>
                  <a:effectRef idx="2">
                    <a:schemeClr val="accent3"/>
                  </a:effectRef>
                  <a:fontRef idx="minor">
                    <a:schemeClr val="tx1"/>
                  </a:fontRef>
                </p:style>
              </p:cxnSp>
            </p:grpSp>
            <p:sp>
              <p:nvSpPr>
                <p:cNvPr id="16" name="TextBox 15">
                  <a:extLst>
                    <a:ext uri="{FF2B5EF4-FFF2-40B4-BE49-F238E27FC236}">
                      <a16:creationId xmlns:a16="http://schemas.microsoft.com/office/drawing/2014/main" id="{AD4D7F06-6A61-F01B-A72F-9D8CA43281AD}"/>
                    </a:ext>
                  </a:extLst>
                </p:cNvPr>
                <p:cNvSpPr txBox="1"/>
                <p:nvPr/>
              </p:nvSpPr>
              <p:spPr>
                <a:xfrm>
                  <a:off x="958653" y="6193527"/>
                  <a:ext cx="5181568" cy="530294"/>
                </a:xfrm>
                <a:prstGeom prst="rect">
                  <a:avLst/>
                </a:prstGeom>
                <a:grpFill/>
              </p:spPr>
              <p:txBody>
                <a:bodyPr wrap="square" rtlCol="0">
                  <a:spAutoFit/>
                </a:bodyPr>
                <a:lstStyle/>
                <a:p>
                  <a:r>
                    <a:rPr lang="en-GB" sz="2800" dirty="0">
                      <a:latin typeface="Franklin Gothic Medium" panose="020B0603020102020204" pitchFamily="34" charset="0"/>
                    </a:rPr>
                    <a:t>Audit Time Points</a:t>
                  </a:r>
                </a:p>
              </p:txBody>
            </p:sp>
          </p:grpSp>
        </p:grpSp>
      </p:grpSp>
    </p:spTree>
    <p:extLst>
      <p:ext uri="{BB962C8B-B14F-4D97-AF65-F5344CB8AC3E}">
        <p14:creationId xmlns:p14="http://schemas.microsoft.com/office/powerpoint/2010/main" val="184931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F6887FF-0BA3-4825-966E-0DAFF980B458}"/>
              </a:ext>
            </a:extLst>
          </p:cNvPr>
          <p:cNvSpPr>
            <a:spLocks/>
          </p:cNvSpPr>
          <p:nvPr/>
        </p:nvSpPr>
        <p:spPr>
          <a:xfrm>
            <a:off x="0" y="3777"/>
            <a:ext cx="15119350" cy="7235820"/>
          </a:xfrm>
          <a:prstGeom prst="rect">
            <a:avLst/>
          </a:prstGeom>
          <a:solidFill>
            <a:srgbClr val="0283AD"/>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a:bodyPr>
          <a:lstStyle/>
          <a:p>
            <a:pPr defTabSz="1751511">
              <a:defRPr/>
            </a:pPr>
            <a:endParaRPr lang="en-GB" sz="3530" kern="0">
              <a:solidFill>
                <a:srgbClr val="3F3F3F"/>
              </a:solidFill>
              <a:latin typeface="Franklin Gothic Medium" panose="020B0603020102020204" pitchFamily="34" charset="0"/>
            </a:endParaRPr>
          </a:p>
        </p:txBody>
      </p:sp>
      <p:sp>
        <p:nvSpPr>
          <p:cNvPr id="53" name="TextBox 52">
            <a:extLst>
              <a:ext uri="{FF2B5EF4-FFF2-40B4-BE49-F238E27FC236}">
                <a16:creationId xmlns:a16="http://schemas.microsoft.com/office/drawing/2014/main" id="{A102A736-CF83-436A-B154-3130ADDEC842}"/>
              </a:ext>
            </a:extLst>
          </p:cNvPr>
          <p:cNvSpPr txBox="1"/>
          <p:nvPr/>
        </p:nvSpPr>
        <p:spPr>
          <a:xfrm>
            <a:off x="547027" y="544145"/>
            <a:ext cx="14025296" cy="1571076"/>
          </a:xfrm>
          <a:prstGeom prst="rect">
            <a:avLst/>
          </a:prstGeom>
          <a:noFill/>
          <a:ln w="19050" cap="sq">
            <a:noFill/>
            <a:miter lim="800000"/>
          </a:ln>
        </p:spPr>
        <p:txBody>
          <a:bodyPr wrap="square" lIns="0" tIns="0" rIns="0" bIns="0" rtlCol="0" anchor="t" anchorCtr="0">
            <a:normAutofit/>
          </a:bodyPr>
          <a:lstStyle/>
          <a:p>
            <a:pPr defTabSz="1751511"/>
            <a:r>
              <a:rPr lang="en-GB" sz="4495" b="1">
                <a:solidFill>
                  <a:srgbClr val="000000"/>
                </a:solidFill>
                <a:latin typeface="Franklin Gothic Medium" panose="020B0603020102020204" pitchFamily="34" charset="0"/>
                <a:ea typeface="Verdana" panose="020B0604030504040204" pitchFamily="34" charset="0"/>
                <a:cs typeface="Segoe UI Semilight" panose="020B0402040204020203" pitchFamily="34" charset="0"/>
              </a:rPr>
              <a:t>STICKER SHEET – OPTION 2</a:t>
            </a:r>
          </a:p>
        </p:txBody>
      </p:sp>
      <p:sp>
        <p:nvSpPr>
          <p:cNvPr id="54" name="TextBox 53">
            <a:extLst>
              <a:ext uri="{FF2B5EF4-FFF2-40B4-BE49-F238E27FC236}">
                <a16:creationId xmlns:a16="http://schemas.microsoft.com/office/drawing/2014/main" id="{9C03757A-8DC1-4703-8C88-AE1CD8E7E30A}"/>
              </a:ext>
            </a:extLst>
          </p:cNvPr>
          <p:cNvSpPr txBox="1"/>
          <p:nvPr/>
        </p:nvSpPr>
        <p:spPr>
          <a:xfrm>
            <a:off x="547027" y="2115222"/>
            <a:ext cx="14025296" cy="633322"/>
          </a:xfrm>
          <a:prstGeom prst="rect">
            <a:avLst/>
          </a:prstGeom>
          <a:noFill/>
          <a:ln w="19050" cap="sq">
            <a:noFill/>
            <a:miter lim="800000"/>
          </a:ln>
        </p:spPr>
        <p:txBody>
          <a:bodyPr wrap="square" lIns="0" tIns="0" rIns="0" bIns="0" rtlCol="0" anchor="t" anchorCtr="0">
            <a:normAutofit/>
          </a:bodyPr>
          <a:lstStyle/>
          <a:p>
            <a:pPr defTabSz="1751511"/>
            <a:r>
              <a:rPr lang="en-GB" sz="2996" i="1">
                <a:solidFill>
                  <a:srgbClr val="FFFFFF">
                    <a:lumMod val="50000"/>
                  </a:srgbClr>
                </a:solidFill>
                <a:latin typeface="Franklin Gothic Medium" panose="020B0603020102020204" pitchFamily="34" charset="0"/>
                <a:cs typeface="Segoe UI Semilight" panose="020B0402040204020203" pitchFamily="34" charset="0"/>
              </a:rPr>
              <a:t>Copy and paste any of these elements on to your poster</a:t>
            </a:r>
          </a:p>
        </p:txBody>
      </p:sp>
      <p:cxnSp>
        <p:nvCxnSpPr>
          <p:cNvPr id="55" name="Straight Connector 54">
            <a:extLst>
              <a:ext uri="{FF2B5EF4-FFF2-40B4-BE49-F238E27FC236}">
                <a16:creationId xmlns:a16="http://schemas.microsoft.com/office/drawing/2014/main" id="{CFA538F9-E190-45EE-A32C-B486FC6C0C48}"/>
              </a:ext>
            </a:extLst>
          </p:cNvPr>
          <p:cNvCxnSpPr>
            <a:cxnSpLocks/>
          </p:cNvCxnSpPr>
          <p:nvPr/>
        </p:nvCxnSpPr>
        <p:spPr>
          <a:xfrm>
            <a:off x="547027" y="2748544"/>
            <a:ext cx="14025296" cy="0"/>
          </a:xfrm>
          <a:prstGeom prst="line">
            <a:avLst/>
          </a:prstGeom>
          <a:noFill/>
          <a:ln w="88900" cap="flat" cmpd="sng" algn="ctr">
            <a:solidFill>
              <a:srgbClr val="000000"/>
            </a:solidFill>
            <a:prstDash val="solid"/>
            <a:miter lim="800000"/>
            <a:headEnd type="none" w="lg" len="med"/>
            <a:tailEnd type="none" w="lg" len="med"/>
          </a:ln>
          <a:effectLst/>
        </p:spPr>
      </p:cxnSp>
      <p:sp>
        <p:nvSpPr>
          <p:cNvPr id="61" name="Rectangle 60">
            <a:extLst>
              <a:ext uri="{FF2B5EF4-FFF2-40B4-BE49-F238E27FC236}">
                <a16:creationId xmlns:a16="http://schemas.microsoft.com/office/drawing/2014/main" id="{C1E7F32D-D115-49FA-89B3-BCAD4F0ED30F}"/>
              </a:ext>
            </a:extLst>
          </p:cNvPr>
          <p:cNvSpPr>
            <a:spLocks/>
          </p:cNvSpPr>
          <p:nvPr/>
        </p:nvSpPr>
        <p:spPr>
          <a:xfrm>
            <a:off x="547027" y="2957425"/>
            <a:ext cx="3343962" cy="1941233"/>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spcAft>
                <a:spcPts val="599"/>
              </a:spcAft>
              <a:defRPr/>
            </a:pPr>
            <a:r>
              <a:rPr lang="en-GB" sz="1598" b="1" kern="0">
                <a:solidFill>
                  <a:srgbClr val="000000"/>
                </a:solidFill>
                <a:latin typeface="Franklin Gothic Medium" panose="020B0603020102020204" pitchFamily="34" charset="0"/>
              </a:rPr>
              <a:t>Heading/text boxes</a:t>
            </a:r>
          </a:p>
          <a:p>
            <a:pPr defTabSz="1751511">
              <a:spcAft>
                <a:spcPts val="300"/>
              </a:spcAft>
              <a:defRPr/>
            </a:pPr>
            <a:r>
              <a:rPr lang="en-GB" sz="1598" kern="0">
                <a:solidFill>
                  <a:srgbClr val="000000"/>
                </a:solidFill>
                <a:latin typeface="Franklin Gothic Book" panose="020B0503020102020204" pitchFamily="34" charset="0"/>
              </a:rPr>
              <a:t>Heading: Franklin Gothic Medium, black, bold, 30pt, uppercase</a:t>
            </a:r>
          </a:p>
          <a:p>
            <a:pPr defTabSz="1751511">
              <a:spcAft>
                <a:spcPts val="300"/>
              </a:spcAft>
              <a:defRPr/>
            </a:pPr>
            <a:r>
              <a:rPr lang="en-GB" sz="1598" kern="0">
                <a:solidFill>
                  <a:srgbClr val="000000"/>
                </a:solidFill>
                <a:latin typeface="Franklin Gothic Book" panose="020B0503020102020204" pitchFamily="34" charset="0"/>
              </a:rPr>
              <a:t>Body: Franklin Gothic Medium, black, 18pt, space after 2pt</a:t>
            </a:r>
          </a:p>
          <a:p>
            <a:pPr defTabSz="1751511">
              <a:spcAft>
                <a:spcPts val="300"/>
              </a:spcAft>
              <a:defRPr/>
            </a:pPr>
            <a:endParaRPr lang="en-GB" sz="1598" kern="0">
              <a:solidFill>
                <a:srgbClr val="000000"/>
              </a:solidFill>
              <a:latin typeface="Franklin Gothic Medium" panose="020B0603020102020204" pitchFamily="34" charset="0"/>
            </a:endParaRPr>
          </a:p>
        </p:txBody>
      </p:sp>
      <p:sp>
        <p:nvSpPr>
          <p:cNvPr id="62" name="Rectangle 61">
            <a:extLst>
              <a:ext uri="{FF2B5EF4-FFF2-40B4-BE49-F238E27FC236}">
                <a16:creationId xmlns:a16="http://schemas.microsoft.com/office/drawing/2014/main" id="{9B004964-FF54-4FCA-8FCE-090518A7B128}"/>
              </a:ext>
            </a:extLst>
          </p:cNvPr>
          <p:cNvSpPr>
            <a:spLocks/>
          </p:cNvSpPr>
          <p:nvPr/>
        </p:nvSpPr>
        <p:spPr>
          <a:xfrm>
            <a:off x="547027" y="5765002"/>
            <a:ext cx="3343962" cy="1232597"/>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spcAft>
                <a:spcPts val="599"/>
              </a:spcAft>
              <a:defRPr/>
            </a:pPr>
            <a:r>
              <a:rPr lang="en-GB" sz="1598" b="1" kern="0">
                <a:solidFill>
                  <a:srgbClr val="000000"/>
                </a:solidFill>
                <a:latin typeface="Franklin Gothic Medium" panose="020B0603020102020204" pitchFamily="34" charset="0"/>
              </a:rPr>
              <a:t>Figure placeholder</a:t>
            </a:r>
          </a:p>
          <a:p>
            <a:pPr defTabSz="1751511">
              <a:defRPr/>
            </a:pPr>
            <a:r>
              <a:rPr lang="en-GB" sz="1598" kern="0">
                <a:solidFill>
                  <a:srgbClr val="000000"/>
                </a:solidFill>
                <a:latin typeface="Franklin Gothic Book" panose="020B0503020102020204" pitchFamily="34" charset="0"/>
              </a:rPr>
              <a:t>Re-size your figure to match the box, then delete the box</a:t>
            </a:r>
          </a:p>
          <a:p>
            <a:pPr defTabSz="1751511">
              <a:defRPr/>
            </a:pPr>
            <a:r>
              <a:rPr lang="en-GB" sz="1598" kern="0">
                <a:solidFill>
                  <a:srgbClr val="000000"/>
                </a:solidFill>
                <a:latin typeface="Franklin Gothic Book" panose="020B0503020102020204" pitchFamily="34" charset="0"/>
              </a:rPr>
              <a:t>Font: Franklin Gothic Medium, bold, grey, 16pt</a:t>
            </a:r>
          </a:p>
        </p:txBody>
      </p:sp>
      <p:sp>
        <p:nvSpPr>
          <p:cNvPr id="65" name="Rectangle 64">
            <a:extLst>
              <a:ext uri="{FF2B5EF4-FFF2-40B4-BE49-F238E27FC236}">
                <a16:creationId xmlns:a16="http://schemas.microsoft.com/office/drawing/2014/main" id="{AB505820-0A63-4E56-ABC4-4A712A45DD96}"/>
              </a:ext>
            </a:extLst>
          </p:cNvPr>
          <p:cNvSpPr>
            <a:spLocks/>
          </p:cNvSpPr>
          <p:nvPr/>
        </p:nvSpPr>
        <p:spPr>
          <a:xfrm>
            <a:off x="11227531" y="2957425"/>
            <a:ext cx="3344792" cy="954539"/>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spcAft>
                <a:spcPts val="599"/>
              </a:spcAft>
              <a:defRPr/>
            </a:pPr>
            <a:r>
              <a:rPr lang="en-GB" sz="1598" b="1" kern="0">
                <a:solidFill>
                  <a:srgbClr val="000000"/>
                </a:solidFill>
                <a:latin typeface="Franklin Gothic Medium" panose="020B0603020102020204" pitchFamily="34" charset="0"/>
              </a:rPr>
              <a:t>Icon set</a:t>
            </a:r>
          </a:p>
          <a:p>
            <a:pPr defTabSz="1751511">
              <a:defRPr/>
            </a:pPr>
            <a:r>
              <a:rPr lang="en-GB" sz="1598" kern="0">
                <a:solidFill>
                  <a:srgbClr val="000000"/>
                </a:solidFill>
                <a:latin typeface="Franklin Gothic Book" panose="020B0503020102020204" pitchFamily="34" charset="0"/>
              </a:rPr>
              <a:t>Fill colour to match stroke colour, line width 0.5pt</a:t>
            </a:r>
            <a:endParaRPr lang="en-GB" sz="999" kern="0">
              <a:solidFill>
                <a:srgbClr val="000000"/>
              </a:solidFill>
              <a:latin typeface="Franklin Gothic Book" panose="020B0503020102020204" pitchFamily="34" charset="0"/>
            </a:endParaRPr>
          </a:p>
        </p:txBody>
      </p:sp>
      <p:sp>
        <p:nvSpPr>
          <p:cNvPr id="66" name="Rectangle 65">
            <a:extLst>
              <a:ext uri="{FF2B5EF4-FFF2-40B4-BE49-F238E27FC236}">
                <a16:creationId xmlns:a16="http://schemas.microsoft.com/office/drawing/2014/main" id="{6C676D02-1380-4826-8FBB-5066611D0B69}"/>
              </a:ext>
            </a:extLst>
          </p:cNvPr>
          <p:cNvSpPr>
            <a:spLocks/>
          </p:cNvSpPr>
          <p:nvPr/>
        </p:nvSpPr>
        <p:spPr>
          <a:xfrm>
            <a:off x="547027" y="15598626"/>
            <a:ext cx="3343962" cy="338529"/>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1598" b="1" kern="0">
                <a:solidFill>
                  <a:srgbClr val="000000"/>
                </a:solidFill>
                <a:latin typeface="Franklin Gothic Medium" panose="020B0603020102020204" pitchFamily="34" charset="0"/>
              </a:rPr>
              <a:t>Formatted graphs</a:t>
            </a:r>
            <a:endParaRPr lang="en-GB" sz="1598" kern="0">
              <a:solidFill>
                <a:srgbClr val="000000"/>
              </a:solidFill>
              <a:latin typeface="Franklin Gothic Medium" panose="020B0603020102020204" pitchFamily="34" charset="0"/>
            </a:endParaRPr>
          </a:p>
        </p:txBody>
      </p:sp>
      <p:grpSp>
        <p:nvGrpSpPr>
          <p:cNvPr id="67" name="Group 66">
            <a:extLst>
              <a:ext uri="{FF2B5EF4-FFF2-40B4-BE49-F238E27FC236}">
                <a16:creationId xmlns:a16="http://schemas.microsoft.com/office/drawing/2014/main" id="{4F2C3247-BB69-4F55-8C0D-1E3F32B807A6}"/>
              </a:ext>
            </a:extLst>
          </p:cNvPr>
          <p:cNvGrpSpPr/>
          <p:nvPr/>
        </p:nvGrpSpPr>
        <p:grpSpPr>
          <a:xfrm>
            <a:off x="4107460" y="2957425"/>
            <a:ext cx="5124612" cy="2807574"/>
            <a:chOff x="8237635" y="8158108"/>
            <a:chExt cx="17376678" cy="5621928"/>
          </a:xfrm>
        </p:grpSpPr>
        <p:sp>
          <p:nvSpPr>
            <p:cNvPr id="68" name="Rectangle 67">
              <a:extLst>
                <a:ext uri="{FF2B5EF4-FFF2-40B4-BE49-F238E27FC236}">
                  <a16:creationId xmlns:a16="http://schemas.microsoft.com/office/drawing/2014/main" id="{C7BB7934-C615-4D1F-9C27-85DE1FCA7DCF}"/>
                </a:ext>
              </a:extLst>
            </p:cNvPr>
            <p:cNvSpPr/>
            <p:nvPr/>
          </p:nvSpPr>
          <p:spPr>
            <a:xfrm>
              <a:off x="8237635" y="9461511"/>
              <a:ext cx="17376678" cy="4318525"/>
            </a:xfrm>
            <a:prstGeom prst="rect">
              <a:avLst/>
            </a:prstGeom>
            <a:no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t" anchorCtr="0" forceAA="0" compatLnSpc="1">
              <a:prstTxWarp prst="textNoShape">
                <a:avLst/>
              </a:prstTxWarp>
              <a:normAutofit/>
            </a:bodyPr>
            <a:lstStyle/>
            <a:p>
              <a:pPr marL="125849" indent="-125849" defTabSz="1751511">
                <a:spcAft>
                  <a:spcPts val="200"/>
                </a:spcAft>
                <a:buFont typeface="Arial" panose="020B0604020202020204" pitchFamily="34" charset="0"/>
                <a:buChar char="•"/>
                <a:defRPr/>
              </a:pPr>
              <a:r>
                <a:rPr lang="en-GB" sz="1798" kern="0">
                  <a:solidFill>
                    <a:srgbClr val="000000"/>
                  </a:solidFill>
                  <a:latin typeface="Franklin Gothic Medium" panose="020B0603020102020204" pitchFamily="34" charset="0"/>
                </a:rPr>
                <a:t>[Insert text here]</a:t>
              </a:r>
            </a:p>
          </p:txBody>
        </p:sp>
        <p:grpSp>
          <p:nvGrpSpPr>
            <p:cNvPr id="69" name="Group 68">
              <a:extLst>
                <a:ext uri="{FF2B5EF4-FFF2-40B4-BE49-F238E27FC236}">
                  <a16:creationId xmlns:a16="http://schemas.microsoft.com/office/drawing/2014/main" id="{DBF34DBF-154B-42CC-A84E-A074641E3CB4}"/>
                </a:ext>
              </a:extLst>
            </p:cNvPr>
            <p:cNvGrpSpPr>
              <a:grpSpLocks/>
            </p:cNvGrpSpPr>
            <p:nvPr/>
          </p:nvGrpSpPr>
          <p:grpSpPr>
            <a:xfrm>
              <a:off x="8237635" y="8158108"/>
              <a:ext cx="17376677" cy="1260000"/>
              <a:chOff x="1127683" y="14928900"/>
              <a:chExt cx="15262790" cy="993351"/>
            </a:xfrm>
          </p:grpSpPr>
          <p:sp>
            <p:nvSpPr>
              <p:cNvPr id="70" name="Rectangle 69">
                <a:extLst>
                  <a:ext uri="{FF2B5EF4-FFF2-40B4-BE49-F238E27FC236}">
                    <a16:creationId xmlns:a16="http://schemas.microsoft.com/office/drawing/2014/main" id="{BA995780-F834-46F4-9827-656FA47C4F2C}"/>
                  </a:ext>
                </a:extLst>
              </p:cNvPr>
              <p:cNvSpPr/>
              <p:nvPr/>
            </p:nvSpPr>
            <p:spPr>
              <a:xfrm>
                <a:off x="1127683" y="14928900"/>
                <a:ext cx="15262790" cy="99335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2996" b="1" kern="0">
                    <a:solidFill>
                      <a:srgbClr val="000000"/>
                    </a:solidFill>
                    <a:latin typeface="Franklin Gothic Medium" panose="020B0603020102020204" pitchFamily="34" charset="0"/>
                  </a:rPr>
                  <a:t>HEADING</a:t>
                </a:r>
              </a:p>
            </p:txBody>
          </p:sp>
          <p:cxnSp>
            <p:nvCxnSpPr>
              <p:cNvPr id="71" name="Straight Connector 70">
                <a:extLst>
                  <a:ext uri="{FF2B5EF4-FFF2-40B4-BE49-F238E27FC236}">
                    <a16:creationId xmlns:a16="http://schemas.microsoft.com/office/drawing/2014/main" id="{1B1F26CE-A97F-4857-8D11-5952B93F3AEE}"/>
                  </a:ext>
                </a:extLst>
              </p:cNvPr>
              <p:cNvCxnSpPr>
                <a:cxnSpLocks/>
              </p:cNvCxnSpPr>
              <p:nvPr/>
            </p:nvCxnSpPr>
            <p:spPr>
              <a:xfrm>
                <a:off x="1127683" y="14928900"/>
                <a:ext cx="15262789" cy="0"/>
              </a:xfrm>
              <a:prstGeom prst="line">
                <a:avLst/>
              </a:prstGeom>
              <a:noFill/>
              <a:ln w="38100" cap="flat" cmpd="sng" algn="ctr">
                <a:solidFill>
                  <a:srgbClr val="000000"/>
                </a:solidFill>
                <a:prstDash val="solid"/>
                <a:miter lim="800000"/>
                <a:headEnd type="none" w="lg" len="med"/>
                <a:tailEnd type="none" w="lg" len="med"/>
              </a:ln>
              <a:effectLst/>
            </p:spPr>
          </p:cxnSp>
          <p:cxnSp>
            <p:nvCxnSpPr>
              <p:cNvPr id="72" name="Straight Connector 71">
                <a:extLst>
                  <a:ext uri="{FF2B5EF4-FFF2-40B4-BE49-F238E27FC236}">
                    <a16:creationId xmlns:a16="http://schemas.microsoft.com/office/drawing/2014/main" id="{FFF1F275-532F-48EE-A16F-8F632AF00E2A}"/>
                  </a:ext>
                </a:extLst>
              </p:cNvPr>
              <p:cNvCxnSpPr>
                <a:cxnSpLocks/>
              </p:cNvCxnSpPr>
              <p:nvPr/>
            </p:nvCxnSpPr>
            <p:spPr>
              <a:xfrm>
                <a:off x="1127683" y="15922251"/>
                <a:ext cx="15262789" cy="0"/>
              </a:xfrm>
              <a:prstGeom prst="line">
                <a:avLst/>
              </a:prstGeom>
              <a:noFill/>
              <a:ln w="88900" cap="flat" cmpd="sng" algn="ctr">
                <a:solidFill>
                  <a:srgbClr val="000000"/>
                </a:solidFill>
                <a:prstDash val="solid"/>
                <a:miter lim="800000"/>
                <a:headEnd type="none" w="lg" len="med"/>
                <a:tailEnd type="none" w="lg" len="med"/>
              </a:ln>
              <a:effectLst/>
            </p:spPr>
          </p:cxnSp>
        </p:grpSp>
      </p:grpSp>
      <p:sp>
        <p:nvSpPr>
          <p:cNvPr id="73" name="Rectangle 72">
            <a:extLst>
              <a:ext uri="{FF2B5EF4-FFF2-40B4-BE49-F238E27FC236}">
                <a16:creationId xmlns:a16="http://schemas.microsoft.com/office/drawing/2014/main" id="{D0DA274E-2BC2-4478-A3A2-294D7984ED55}"/>
              </a:ext>
            </a:extLst>
          </p:cNvPr>
          <p:cNvSpPr/>
          <p:nvPr/>
        </p:nvSpPr>
        <p:spPr>
          <a:xfrm>
            <a:off x="4107460" y="5765001"/>
            <a:ext cx="5124612" cy="3278922"/>
          </a:xfrm>
          <a:prstGeom prst="rect">
            <a:avLst/>
          </a:prstGeom>
          <a:solidFill>
            <a:sysClr val="window" lastClr="FFFFFF">
              <a:lumMod val="95000"/>
            </a:sysClr>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ctr" anchorCtr="0" forceAA="0" compatLnSpc="1">
            <a:prstTxWarp prst="textNoShape">
              <a:avLst/>
            </a:prstTxWarp>
            <a:normAutofit/>
          </a:bodyPr>
          <a:lstStyle/>
          <a:p>
            <a:pPr algn="ctr" defTabSz="1751511">
              <a:defRPr/>
            </a:pPr>
            <a:r>
              <a:rPr lang="en-GB" sz="1600" i="1" kern="0">
                <a:solidFill>
                  <a:srgbClr val="000000"/>
                </a:solidFill>
                <a:latin typeface="Franklin Gothic Medium" panose="020B0603020102020204" pitchFamily="34" charset="0"/>
              </a:rPr>
              <a:t>Figure placeholder</a:t>
            </a:r>
          </a:p>
        </p:txBody>
      </p:sp>
      <p:grpSp>
        <p:nvGrpSpPr>
          <p:cNvPr id="74" name="Group 73">
            <a:extLst>
              <a:ext uri="{FF2B5EF4-FFF2-40B4-BE49-F238E27FC236}">
                <a16:creationId xmlns:a16="http://schemas.microsoft.com/office/drawing/2014/main" id="{E4436634-2AE6-494E-B27D-EFC16A770975}"/>
              </a:ext>
            </a:extLst>
          </p:cNvPr>
          <p:cNvGrpSpPr>
            <a:grpSpLocks/>
          </p:cNvGrpSpPr>
          <p:nvPr/>
        </p:nvGrpSpPr>
        <p:grpSpPr>
          <a:xfrm>
            <a:off x="4107460" y="9065599"/>
            <a:ext cx="5124611" cy="485414"/>
            <a:chOff x="1127683" y="14928900"/>
            <a:chExt cx="15262790" cy="993351"/>
          </a:xfrm>
        </p:grpSpPr>
        <p:sp>
          <p:nvSpPr>
            <p:cNvPr id="75" name="Rectangle 74">
              <a:extLst>
                <a:ext uri="{FF2B5EF4-FFF2-40B4-BE49-F238E27FC236}">
                  <a16:creationId xmlns:a16="http://schemas.microsoft.com/office/drawing/2014/main" id="{9B186DD0-DA2B-4EB9-9A56-4E1556CC69E0}"/>
                </a:ext>
              </a:extLst>
            </p:cNvPr>
            <p:cNvSpPr/>
            <p:nvPr/>
          </p:nvSpPr>
          <p:spPr>
            <a:xfrm>
              <a:off x="1127683" y="14928900"/>
              <a:ext cx="15262790" cy="993351"/>
            </a:xfrm>
            <a:prstGeom prst="rect">
              <a:avLst/>
            </a:prstGeom>
            <a:solidFill>
              <a:sysClr val="window" lastClr="FFFFFF"/>
            </a:solidFill>
            <a:ln w="19050" cap="sq"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defTabSz="1751511">
                <a:defRPr/>
              </a:pPr>
              <a:r>
                <a:rPr lang="en-GB" sz="1600" b="1" kern="0">
                  <a:solidFill>
                    <a:srgbClr val="FFFFFF">
                      <a:lumMod val="50000"/>
                    </a:srgbClr>
                  </a:solidFill>
                  <a:latin typeface="Franklin Gothic Medium" panose="020B0603020102020204" pitchFamily="34" charset="0"/>
                </a:rPr>
                <a:t>[Insert figure heading here]</a:t>
              </a:r>
            </a:p>
          </p:txBody>
        </p:sp>
        <p:cxnSp>
          <p:nvCxnSpPr>
            <p:cNvPr id="76" name="Straight Connector 75">
              <a:extLst>
                <a:ext uri="{FF2B5EF4-FFF2-40B4-BE49-F238E27FC236}">
                  <a16:creationId xmlns:a16="http://schemas.microsoft.com/office/drawing/2014/main" id="{98CE861D-CB00-4EFF-869D-A17486CA1CAA}"/>
                </a:ext>
              </a:extLst>
            </p:cNvPr>
            <p:cNvCxnSpPr>
              <a:cxnSpLocks/>
            </p:cNvCxnSpPr>
            <p:nvPr/>
          </p:nvCxnSpPr>
          <p:spPr>
            <a:xfrm>
              <a:off x="1127683" y="14928900"/>
              <a:ext cx="15262789" cy="0"/>
            </a:xfrm>
            <a:prstGeom prst="line">
              <a:avLst/>
            </a:prstGeom>
            <a:noFill/>
            <a:ln w="88900" cap="flat" cmpd="sng" algn="ctr">
              <a:solidFill>
                <a:srgbClr val="E2D8F0"/>
              </a:solidFill>
              <a:prstDash val="solid"/>
              <a:miter lim="800000"/>
              <a:headEnd type="none" w="lg" len="med"/>
              <a:tailEnd type="none" w="lg" len="med"/>
            </a:ln>
            <a:effectLst/>
          </p:spPr>
        </p:cxnSp>
      </p:grpSp>
      <p:sp>
        <p:nvSpPr>
          <p:cNvPr id="63" name="Rectangle 62">
            <a:extLst>
              <a:ext uri="{FF2B5EF4-FFF2-40B4-BE49-F238E27FC236}">
                <a16:creationId xmlns:a16="http://schemas.microsoft.com/office/drawing/2014/main" id="{063B509B-1916-42C1-BD18-F30B977FDFAC}"/>
              </a:ext>
            </a:extLst>
          </p:cNvPr>
          <p:cNvSpPr>
            <a:spLocks/>
          </p:cNvSpPr>
          <p:nvPr/>
        </p:nvSpPr>
        <p:spPr>
          <a:xfrm>
            <a:off x="547027" y="9917761"/>
            <a:ext cx="3343962" cy="64521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1598" b="1" kern="0">
                <a:solidFill>
                  <a:srgbClr val="000000"/>
                </a:solidFill>
                <a:latin typeface="Franklin Gothic Medium" panose="020B0603020102020204" pitchFamily="34" charset="0"/>
              </a:rPr>
              <a:t>References and acknowledgments </a:t>
            </a:r>
            <a:endParaRPr lang="en-GB" sz="1598" kern="0">
              <a:solidFill>
                <a:srgbClr val="000000"/>
              </a:solidFill>
              <a:latin typeface="Franklin Gothic Medium" panose="020B0603020102020204" pitchFamily="34" charset="0"/>
            </a:endParaRPr>
          </a:p>
        </p:txBody>
      </p:sp>
      <p:grpSp>
        <p:nvGrpSpPr>
          <p:cNvPr id="11" name="Group 10">
            <a:extLst>
              <a:ext uri="{FF2B5EF4-FFF2-40B4-BE49-F238E27FC236}">
                <a16:creationId xmlns:a16="http://schemas.microsoft.com/office/drawing/2014/main" id="{26C150A5-CA6B-4795-9F2B-7F4C3041BE5D}"/>
              </a:ext>
            </a:extLst>
          </p:cNvPr>
          <p:cNvGrpSpPr/>
          <p:nvPr/>
        </p:nvGrpSpPr>
        <p:grpSpPr>
          <a:xfrm>
            <a:off x="4107460" y="9917761"/>
            <a:ext cx="3343999" cy="2818219"/>
            <a:chOff x="8224838" y="19881599"/>
            <a:chExt cx="6696074" cy="5643243"/>
          </a:xfrm>
        </p:grpSpPr>
        <p:grpSp>
          <p:nvGrpSpPr>
            <p:cNvPr id="7" name="Group 6">
              <a:extLst>
                <a:ext uri="{FF2B5EF4-FFF2-40B4-BE49-F238E27FC236}">
                  <a16:creationId xmlns:a16="http://schemas.microsoft.com/office/drawing/2014/main" id="{9B9BDB14-4E09-44F7-8A53-B859C88E7E18}"/>
                </a:ext>
              </a:extLst>
            </p:cNvPr>
            <p:cNvGrpSpPr/>
            <p:nvPr/>
          </p:nvGrpSpPr>
          <p:grpSpPr>
            <a:xfrm>
              <a:off x="8224838" y="19881599"/>
              <a:ext cx="6696074" cy="2821620"/>
              <a:chOff x="8237635" y="19881599"/>
              <a:chExt cx="6696074" cy="2821620"/>
            </a:xfrm>
          </p:grpSpPr>
          <p:grpSp>
            <p:nvGrpSpPr>
              <p:cNvPr id="43" name="Group 42">
                <a:extLst>
                  <a:ext uri="{FF2B5EF4-FFF2-40B4-BE49-F238E27FC236}">
                    <a16:creationId xmlns:a16="http://schemas.microsoft.com/office/drawing/2014/main" id="{E08B5AFB-DE6C-4F4D-93F1-1D0A44402D89}"/>
                  </a:ext>
                </a:extLst>
              </p:cNvPr>
              <p:cNvGrpSpPr/>
              <p:nvPr/>
            </p:nvGrpSpPr>
            <p:grpSpPr>
              <a:xfrm>
                <a:off x="8237635" y="20201927"/>
                <a:ext cx="6696074" cy="2501292"/>
                <a:chOff x="4655575" y="39220428"/>
                <a:chExt cx="6696074" cy="2501292"/>
              </a:xfrm>
            </p:grpSpPr>
            <p:sp>
              <p:nvSpPr>
                <p:cNvPr id="44" name="Rectangle 43">
                  <a:extLst>
                    <a:ext uri="{FF2B5EF4-FFF2-40B4-BE49-F238E27FC236}">
                      <a16:creationId xmlns:a16="http://schemas.microsoft.com/office/drawing/2014/main" id="{E0312899-9B89-47F7-BCA5-0D5ADABEDDD2}"/>
                    </a:ext>
                  </a:extLst>
                </p:cNvPr>
                <p:cNvSpPr>
                  <a:spLocks/>
                </p:cNvSpPr>
                <p:nvPr/>
              </p:nvSpPr>
              <p:spPr>
                <a:xfrm>
                  <a:off x="4655575" y="39733724"/>
                  <a:ext cx="6696074" cy="198799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kern="0">
                      <a:solidFill>
                        <a:srgbClr val="3F3F3F"/>
                      </a:solidFill>
                      <a:latin typeface="Franklin Gothic Book" panose="020B0503020102020204" pitchFamily="34" charset="0"/>
                    </a:rPr>
                    <a:t>Auto-resize text box to keep references small</a:t>
                  </a:r>
                </a:p>
              </p:txBody>
            </p:sp>
            <p:sp>
              <p:nvSpPr>
                <p:cNvPr id="45" name="Rectangle 44">
                  <a:extLst>
                    <a:ext uri="{FF2B5EF4-FFF2-40B4-BE49-F238E27FC236}">
                      <a16:creationId xmlns:a16="http://schemas.microsoft.com/office/drawing/2014/main" id="{6E1608CA-0899-4526-B039-0F22584EA0C9}"/>
                    </a:ext>
                  </a:extLst>
                </p:cNvPr>
                <p:cNvSpPr>
                  <a:spLocks/>
                </p:cNvSpPr>
                <p:nvPr/>
              </p:nvSpPr>
              <p:spPr>
                <a:xfrm>
                  <a:off x="4655575" y="39220428"/>
                  <a:ext cx="6696074" cy="513295"/>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sz="1398" kern="0">
                      <a:solidFill>
                        <a:srgbClr val="3F3F3F"/>
                      </a:solidFill>
                      <a:latin typeface="Franklin Gothic Medium" panose="020B0603020102020204" pitchFamily="34" charset="0"/>
                    </a:rPr>
                    <a:t>References</a:t>
                  </a:r>
                </a:p>
              </p:txBody>
            </p:sp>
          </p:grpSp>
          <p:cxnSp>
            <p:nvCxnSpPr>
              <p:cNvPr id="49" name="Straight Connector 48">
                <a:extLst>
                  <a:ext uri="{FF2B5EF4-FFF2-40B4-BE49-F238E27FC236}">
                    <a16:creationId xmlns:a16="http://schemas.microsoft.com/office/drawing/2014/main" id="{C041D40A-491B-4D3F-B956-F7FCD5A4AE2B}"/>
                  </a:ext>
                </a:extLst>
              </p:cNvPr>
              <p:cNvCxnSpPr>
                <a:cxnSpLocks/>
              </p:cNvCxnSpPr>
              <p:nvPr/>
            </p:nvCxnSpPr>
            <p:spPr>
              <a:xfrm>
                <a:off x="8237635" y="19881599"/>
                <a:ext cx="6696074" cy="0"/>
              </a:xfrm>
              <a:prstGeom prst="line">
                <a:avLst/>
              </a:prstGeom>
              <a:noFill/>
              <a:ln w="38100" cap="flat" cmpd="sng" algn="ctr">
                <a:solidFill>
                  <a:srgbClr val="E2D8F0"/>
                </a:solidFill>
                <a:prstDash val="solid"/>
                <a:miter lim="800000"/>
                <a:headEnd type="none" w="lg" len="med"/>
                <a:tailEnd type="none" w="lg" len="med"/>
              </a:ln>
              <a:effectLst/>
            </p:spPr>
          </p:cxnSp>
        </p:grpSp>
        <p:grpSp>
          <p:nvGrpSpPr>
            <p:cNvPr id="8" name="Group 7">
              <a:extLst>
                <a:ext uri="{FF2B5EF4-FFF2-40B4-BE49-F238E27FC236}">
                  <a16:creationId xmlns:a16="http://schemas.microsoft.com/office/drawing/2014/main" id="{79C5603F-B828-45A4-9653-3ED837FE1CD5}"/>
                </a:ext>
              </a:extLst>
            </p:cNvPr>
            <p:cNvGrpSpPr/>
            <p:nvPr/>
          </p:nvGrpSpPr>
          <p:grpSpPr>
            <a:xfrm>
              <a:off x="8224838" y="22703219"/>
              <a:ext cx="6696074" cy="2821623"/>
              <a:chOff x="15365509" y="19881599"/>
              <a:chExt cx="6696074" cy="2821623"/>
            </a:xfrm>
          </p:grpSpPr>
          <p:grpSp>
            <p:nvGrpSpPr>
              <p:cNvPr id="46" name="Group 45">
                <a:extLst>
                  <a:ext uri="{FF2B5EF4-FFF2-40B4-BE49-F238E27FC236}">
                    <a16:creationId xmlns:a16="http://schemas.microsoft.com/office/drawing/2014/main" id="{E7EAC8D5-78D1-4BCC-9B33-70417C086F57}"/>
                  </a:ext>
                </a:extLst>
              </p:cNvPr>
              <p:cNvGrpSpPr/>
              <p:nvPr/>
            </p:nvGrpSpPr>
            <p:grpSpPr>
              <a:xfrm>
                <a:off x="15365509" y="20201927"/>
                <a:ext cx="6696074" cy="2501295"/>
                <a:chOff x="11783449" y="39220428"/>
                <a:chExt cx="6696074" cy="2501295"/>
              </a:xfrm>
            </p:grpSpPr>
            <p:sp>
              <p:nvSpPr>
                <p:cNvPr id="47" name="Rectangle 46">
                  <a:extLst>
                    <a:ext uri="{FF2B5EF4-FFF2-40B4-BE49-F238E27FC236}">
                      <a16:creationId xmlns:a16="http://schemas.microsoft.com/office/drawing/2014/main" id="{723B219F-1796-45F4-87FB-0FA9D02B3C23}"/>
                    </a:ext>
                  </a:extLst>
                </p:cNvPr>
                <p:cNvSpPr>
                  <a:spLocks/>
                </p:cNvSpPr>
                <p:nvPr/>
              </p:nvSpPr>
              <p:spPr>
                <a:xfrm>
                  <a:off x="11783449" y="39733727"/>
                  <a:ext cx="6696074" cy="1987996"/>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kern="0">
                      <a:solidFill>
                        <a:srgbClr val="3F3F3F"/>
                      </a:solidFill>
                      <a:latin typeface="Franklin Gothic Book" panose="020B0503020102020204" pitchFamily="34" charset="0"/>
                    </a:rPr>
                    <a:t>Auto-resize text box to keep small</a:t>
                  </a:r>
                </a:p>
              </p:txBody>
            </p:sp>
            <p:sp>
              <p:nvSpPr>
                <p:cNvPr id="48" name="Rectangle 47">
                  <a:extLst>
                    <a:ext uri="{FF2B5EF4-FFF2-40B4-BE49-F238E27FC236}">
                      <a16:creationId xmlns:a16="http://schemas.microsoft.com/office/drawing/2014/main" id="{86D503FA-1F09-40D0-BB7C-5FD3B942655C}"/>
                    </a:ext>
                  </a:extLst>
                </p:cNvPr>
                <p:cNvSpPr/>
                <p:nvPr/>
              </p:nvSpPr>
              <p:spPr>
                <a:xfrm>
                  <a:off x="11783449" y="39220428"/>
                  <a:ext cx="6696074" cy="513295"/>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1751511">
                    <a:defRPr/>
                  </a:pPr>
                  <a:r>
                    <a:rPr lang="en-GB" sz="1398" kern="0">
                      <a:solidFill>
                        <a:srgbClr val="3F3F3F"/>
                      </a:solidFill>
                      <a:latin typeface="Franklin Gothic Medium" panose="020B0603020102020204" pitchFamily="34" charset="0"/>
                    </a:rPr>
                    <a:t>Acknowledgments</a:t>
                  </a:r>
                </a:p>
              </p:txBody>
            </p:sp>
          </p:grpSp>
          <p:cxnSp>
            <p:nvCxnSpPr>
              <p:cNvPr id="84" name="Straight Connector 83">
                <a:extLst>
                  <a:ext uri="{FF2B5EF4-FFF2-40B4-BE49-F238E27FC236}">
                    <a16:creationId xmlns:a16="http://schemas.microsoft.com/office/drawing/2014/main" id="{A4B34CA0-CBB1-434E-99A6-31FE710DCFE9}"/>
                  </a:ext>
                </a:extLst>
              </p:cNvPr>
              <p:cNvCxnSpPr>
                <a:cxnSpLocks/>
              </p:cNvCxnSpPr>
              <p:nvPr/>
            </p:nvCxnSpPr>
            <p:spPr>
              <a:xfrm>
                <a:off x="15365509" y="19881599"/>
                <a:ext cx="6696074" cy="0"/>
              </a:xfrm>
              <a:prstGeom prst="line">
                <a:avLst/>
              </a:prstGeom>
              <a:noFill/>
              <a:ln w="38100" cap="flat" cmpd="sng" algn="ctr">
                <a:solidFill>
                  <a:srgbClr val="E2D8F0"/>
                </a:solidFill>
                <a:prstDash val="solid"/>
                <a:miter lim="800000"/>
                <a:headEnd type="none" w="lg" len="med"/>
                <a:tailEnd type="none" w="lg" len="med"/>
              </a:ln>
              <a:effectLst/>
            </p:spPr>
          </p:cxnSp>
        </p:grpSp>
      </p:grpSp>
      <p:sp>
        <p:nvSpPr>
          <p:cNvPr id="64" name="Rectangle 63">
            <a:extLst>
              <a:ext uri="{FF2B5EF4-FFF2-40B4-BE49-F238E27FC236}">
                <a16:creationId xmlns:a16="http://schemas.microsoft.com/office/drawing/2014/main" id="{32BC130E-888D-4E0B-B9DC-FB07BA518311}"/>
              </a:ext>
            </a:extLst>
          </p:cNvPr>
          <p:cNvSpPr>
            <a:spLocks/>
          </p:cNvSpPr>
          <p:nvPr/>
        </p:nvSpPr>
        <p:spPr>
          <a:xfrm>
            <a:off x="547027" y="12890867"/>
            <a:ext cx="3343962" cy="645211"/>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1598" b="1" kern="0">
                <a:solidFill>
                  <a:srgbClr val="000000"/>
                </a:solidFill>
                <a:latin typeface="Franklin Gothic Medium" panose="020B0603020102020204" pitchFamily="34" charset="0"/>
              </a:rPr>
              <a:t>Contact info</a:t>
            </a:r>
            <a:endParaRPr lang="en-GB" sz="1598" kern="0">
              <a:solidFill>
                <a:srgbClr val="000000"/>
              </a:solidFill>
              <a:latin typeface="Franklin Gothic Medium" panose="020B0603020102020204" pitchFamily="34" charset="0"/>
            </a:endParaRPr>
          </a:p>
        </p:txBody>
      </p:sp>
      <p:grpSp>
        <p:nvGrpSpPr>
          <p:cNvPr id="15" name="Group 14">
            <a:extLst>
              <a:ext uri="{FF2B5EF4-FFF2-40B4-BE49-F238E27FC236}">
                <a16:creationId xmlns:a16="http://schemas.microsoft.com/office/drawing/2014/main" id="{92C17569-B7EE-41E9-91E8-C020010F5E0B}"/>
              </a:ext>
            </a:extLst>
          </p:cNvPr>
          <p:cNvGrpSpPr/>
          <p:nvPr/>
        </p:nvGrpSpPr>
        <p:grpSpPr>
          <a:xfrm>
            <a:off x="4107460" y="14732520"/>
            <a:ext cx="3344000" cy="490499"/>
            <a:chOff x="8224838" y="29493056"/>
            <a:chExt cx="6696075" cy="982182"/>
          </a:xfrm>
        </p:grpSpPr>
        <p:sp>
          <p:nvSpPr>
            <p:cNvPr id="95" name="Rectangle 94">
              <a:extLst>
                <a:ext uri="{FF2B5EF4-FFF2-40B4-BE49-F238E27FC236}">
                  <a16:creationId xmlns:a16="http://schemas.microsoft.com/office/drawing/2014/main" id="{A03F9EC6-C186-4FA0-8B6B-B0B2F687C339}"/>
                </a:ext>
              </a:extLst>
            </p:cNvPr>
            <p:cNvSpPr/>
            <p:nvPr/>
          </p:nvSpPr>
          <p:spPr>
            <a:xfrm>
              <a:off x="8224838" y="29493056"/>
              <a:ext cx="982182" cy="982182"/>
            </a:xfrm>
            <a:prstGeom prst="rect">
              <a:avLst/>
            </a:prstGeom>
            <a:solidFill>
              <a:srgbClr val="E2D8F0"/>
            </a:solidFill>
            <a:ln w="19050" cap="sq" cmpd="sng" algn="ctr">
              <a:no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defRPr/>
              </a:pPr>
              <a:endParaRPr lang="en-GB" sz="2497" kern="0">
                <a:solidFill>
                  <a:srgbClr val="3F3F3F"/>
                </a:solidFill>
                <a:latin typeface="Segoe UI"/>
              </a:endParaRPr>
            </a:p>
          </p:txBody>
        </p:sp>
        <p:sp>
          <p:nvSpPr>
            <p:cNvPr id="96" name="Rectangle 95">
              <a:extLst>
                <a:ext uri="{FF2B5EF4-FFF2-40B4-BE49-F238E27FC236}">
                  <a16:creationId xmlns:a16="http://schemas.microsoft.com/office/drawing/2014/main" id="{DC4E99BC-29E8-42CD-8B2C-187BB6235519}"/>
                </a:ext>
              </a:extLst>
            </p:cNvPr>
            <p:cNvSpPr/>
            <p:nvPr/>
          </p:nvSpPr>
          <p:spPr>
            <a:xfrm>
              <a:off x="9367617" y="29493056"/>
              <a:ext cx="982182" cy="982182"/>
            </a:xfrm>
            <a:prstGeom prst="rect">
              <a:avLst/>
            </a:prstGeom>
            <a:solidFill>
              <a:srgbClr val="000000"/>
            </a:solidFill>
            <a:ln w="19050" cap="sq" cmpd="sng" algn="ctr">
              <a:no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defRPr/>
              </a:pPr>
              <a:endParaRPr lang="en-GB" sz="2497" kern="0">
                <a:solidFill>
                  <a:srgbClr val="3F3F3F"/>
                </a:solidFill>
                <a:latin typeface="Segoe UI"/>
              </a:endParaRPr>
            </a:p>
          </p:txBody>
        </p:sp>
        <p:sp>
          <p:nvSpPr>
            <p:cNvPr id="97" name="Rectangle 96">
              <a:extLst>
                <a:ext uri="{FF2B5EF4-FFF2-40B4-BE49-F238E27FC236}">
                  <a16:creationId xmlns:a16="http://schemas.microsoft.com/office/drawing/2014/main" id="{B7BF1E39-ADF1-4D2A-9958-97940052838C}"/>
                </a:ext>
              </a:extLst>
            </p:cNvPr>
            <p:cNvSpPr/>
            <p:nvPr/>
          </p:nvSpPr>
          <p:spPr>
            <a:xfrm>
              <a:off x="10510396" y="29493056"/>
              <a:ext cx="982182" cy="982182"/>
            </a:xfrm>
            <a:prstGeom prst="rect">
              <a:avLst/>
            </a:prstGeom>
            <a:solidFill>
              <a:srgbClr val="7F7F7F"/>
            </a:solidFill>
            <a:ln w="19050" cap="sq" cmpd="sng" algn="ctr">
              <a:no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defRPr/>
              </a:pPr>
              <a:endParaRPr lang="en-GB" sz="2497" kern="0">
                <a:solidFill>
                  <a:srgbClr val="3F3F3F"/>
                </a:solidFill>
                <a:latin typeface="Segoe UI"/>
              </a:endParaRPr>
            </a:p>
          </p:txBody>
        </p:sp>
        <p:sp>
          <p:nvSpPr>
            <p:cNvPr id="98" name="Rectangle 97">
              <a:extLst>
                <a:ext uri="{FF2B5EF4-FFF2-40B4-BE49-F238E27FC236}">
                  <a16:creationId xmlns:a16="http://schemas.microsoft.com/office/drawing/2014/main" id="{138662CE-21BD-40FA-9437-64F0C3070172}"/>
                </a:ext>
              </a:extLst>
            </p:cNvPr>
            <p:cNvSpPr/>
            <p:nvPr/>
          </p:nvSpPr>
          <p:spPr>
            <a:xfrm>
              <a:off x="11653175" y="29493056"/>
              <a:ext cx="982182" cy="982182"/>
            </a:xfrm>
            <a:prstGeom prst="rect">
              <a:avLst/>
            </a:prstGeom>
            <a:solidFill>
              <a:schemeClr val="bg1"/>
            </a:solidFill>
            <a:ln w="19050" cap="sq" cmpd="sng" algn="ctr">
              <a:solidFill>
                <a:schemeClr val="tx2"/>
              </a:solid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defRPr/>
              </a:pPr>
              <a:endParaRPr lang="en-GB" sz="2497" kern="0">
                <a:solidFill>
                  <a:srgbClr val="3F3F3F"/>
                </a:solidFill>
                <a:latin typeface="Segoe UI"/>
              </a:endParaRPr>
            </a:p>
          </p:txBody>
        </p:sp>
        <p:sp>
          <p:nvSpPr>
            <p:cNvPr id="99" name="Rectangle 98">
              <a:extLst>
                <a:ext uri="{FF2B5EF4-FFF2-40B4-BE49-F238E27FC236}">
                  <a16:creationId xmlns:a16="http://schemas.microsoft.com/office/drawing/2014/main" id="{DC58F79B-CC95-4523-9ECD-2028A9DC7D37}"/>
                </a:ext>
              </a:extLst>
            </p:cNvPr>
            <p:cNvSpPr/>
            <p:nvPr/>
          </p:nvSpPr>
          <p:spPr>
            <a:xfrm>
              <a:off x="12795954" y="29493056"/>
              <a:ext cx="982182" cy="982182"/>
            </a:xfrm>
            <a:prstGeom prst="rect">
              <a:avLst/>
            </a:prstGeom>
            <a:solidFill>
              <a:srgbClr val="82D8D0"/>
            </a:solidFill>
            <a:ln w="19050" cap="sq" cmpd="sng" algn="ctr">
              <a:no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endParaRPr lang="en-GB" sz="2497" kern="0">
                <a:solidFill>
                  <a:srgbClr val="3F3F3F"/>
                </a:solidFill>
                <a:latin typeface="Segoe UI"/>
              </a:endParaRPr>
            </a:p>
          </p:txBody>
        </p:sp>
        <p:sp>
          <p:nvSpPr>
            <p:cNvPr id="100" name="Rectangle 99">
              <a:extLst>
                <a:ext uri="{FF2B5EF4-FFF2-40B4-BE49-F238E27FC236}">
                  <a16:creationId xmlns:a16="http://schemas.microsoft.com/office/drawing/2014/main" id="{2D230F9F-6A61-4344-8695-609A76DFA766}"/>
                </a:ext>
              </a:extLst>
            </p:cNvPr>
            <p:cNvSpPr/>
            <p:nvPr/>
          </p:nvSpPr>
          <p:spPr>
            <a:xfrm>
              <a:off x="13938731" y="29493056"/>
              <a:ext cx="982182" cy="982182"/>
            </a:xfrm>
            <a:prstGeom prst="rect">
              <a:avLst/>
            </a:prstGeom>
            <a:solidFill>
              <a:srgbClr val="CDBDE5"/>
            </a:solidFill>
            <a:ln w="19050" cap="sq" cmpd="sng" algn="ctr">
              <a:noFill/>
              <a:prstDash val="solid"/>
              <a:miter lim="800000"/>
            </a:ln>
            <a:effectLst/>
          </p:spPr>
          <p:txBody>
            <a:bodyPr rot="0" spcFirstLastPara="0" vertOverflow="overflow" horzOverflow="overflow" vert="horz" wrap="square" lIns="125848" tIns="125848" rIns="125848" bIns="125848" numCol="1" spcCol="0" rtlCol="0" fromWordArt="0" anchor="t" anchorCtr="0" forceAA="0" compatLnSpc="1">
              <a:prstTxWarp prst="textNoShape">
                <a:avLst/>
              </a:prstTxWarp>
              <a:noAutofit/>
            </a:bodyPr>
            <a:lstStyle/>
            <a:p>
              <a:pPr defTabSz="1751511"/>
              <a:endParaRPr lang="en-GB" sz="2497" kern="0">
                <a:solidFill>
                  <a:srgbClr val="3F3F3F"/>
                </a:solidFill>
                <a:latin typeface="Segoe UI"/>
              </a:endParaRPr>
            </a:p>
          </p:txBody>
        </p:sp>
      </p:grpSp>
      <p:sp>
        <p:nvSpPr>
          <p:cNvPr id="94" name="Rectangle 93">
            <a:extLst>
              <a:ext uri="{FF2B5EF4-FFF2-40B4-BE49-F238E27FC236}">
                <a16:creationId xmlns:a16="http://schemas.microsoft.com/office/drawing/2014/main" id="{2016B48E-6579-47E5-83C4-078A85F60DA6}"/>
              </a:ext>
            </a:extLst>
          </p:cNvPr>
          <p:cNvSpPr>
            <a:spLocks/>
          </p:cNvSpPr>
          <p:nvPr/>
        </p:nvSpPr>
        <p:spPr>
          <a:xfrm>
            <a:off x="547027" y="14732521"/>
            <a:ext cx="3343962" cy="255780"/>
          </a:xfrm>
          <a:prstGeom prst="rect">
            <a:avLst/>
          </a:prstGeom>
          <a:noFill/>
          <a:ln w="19050" cap="sq" cmpd="sng" algn="ctr">
            <a:noFill/>
            <a:prstDash val="solid"/>
            <a:miter lim="800000"/>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751511">
              <a:defRPr/>
            </a:pPr>
            <a:r>
              <a:rPr lang="en-GB" sz="1598" b="1" kern="0">
                <a:solidFill>
                  <a:srgbClr val="000000"/>
                </a:solidFill>
                <a:latin typeface="Franklin Gothic Medium" panose="020B0603020102020204" pitchFamily="34" charset="0"/>
              </a:rPr>
              <a:t>Colour scheme 2</a:t>
            </a:r>
          </a:p>
        </p:txBody>
      </p:sp>
      <p:graphicFrame>
        <p:nvGraphicFramePr>
          <p:cNvPr id="315" name="Table 43">
            <a:extLst>
              <a:ext uri="{FF2B5EF4-FFF2-40B4-BE49-F238E27FC236}">
                <a16:creationId xmlns:a16="http://schemas.microsoft.com/office/drawing/2014/main" id="{91F44B4A-F060-4D1A-95B2-41E65753A2D4}"/>
              </a:ext>
            </a:extLst>
          </p:cNvPr>
          <p:cNvGraphicFramePr>
            <a:graphicFrameLocks noGrp="1"/>
          </p:cNvGraphicFramePr>
          <p:nvPr>
            <p:extLst>
              <p:ext uri="{D42A27DB-BD31-4B8C-83A1-F6EECF244321}">
                <p14:modId xmlns:p14="http://schemas.microsoft.com/office/powerpoint/2010/main" val="1258778745"/>
              </p:ext>
            </p:extLst>
          </p:nvPr>
        </p:nvGraphicFramePr>
        <p:xfrm>
          <a:off x="5588217" y="18365095"/>
          <a:ext cx="3942918" cy="1239645"/>
        </p:xfrm>
        <a:graphic>
          <a:graphicData uri="http://schemas.openxmlformats.org/drawingml/2006/table">
            <a:tbl>
              <a:tblPr firstRow="1" bandRow="1"/>
              <a:tblGrid>
                <a:gridCol w="1314306">
                  <a:extLst>
                    <a:ext uri="{9D8B030D-6E8A-4147-A177-3AD203B41FA5}">
                      <a16:colId xmlns:a16="http://schemas.microsoft.com/office/drawing/2014/main" val="2832273255"/>
                    </a:ext>
                  </a:extLst>
                </a:gridCol>
                <a:gridCol w="1314306">
                  <a:extLst>
                    <a:ext uri="{9D8B030D-6E8A-4147-A177-3AD203B41FA5}">
                      <a16:colId xmlns:a16="http://schemas.microsoft.com/office/drawing/2014/main" val="1864769992"/>
                    </a:ext>
                  </a:extLst>
                </a:gridCol>
                <a:gridCol w="1314306">
                  <a:extLst>
                    <a:ext uri="{9D8B030D-6E8A-4147-A177-3AD203B41FA5}">
                      <a16:colId xmlns:a16="http://schemas.microsoft.com/office/drawing/2014/main" val="910319481"/>
                    </a:ext>
                  </a:extLst>
                </a:gridCol>
              </a:tblGrid>
              <a:tr h="247929">
                <a:tc>
                  <a:txBody>
                    <a:bodyPr/>
                    <a:lstStyle>
                      <a:lvl1pPr marL="0" algn="l" defTabSz="3027487" rtl="0" eaLnBrk="1" latinLnBrk="0" hangingPunct="1">
                        <a:defRPr sz="5960" b="1" kern="1200">
                          <a:solidFill>
                            <a:schemeClr val="lt1"/>
                          </a:solidFill>
                          <a:latin typeface="Segoe UI"/>
                        </a:defRPr>
                      </a:lvl1pPr>
                      <a:lvl2pPr marL="1513743" algn="l" defTabSz="3027487" rtl="0" eaLnBrk="1" latinLnBrk="0" hangingPunct="1">
                        <a:defRPr sz="5960" b="1" kern="1200">
                          <a:solidFill>
                            <a:schemeClr val="lt1"/>
                          </a:solidFill>
                          <a:latin typeface="Segoe UI"/>
                        </a:defRPr>
                      </a:lvl2pPr>
                      <a:lvl3pPr marL="3027487" algn="l" defTabSz="3027487" rtl="0" eaLnBrk="1" latinLnBrk="0" hangingPunct="1">
                        <a:defRPr sz="5960" b="1" kern="1200">
                          <a:solidFill>
                            <a:schemeClr val="lt1"/>
                          </a:solidFill>
                          <a:latin typeface="Segoe UI"/>
                        </a:defRPr>
                      </a:lvl3pPr>
                      <a:lvl4pPr marL="4541230" algn="l" defTabSz="3027487" rtl="0" eaLnBrk="1" latinLnBrk="0" hangingPunct="1">
                        <a:defRPr sz="5960" b="1" kern="1200">
                          <a:solidFill>
                            <a:schemeClr val="lt1"/>
                          </a:solidFill>
                          <a:latin typeface="Segoe UI"/>
                        </a:defRPr>
                      </a:lvl4pPr>
                      <a:lvl5pPr marL="6054974" algn="l" defTabSz="3027487" rtl="0" eaLnBrk="1" latinLnBrk="0" hangingPunct="1">
                        <a:defRPr sz="5960" b="1" kern="1200">
                          <a:solidFill>
                            <a:schemeClr val="lt1"/>
                          </a:solidFill>
                          <a:latin typeface="Segoe UI"/>
                        </a:defRPr>
                      </a:lvl5pPr>
                      <a:lvl6pPr marL="7568717" algn="l" defTabSz="3027487" rtl="0" eaLnBrk="1" latinLnBrk="0" hangingPunct="1">
                        <a:defRPr sz="5960" b="1" kern="1200">
                          <a:solidFill>
                            <a:schemeClr val="lt1"/>
                          </a:solidFill>
                          <a:latin typeface="Segoe UI"/>
                        </a:defRPr>
                      </a:lvl6pPr>
                      <a:lvl7pPr marL="9082461" algn="l" defTabSz="3027487" rtl="0" eaLnBrk="1" latinLnBrk="0" hangingPunct="1">
                        <a:defRPr sz="5960" b="1" kern="1200">
                          <a:solidFill>
                            <a:schemeClr val="lt1"/>
                          </a:solidFill>
                          <a:latin typeface="Segoe UI"/>
                        </a:defRPr>
                      </a:lvl7pPr>
                      <a:lvl8pPr marL="10596204" algn="l" defTabSz="3027487" rtl="0" eaLnBrk="1" latinLnBrk="0" hangingPunct="1">
                        <a:defRPr sz="5960" b="1" kern="1200">
                          <a:solidFill>
                            <a:schemeClr val="lt1"/>
                          </a:solidFill>
                          <a:latin typeface="Segoe UI"/>
                        </a:defRPr>
                      </a:lvl8pPr>
                      <a:lvl9pPr marL="12109948" algn="l" defTabSz="3027487" rtl="0" eaLnBrk="1" latinLnBrk="0" hangingPunct="1">
                        <a:defRPr sz="5960" b="1" kern="1200">
                          <a:solidFill>
                            <a:schemeClr val="lt1"/>
                          </a:solidFill>
                          <a:latin typeface="Segoe UI"/>
                        </a:defRPr>
                      </a:lvl9pPr>
                    </a:lstStyle>
                    <a:p>
                      <a:pPr marL="0" algn="ctr" defTabSz="4654747" rtl="0" eaLnBrk="1" latinLnBrk="0" hangingPunct="1"/>
                      <a:r>
                        <a:rPr lang="en-US" sz="1000" b="0" kern="1200">
                          <a:solidFill>
                            <a:schemeClr val="tx1"/>
                          </a:solidFill>
                          <a:latin typeface="Franklin Gothic Medium" panose="020B0603020102020204" pitchFamily="34" charset="0"/>
                          <a:ea typeface="+mn-ea"/>
                          <a:cs typeface="Segoe UI" panose="020B0502040204020203" pitchFamily="34" charset="0"/>
                        </a:rPr>
                        <a:t>Category 1</a:t>
                      </a:r>
                      <a:endParaRPr lang="en-GB" sz="1000" b="0" kern="1200">
                        <a:solidFill>
                          <a:schemeClr val="tx1"/>
                        </a:solidFill>
                        <a:latin typeface="Franklin Gothic Medium" panose="020B0603020102020204" pitchFamily="34" charset="0"/>
                        <a:ea typeface="+mn-ea"/>
                        <a:cs typeface="Segoe UI" panose="020B0502040204020203" pitchFamily="34" charset="0"/>
                      </a:endParaRPr>
                    </a:p>
                  </a:txBody>
                  <a:tcPr marL="47462" marR="47462" marT="23731" marB="23731"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D8F0"/>
                    </a:solidFill>
                  </a:tcPr>
                </a:tc>
                <a:tc>
                  <a:txBody>
                    <a:bodyPr/>
                    <a:lstStyle>
                      <a:lvl1pPr marL="0" algn="l" defTabSz="3027487" rtl="0" eaLnBrk="1" latinLnBrk="0" hangingPunct="1">
                        <a:defRPr sz="5960" b="1" kern="1200">
                          <a:solidFill>
                            <a:schemeClr val="lt1"/>
                          </a:solidFill>
                          <a:latin typeface="Segoe UI"/>
                        </a:defRPr>
                      </a:lvl1pPr>
                      <a:lvl2pPr marL="1513743" algn="l" defTabSz="3027487" rtl="0" eaLnBrk="1" latinLnBrk="0" hangingPunct="1">
                        <a:defRPr sz="5960" b="1" kern="1200">
                          <a:solidFill>
                            <a:schemeClr val="lt1"/>
                          </a:solidFill>
                          <a:latin typeface="Segoe UI"/>
                        </a:defRPr>
                      </a:lvl2pPr>
                      <a:lvl3pPr marL="3027487" algn="l" defTabSz="3027487" rtl="0" eaLnBrk="1" latinLnBrk="0" hangingPunct="1">
                        <a:defRPr sz="5960" b="1" kern="1200">
                          <a:solidFill>
                            <a:schemeClr val="lt1"/>
                          </a:solidFill>
                          <a:latin typeface="Segoe UI"/>
                        </a:defRPr>
                      </a:lvl3pPr>
                      <a:lvl4pPr marL="4541230" algn="l" defTabSz="3027487" rtl="0" eaLnBrk="1" latinLnBrk="0" hangingPunct="1">
                        <a:defRPr sz="5960" b="1" kern="1200">
                          <a:solidFill>
                            <a:schemeClr val="lt1"/>
                          </a:solidFill>
                          <a:latin typeface="Segoe UI"/>
                        </a:defRPr>
                      </a:lvl4pPr>
                      <a:lvl5pPr marL="6054974" algn="l" defTabSz="3027487" rtl="0" eaLnBrk="1" latinLnBrk="0" hangingPunct="1">
                        <a:defRPr sz="5960" b="1" kern="1200">
                          <a:solidFill>
                            <a:schemeClr val="lt1"/>
                          </a:solidFill>
                          <a:latin typeface="Segoe UI"/>
                        </a:defRPr>
                      </a:lvl5pPr>
                      <a:lvl6pPr marL="7568717" algn="l" defTabSz="3027487" rtl="0" eaLnBrk="1" latinLnBrk="0" hangingPunct="1">
                        <a:defRPr sz="5960" b="1" kern="1200">
                          <a:solidFill>
                            <a:schemeClr val="lt1"/>
                          </a:solidFill>
                          <a:latin typeface="Segoe UI"/>
                        </a:defRPr>
                      </a:lvl6pPr>
                      <a:lvl7pPr marL="9082461" algn="l" defTabSz="3027487" rtl="0" eaLnBrk="1" latinLnBrk="0" hangingPunct="1">
                        <a:defRPr sz="5960" b="1" kern="1200">
                          <a:solidFill>
                            <a:schemeClr val="lt1"/>
                          </a:solidFill>
                          <a:latin typeface="Segoe UI"/>
                        </a:defRPr>
                      </a:lvl7pPr>
                      <a:lvl8pPr marL="10596204" algn="l" defTabSz="3027487" rtl="0" eaLnBrk="1" latinLnBrk="0" hangingPunct="1">
                        <a:defRPr sz="5960" b="1" kern="1200">
                          <a:solidFill>
                            <a:schemeClr val="lt1"/>
                          </a:solidFill>
                          <a:latin typeface="Segoe UI"/>
                        </a:defRPr>
                      </a:lvl8pPr>
                      <a:lvl9pPr marL="12109948" algn="l" defTabSz="3027487" rtl="0" eaLnBrk="1" latinLnBrk="0" hangingPunct="1">
                        <a:defRPr sz="5960" b="1" kern="1200">
                          <a:solidFill>
                            <a:schemeClr val="lt1"/>
                          </a:solidFill>
                          <a:latin typeface="Segoe UI"/>
                        </a:defRPr>
                      </a:lvl9pPr>
                    </a:lstStyle>
                    <a:p>
                      <a:pPr marL="0" marR="0" lvl="0" indent="0" algn="ctr" defTabSz="4654747"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Franklin Gothic Medium" panose="020B0603020102020204" pitchFamily="34" charset="0"/>
                          <a:ea typeface="+mn-ea"/>
                          <a:cs typeface="Segoe UI" panose="020B0502040204020203" pitchFamily="34" charset="0"/>
                        </a:rPr>
                        <a:t>Category 2</a:t>
                      </a:r>
                      <a:endParaRPr lang="en-GB" sz="1000" b="0" kern="1200">
                        <a:solidFill>
                          <a:schemeClr val="tx1"/>
                        </a:solidFill>
                        <a:latin typeface="Franklin Gothic Medium" panose="020B06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D8F0"/>
                    </a:solidFill>
                  </a:tcPr>
                </a:tc>
                <a:tc>
                  <a:txBody>
                    <a:bodyPr/>
                    <a:lstStyle>
                      <a:lvl1pPr marL="0" algn="l" defTabSz="3027487" rtl="0" eaLnBrk="1" latinLnBrk="0" hangingPunct="1">
                        <a:defRPr sz="5960" b="1" kern="1200">
                          <a:solidFill>
                            <a:schemeClr val="lt1"/>
                          </a:solidFill>
                          <a:latin typeface="Segoe UI"/>
                        </a:defRPr>
                      </a:lvl1pPr>
                      <a:lvl2pPr marL="1513743" algn="l" defTabSz="3027487" rtl="0" eaLnBrk="1" latinLnBrk="0" hangingPunct="1">
                        <a:defRPr sz="5960" b="1" kern="1200">
                          <a:solidFill>
                            <a:schemeClr val="lt1"/>
                          </a:solidFill>
                          <a:latin typeface="Segoe UI"/>
                        </a:defRPr>
                      </a:lvl2pPr>
                      <a:lvl3pPr marL="3027487" algn="l" defTabSz="3027487" rtl="0" eaLnBrk="1" latinLnBrk="0" hangingPunct="1">
                        <a:defRPr sz="5960" b="1" kern="1200">
                          <a:solidFill>
                            <a:schemeClr val="lt1"/>
                          </a:solidFill>
                          <a:latin typeface="Segoe UI"/>
                        </a:defRPr>
                      </a:lvl3pPr>
                      <a:lvl4pPr marL="4541230" algn="l" defTabSz="3027487" rtl="0" eaLnBrk="1" latinLnBrk="0" hangingPunct="1">
                        <a:defRPr sz="5960" b="1" kern="1200">
                          <a:solidFill>
                            <a:schemeClr val="lt1"/>
                          </a:solidFill>
                          <a:latin typeface="Segoe UI"/>
                        </a:defRPr>
                      </a:lvl4pPr>
                      <a:lvl5pPr marL="6054974" algn="l" defTabSz="3027487" rtl="0" eaLnBrk="1" latinLnBrk="0" hangingPunct="1">
                        <a:defRPr sz="5960" b="1" kern="1200">
                          <a:solidFill>
                            <a:schemeClr val="lt1"/>
                          </a:solidFill>
                          <a:latin typeface="Segoe UI"/>
                        </a:defRPr>
                      </a:lvl5pPr>
                      <a:lvl6pPr marL="7568717" algn="l" defTabSz="3027487" rtl="0" eaLnBrk="1" latinLnBrk="0" hangingPunct="1">
                        <a:defRPr sz="5960" b="1" kern="1200">
                          <a:solidFill>
                            <a:schemeClr val="lt1"/>
                          </a:solidFill>
                          <a:latin typeface="Segoe UI"/>
                        </a:defRPr>
                      </a:lvl6pPr>
                      <a:lvl7pPr marL="9082461" algn="l" defTabSz="3027487" rtl="0" eaLnBrk="1" latinLnBrk="0" hangingPunct="1">
                        <a:defRPr sz="5960" b="1" kern="1200">
                          <a:solidFill>
                            <a:schemeClr val="lt1"/>
                          </a:solidFill>
                          <a:latin typeface="Segoe UI"/>
                        </a:defRPr>
                      </a:lvl7pPr>
                      <a:lvl8pPr marL="10596204" algn="l" defTabSz="3027487" rtl="0" eaLnBrk="1" latinLnBrk="0" hangingPunct="1">
                        <a:defRPr sz="5960" b="1" kern="1200">
                          <a:solidFill>
                            <a:schemeClr val="lt1"/>
                          </a:solidFill>
                          <a:latin typeface="Segoe UI"/>
                        </a:defRPr>
                      </a:lvl8pPr>
                      <a:lvl9pPr marL="12109948" algn="l" defTabSz="3027487" rtl="0" eaLnBrk="1" latinLnBrk="0" hangingPunct="1">
                        <a:defRPr sz="5960" b="1" kern="1200">
                          <a:solidFill>
                            <a:schemeClr val="lt1"/>
                          </a:solidFill>
                          <a:latin typeface="Segoe UI"/>
                        </a:defRPr>
                      </a:lvl9pPr>
                    </a:lstStyle>
                    <a:p>
                      <a:pPr marL="0" algn="ctr" defTabSz="4654747" rtl="0" eaLnBrk="1" latinLnBrk="0" hangingPunct="1"/>
                      <a:r>
                        <a:rPr lang="en-US" sz="1000" b="0" kern="1200">
                          <a:solidFill>
                            <a:schemeClr val="tx1"/>
                          </a:solidFill>
                          <a:latin typeface="Franklin Gothic Medium" panose="020B0603020102020204" pitchFamily="34" charset="0"/>
                          <a:ea typeface="+mn-ea"/>
                          <a:cs typeface="Segoe UI" panose="020B0502040204020203" pitchFamily="34" charset="0"/>
                        </a:rPr>
                        <a:t>Category 3</a:t>
                      </a:r>
                      <a:endParaRPr lang="en-GB" sz="1000" b="0" kern="1200">
                        <a:solidFill>
                          <a:schemeClr val="tx1"/>
                        </a:solidFill>
                        <a:latin typeface="Franklin Gothic Medium" panose="020B06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2D8F0"/>
                    </a:solidFill>
                  </a:tcPr>
                </a:tc>
                <a:extLst>
                  <a:ext uri="{0D108BD9-81ED-4DB2-BD59-A6C34878D82A}">
                    <a16:rowId xmlns:a16="http://schemas.microsoft.com/office/drawing/2014/main" val="1968051184"/>
                  </a:ext>
                </a:extLst>
              </a:tr>
              <a:tr h="247929">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1966223"/>
                  </a:ext>
                </a:extLst>
              </a:tr>
              <a:tr h="247929">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mpd="sng">
                      <a:noFill/>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949682"/>
                  </a:ext>
                </a:extLst>
              </a:tr>
              <a:tr h="247929">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mpd="sng">
                      <a:noFill/>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mpd="sng">
                      <a:noFill/>
                    </a:lnR>
                    <a:lnT w="6350" cap="flat" cmpd="sng" algn="ctr">
                      <a:solidFill>
                        <a:srgbClr val="7F7F7F"/>
                      </a:solidFill>
                      <a:prstDash val="solid"/>
                      <a:round/>
                      <a:headEnd type="none" w="med" len="med"/>
                      <a:tailEnd type="none" w="med" len="med"/>
                    </a:lnT>
                    <a:lnB w="6350" cap="flat" cmpd="sng" algn="ctr">
                      <a:solidFill>
                        <a:srgbClr val="7F7F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202582"/>
                  </a:ext>
                </a:extLst>
              </a:tr>
              <a:tr h="247929">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mpd="sng">
                      <a:noFill/>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7F7F7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3027487" rtl="0" eaLnBrk="1" latinLnBrk="0" hangingPunct="1">
                        <a:defRPr sz="5960" kern="1200">
                          <a:solidFill>
                            <a:schemeClr val="dk1"/>
                          </a:solidFill>
                          <a:latin typeface="Segoe UI"/>
                        </a:defRPr>
                      </a:lvl1pPr>
                      <a:lvl2pPr marL="1513743" algn="l" defTabSz="3027487" rtl="0" eaLnBrk="1" latinLnBrk="0" hangingPunct="1">
                        <a:defRPr sz="5960" kern="1200">
                          <a:solidFill>
                            <a:schemeClr val="dk1"/>
                          </a:solidFill>
                          <a:latin typeface="Segoe UI"/>
                        </a:defRPr>
                      </a:lvl2pPr>
                      <a:lvl3pPr marL="3027487" algn="l" defTabSz="3027487" rtl="0" eaLnBrk="1" latinLnBrk="0" hangingPunct="1">
                        <a:defRPr sz="5960" kern="1200">
                          <a:solidFill>
                            <a:schemeClr val="dk1"/>
                          </a:solidFill>
                          <a:latin typeface="Segoe UI"/>
                        </a:defRPr>
                      </a:lvl3pPr>
                      <a:lvl4pPr marL="4541230" algn="l" defTabSz="3027487" rtl="0" eaLnBrk="1" latinLnBrk="0" hangingPunct="1">
                        <a:defRPr sz="5960" kern="1200">
                          <a:solidFill>
                            <a:schemeClr val="dk1"/>
                          </a:solidFill>
                          <a:latin typeface="Segoe UI"/>
                        </a:defRPr>
                      </a:lvl4pPr>
                      <a:lvl5pPr marL="6054974" algn="l" defTabSz="3027487" rtl="0" eaLnBrk="1" latinLnBrk="0" hangingPunct="1">
                        <a:defRPr sz="5960" kern="1200">
                          <a:solidFill>
                            <a:schemeClr val="dk1"/>
                          </a:solidFill>
                          <a:latin typeface="Segoe UI"/>
                        </a:defRPr>
                      </a:lvl5pPr>
                      <a:lvl6pPr marL="7568717" algn="l" defTabSz="3027487" rtl="0" eaLnBrk="1" latinLnBrk="0" hangingPunct="1">
                        <a:defRPr sz="5960" kern="1200">
                          <a:solidFill>
                            <a:schemeClr val="dk1"/>
                          </a:solidFill>
                          <a:latin typeface="Segoe UI"/>
                        </a:defRPr>
                      </a:lvl6pPr>
                      <a:lvl7pPr marL="9082461" algn="l" defTabSz="3027487" rtl="0" eaLnBrk="1" latinLnBrk="0" hangingPunct="1">
                        <a:defRPr sz="5960" kern="1200">
                          <a:solidFill>
                            <a:schemeClr val="dk1"/>
                          </a:solidFill>
                          <a:latin typeface="Segoe UI"/>
                        </a:defRPr>
                      </a:lvl7pPr>
                      <a:lvl8pPr marL="10596204" algn="l" defTabSz="3027487" rtl="0" eaLnBrk="1" latinLnBrk="0" hangingPunct="1">
                        <a:defRPr sz="5960" kern="1200">
                          <a:solidFill>
                            <a:schemeClr val="dk1"/>
                          </a:solidFill>
                          <a:latin typeface="Segoe UI"/>
                        </a:defRPr>
                      </a:lvl8pPr>
                      <a:lvl9pPr marL="12109948" algn="l" defTabSz="3027487" rtl="0" eaLnBrk="1" latinLnBrk="0" hangingPunct="1">
                        <a:defRPr sz="5960" kern="1200">
                          <a:solidFill>
                            <a:schemeClr val="dk1"/>
                          </a:solidFill>
                          <a:latin typeface="Segoe UI"/>
                        </a:defRPr>
                      </a:lvl9pPr>
                    </a:lstStyle>
                    <a:p>
                      <a:pPr marL="0" algn="ctr" defTabSz="4654747" rtl="0" eaLnBrk="1" latinLnBrk="0" hangingPunct="1"/>
                      <a:r>
                        <a:rPr lang="en-US" sz="900" b="0" kern="1200">
                          <a:solidFill>
                            <a:srgbClr val="7F7F7F"/>
                          </a:solidFill>
                          <a:latin typeface="Franklin Gothic Book" panose="020B0503020102020204" pitchFamily="34" charset="0"/>
                          <a:ea typeface="+mn-ea"/>
                          <a:cs typeface="Segoe UI" panose="020B0502040204020203" pitchFamily="34" charset="0"/>
                        </a:rPr>
                        <a:t>[insert text here]</a:t>
                      </a:r>
                      <a:endParaRPr lang="en-GB" sz="900" b="0" kern="1200">
                        <a:solidFill>
                          <a:srgbClr val="7F7F7F"/>
                        </a:solidFill>
                        <a:latin typeface="Franklin Gothic Book" panose="020B0503020102020204" pitchFamily="34" charset="0"/>
                        <a:ea typeface="+mn-ea"/>
                        <a:cs typeface="Segoe UI" panose="020B0502040204020203" pitchFamily="34" charset="0"/>
                      </a:endParaRPr>
                    </a:p>
                  </a:txBody>
                  <a:tcPr marL="47462" marR="47462" marT="23731" marB="23731" anchor="ctr">
                    <a:lnL w="12700" cap="flat" cmpd="sng" algn="ctr">
                      <a:noFill/>
                      <a:prstDash val="solid"/>
                      <a:round/>
                      <a:headEnd type="none" w="med" len="med"/>
                      <a:tailEnd type="none" w="med" len="med"/>
                    </a:lnL>
                    <a:lnR w="12700" cmpd="sng">
                      <a:noFill/>
                    </a:lnR>
                    <a:lnT w="6350" cap="flat" cmpd="sng" algn="ctr">
                      <a:solidFill>
                        <a:srgbClr val="7F7F7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4976384"/>
                  </a:ext>
                </a:extLst>
              </a:tr>
            </a:tbl>
          </a:graphicData>
        </a:graphic>
      </p:graphicFrame>
      <p:graphicFrame>
        <p:nvGraphicFramePr>
          <p:cNvPr id="316" name="Chart 315">
            <a:extLst>
              <a:ext uri="{FF2B5EF4-FFF2-40B4-BE49-F238E27FC236}">
                <a16:creationId xmlns:a16="http://schemas.microsoft.com/office/drawing/2014/main" id="{7986185E-B783-4E40-9FF0-73A4231C1CC3}"/>
              </a:ext>
            </a:extLst>
          </p:cNvPr>
          <p:cNvGraphicFramePr>
            <a:graphicFrameLocks/>
          </p:cNvGraphicFramePr>
          <p:nvPr>
            <p:extLst>
              <p:ext uri="{D42A27DB-BD31-4B8C-83A1-F6EECF244321}">
                <p14:modId xmlns:p14="http://schemas.microsoft.com/office/powerpoint/2010/main" val="918763962"/>
              </p:ext>
            </p:extLst>
          </p:nvPr>
        </p:nvGraphicFramePr>
        <p:xfrm>
          <a:off x="543856" y="16152533"/>
          <a:ext cx="3942916" cy="1781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7" name="Chart 316">
            <a:extLst>
              <a:ext uri="{FF2B5EF4-FFF2-40B4-BE49-F238E27FC236}">
                <a16:creationId xmlns:a16="http://schemas.microsoft.com/office/drawing/2014/main" id="{F1E8ED6C-9D62-4CF9-800F-E8758D63E25D}"/>
              </a:ext>
            </a:extLst>
          </p:cNvPr>
          <p:cNvGraphicFramePr>
            <a:graphicFrameLocks/>
          </p:cNvGraphicFramePr>
          <p:nvPr>
            <p:extLst>
              <p:ext uri="{D42A27DB-BD31-4B8C-83A1-F6EECF244321}">
                <p14:modId xmlns:p14="http://schemas.microsoft.com/office/powerpoint/2010/main" val="2402954674"/>
              </p:ext>
            </p:extLst>
          </p:nvPr>
        </p:nvGraphicFramePr>
        <p:xfrm>
          <a:off x="6299729" y="16082659"/>
          <a:ext cx="3091437" cy="17816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8" name="Chart 317">
            <a:extLst>
              <a:ext uri="{FF2B5EF4-FFF2-40B4-BE49-F238E27FC236}">
                <a16:creationId xmlns:a16="http://schemas.microsoft.com/office/drawing/2014/main" id="{526AE4A4-1A37-406D-ABC6-E6850AE33D1A}"/>
              </a:ext>
            </a:extLst>
          </p:cNvPr>
          <p:cNvGraphicFramePr>
            <a:graphicFrameLocks/>
          </p:cNvGraphicFramePr>
          <p:nvPr>
            <p:extLst>
              <p:ext uri="{D42A27DB-BD31-4B8C-83A1-F6EECF244321}">
                <p14:modId xmlns:p14="http://schemas.microsoft.com/office/powerpoint/2010/main" val="2881178957"/>
              </p:ext>
            </p:extLst>
          </p:nvPr>
        </p:nvGraphicFramePr>
        <p:xfrm>
          <a:off x="543856" y="18281123"/>
          <a:ext cx="3942916" cy="17816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9" name="Diagram 318">
            <a:extLst>
              <a:ext uri="{FF2B5EF4-FFF2-40B4-BE49-F238E27FC236}">
                <a16:creationId xmlns:a16="http://schemas.microsoft.com/office/drawing/2014/main" id="{B27A7CA9-DE18-486F-BD0E-FCA49C594FB3}"/>
              </a:ext>
            </a:extLst>
          </p:cNvPr>
          <p:cNvGraphicFramePr>
            <a:graphicFrameLocks/>
          </p:cNvGraphicFramePr>
          <p:nvPr>
            <p:extLst>
              <p:ext uri="{D42A27DB-BD31-4B8C-83A1-F6EECF244321}">
                <p14:modId xmlns:p14="http://schemas.microsoft.com/office/powerpoint/2010/main" val="120173217"/>
              </p:ext>
            </p:extLst>
          </p:nvPr>
        </p:nvGraphicFramePr>
        <p:xfrm>
          <a:off x="5588217" y="20105549"/>
          <a:ext cx="3942916" cy="893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22" name="Rectangle: Rounded Corners 321">
            <a:extLst>
              <a:ext uri="{FF2B5EF4-FFF2-40B4-BE49-F238E27FC236}">
                <a16:creationId xmlns:a16="http://schemas.microsoft.com/office/drawing/2014/main" id="{68ACA2E8-C294-4941-A91D-2E8306BC8C09}"/>
              </a:ext>
            </a:extLst>
          </p:cNvPr>
          <p:cNvSpPr>
            <a:spLocks/>
          </p:cNvSpPr>
          <p:nvPr/>
        </p:nvSpPr>
        <p:spPr>
          <a:xfrm>
            <a:off x="10629407" y="18938231"/>
            <a:ext cx="3942916" cy="1893308"/>
          </a:xfrm>
          <a:prstGeom prst="roundRect">
            <a:avLst>
              <a:gd name="adj" fmla="val 0"/>
            </a:avLst>
          </a:prstGeom>
          <a:solidFill>
            <a:srgbClr val="7F7F7F">
              <a:alpha val="10000"/>
            </a:srgbClr>
          </a:solidFill>
          <a:ln w="19050" cap="sq" cmpd="sng" algn="ctr">
            <a:noFill/>
            <a:prstDash val="solid"/>
            <a:miter lim="800000"/>
          </a:ln>
          <a:effectLst/>
        </p:spPr>
        <p:txBody>
          <a:bodyPr rot="0" spcFirstLastPara="0" vertOverflow="overflow" horzOverflow="overflow" vert="horz" wrap="square" lIns="177927" tIns="177927" rIns="177927" bIns="177927" numCol="1" spcCol="0" rtlCol="0" fromWordArt="0" anchor="ctr" anchorCtr="0" forceAA="0" compatLnSpc="1">
            <a:prstTxWarp prst="textNoShape">
              <a:avLst/>
            </a:prstTxWarp>
            <a:noAutofit/>
          </a:bodyPr>
          <a:lstStyle/>
          <a:p>
            <a:pPr algn="ctr" defTabSz="1751511">
              <a:defRPr/>
            </a:pPr>
            <a:endParaRPr lang="en-GB" sz="2397" i="1" kern="0">
              <a:solidFill>
                <a:srgbClr val="3F3F3F"/>
              </a:solidFill>
              <a:latin typeface="Segoe UI" panose="020B0502040204020203" pitchFamily="34" charset="0"/>
              <a:cs typeface="Segoe UI" panose="020B0502040204020203" pitchFamily="34" charset="0"/>
            </a:endParaRPr>
          </a:p>
        </p:txBody>
      </p:sp>
      <p:grpSp>
        <p:nvGrpSpPr>
          <p:cNvPr id="324" name="Group 323">
            <a:extLst>
              <a:ext uri="{FF2B5EF4-FFF2-40B4-BE49-F238E27FC236}">
                <a16:creationId xmlns:a16="http://schemas.microsoft.com/office/drawing/2014/main" id="{3A077108-A4A7-4238-9F8D-BC75C375BC45}"/>
              </a:ext>
            </a:extLst>
          </p:cNvPr>
          <p:cNvGrpSpPr/>
          <p:nvPr/>
        </p:nvGrpSpPr>
        <p:grpSpPr>
          <a:xfrm>
            <a:off x="10971968" y="18938230"/>
            <a:ext cx="1487521" cy="954288"/>
            <a:chOff x="2038615" y="1428188"/>
            <a:chExt cx="3705234" cy="2377014"/>
          </a:xfrm>
          <a:solidFill>
            <a:srgbClr val="000000"/>
          </a:solidFill>
        </p:grpSpPr>
        <p:grpSp>
          <p:nvGrpSpPr>
            <p:cNvPr id="522" name="USA">
              <a:extLst>
                <a:ext uri="{FF2B5EF4-FFF2-40B4-BE49-F238E27FC236}">
                  <a16:creationId xmlns:a16="http://schemas.microsoft.com/office/drawing/2014/main" id="{04F7DA72-0124-4D0F-828F-CE976FC7F8AB}"/>
                </a:ext>
              </a:extLst>
            </p:cNvPr>
            <p:cNvGrpSpPr/>
            <p:nvPr/>
          </p:nvGrpSpPr>
          <p:grpSpPr>
            <a:xfrm>
              <a:off x="2038615" y="1803305"/>
              <a:ext cx="2419120" cy="2001897"/>
              <a:chOff x="2038615" y="1803305"/>
              <a:chExt cx="2419120" cy="2001897"/>
            </a:xfrm>
            <a:grpFill/>
          </p:grpSpPr>
          <p:sp>
            <p:nvSpPr>
              <p:cNvPr id="525" name="Alaska">
                <a:extLst>
                  <a:ext uri="{FF2B5EF4-FFF2-40B4-BE49-F238E27FC236}">
                    <a16:creationId xmlns:a16="http://schemas.microsoft.com/office/drawing/2014/main" id="{776DDE27-2A01-475F-AB59-F72A94350150}"/>
                  </a:ext>
                </a:extLst>
              </p:cNvPr>
              <p:cNvSpPr>
                <a:spLocks noEditPoints="1"/>
              </p:cNvSpPr>
              <p:nvPr/>
            </p:nvSpPr>
            <p:spPr bwMode="auto">
              <a:xfrm>
                <a:off x="2038615" y="1803305"/>
                <a:ext cx="1266976" cy="968413"/>
              </a:xfrm>
              <a:custGeom>
                <a:avLst/>
                <a:gdLst>
                  <a:gd name="T0" fmla="*/ 580 w 662"/>
                  <a:gd name="T1" fmla="*/ 408 h 506"/>
                  <a:gd name="T2" fmla="*/ 650 w 662"/>
                  <a:gd name="T3" fmla="*/ 86 h 506"/>
                  <a:gd name="T4" fmla="*/ 608 w 662"/>
                  <a:gd name="T5" fmla="*/ 66 h 506"/>
                  <a:gd name="T6" fmla="*/ 580 w 662"/>
                  <a:gd name="T7" fmla="*/ 32 h 506"/>
                  <a:gd name="T8" fmla="*/ 548 w 662"/>
                  <a:gd name="T9" fmla="*/ 22 h 506"/>
                  <a:gd name="T10" fmla="*/ 518 w 662"/>
                  <a:gd name="T11" fmla="*/ 8 h 506"/>
                  <a:gd name="T12" fmla="*/ 466 w 662"/>
                  <a:gd name="T13" fmla="*/ 28 h 506"/>
                  <a:gd name="T14" fmla="*/ 404 w 662"/>
                  <a:gd name="T15" fmla="*/ 112 h 506"/>
                  <a:gd name="T16" fmla="*/ 396 w 662"/>
                  <a:gd name="T17" fmla="*/ 138 h 506"/>
                  <a:gd name="T18" fmla="*/ 374 w 662"/>
                  <a:gd name="T19" fmla="*/ 122 h 506"/>
                  <a:gd name="T20" fmla="*/ 332 w 662"/>
                  <a:gd name="T21" fmla="*/ 156 h 506"/>
                  <a:gd name="T22" fmla="*/ 352 w 662"/>
                  <a:gd name="T23" fmla="*/ 184 h 506"/>
                  <a:gd name="T24" fmla="*/ 360 w 662"/>
                  <a:gd name="T25" fmla="*/ 216 h 506"/>
                  <a:gd name="T26" fmla="*/ 290 w 662"/>
                  <a:gd name="T27" fmla="*/ 240 h 506"/>
                  <a:gd name="T28" fmla="*/ 290 w 662"/>
                  <a:gd name="T29" fmla="*/ 272 h 506"/>
                  <a:gd name="T30" fmla="*/ 280 w 662"/>
                  <a:gd name="T31" fmla="*/ 312 h 506"/>
                  <a:gd name="T32" fmla="*/ 288 w 662"/>
                  <a:gd name="T33" fmla="*/ 336 h 506"/>
                  <a:gd name="T34" fmla="*/ 312 w 662"/>
                  <a:gd name="T35" fmla="*/ 348 h 506"/>
                  <a:gd name="T36" fmla="*/ 306 w 662"/>
                  <a:gd name="T37" fmla="*/ 382 h 506"/>
                  <a:gd name="T38" fmla="*/ 250 w 662"/>
                  <a:gd name="T39" fmla="*/ 414 h 506"/>
                  <a:gd name="T40" fmla="*/ 234 w 662"/>
                  <a:gd name="T41" fmla="*/ 432 h 506"/>
                  <a:gd name="T42" fmla="*/ 270 w 662"/>
                  <a:gd name="T43" fmla="*/ 422 h 506"/>
                  <a:gd name="T44" fmla="*/ 306 w 662"/>
                  <a:gd name="T45" fmla="*/ 404 h 506"/>
                  <a:gd name="T46" fmla="*/ 352 w 662"/>
                  <a:gd name="T47" fmla="*/ 376 h 506"/>
                  <a:gd name="T48" fmla="*/ 384 w 662"/>
                  <a:gd name="T49" fmla="*/ 342 h 506"/>
                  <a:gd name="T50" fmla="*/ 442 w 662"/>
                  <a:gd name="T51" fmla="*/ 306 h 506"/>
                  <a:gd name="T52" fmla="*/ 398 w 662"/>
                  <a:gd name="T53" fmla="*/ 352 h 506"/>
                  <a:gd name="T54" fmla="*/ 428 w 662"/>
                  <a:gd name="T55" fmla="*/ 346 h 506"/>
                  <a:gd name="T56" fmla="*/ 456 w 662"/>
                  <a:gd name="T57" fmla="*/ 330 h 506"/>
                  <a:gd name="T58" fmla="*/ 470 w 662"/>
                  <a:gd name="T59" fmla="*/ 342 h 506"/>
                  <a:gd name="T60" fmla="*/ 510 w 662"/>
                  <a:gd name="T61" fmla="*/ 364 h 506"/>
                  <a:gd name="T62" fmla="*/ 540 w 662"/>
                  <a:gd name="T63" fmla="*/ 386 h 506"/>
                  <a:gd name="T64" fmla="*/ 554 w 662"/>
                  <a:gd name="T65" fmla="*/ 400 h 506"/>
                  <a:gd name="T66" fmla="*/ 570 w 662"/>
                  <a:gd name="T67" fmla="*/ 404 h 506"/>
                  <a:gd name="T68" fmla="*/ 572 w 662"/>
                  <a:gd name="T69" fmla="*/ 450 h 506"/>
                  <a:gd name="T70" fmla="*/ 586 w 662"/>
                  <a:gd name="T71" fmla="*/ 480 h 506"/>
                  <a:gd name="T72" fmla="*/ 560 w 662"/>
                  <a:gd name="T73" fmla="*/ 496 h 506"/>
                  <a:gd name="T74" fmla="*/ 554 w 662"/>
                  <a:gd name="T75" fmla="*/ 496 h 506"/>
                  <a:gd name="T76" fmla="*/ 560 w 662"/>
                  <a:gd name="T77" fmla="*/ 474 h 506"/>
                  <a:gd name="T78" fmla="*/ 562 w 662"/>
                  <a:gd name="T79" fmla="*/ 504 h 506"/>
                  <a:gd name="T80" fmla="*/ 574 w 662"/>
                  <a:gd name="T81" fmla="*/ 478 h 506"/>
                  <a:gd name="T82" fmla="*/ 570 w 662"/>
                  <a:gd name="T83" fmla="*/ 462 h 506"/>
                  <a:gd name="T84" fmla="*/ 558 w 662"/>
                  <a:gd name="T85" fmla="*/ 464 h 506"/>
                  <a:gd name="T86" fmla="*/ 552 w 662"/>
                  <a:gd name="T87" fmla="*/ 446 h 506"/>
                  <a:gd name="T88" fmla="*/ 566 w 662"/>
                  <a:gd name="T89" fmla="*/ 444 h 506"/>
                  <a:gd name="T90" fmla="*/ 546 w 662"/>
                  <a:gd name="T91" fmla="*/ 438 h 506"/>
                  <a:gd name="T92" fmla="*/ 308 w 662"/>
                  <a:gd name="T93" fmla="*/ 230 h 506"/>
                  <a:gd name="T94" fmla="*/ 478 w 662"/>
                  <a:gd name="T95" fmla="*/ 358 h 506"/>
                  <a:gd name="T96" fmla="*/ 444 w 662"/>
                  <a:gd name="T97" fmla="*/ 354 h 506"/>
                  <a:gd name="T98" fmla="*/ 254 w 662"/>
                  <a:gd name="T99" fmla="*/ 196 h 506"/>
                  <a:gd name="T100" fmla="*/ 250 w 662"/>
                  <a:gd name="T101" fmla="*/ 290 h 506"/>
                  <a:gd name="T102" fmla="*/ 372 w 662"/>
                  <a:gd name="T103" fmla="*/ 376 h 506"/>
                  <a:gd name="T104" fmla="*/ 354 w 662"/>
                  <a:gd name="T105" fmla="*/ 390 h 506"/>
                  <a:gd name="T106" fmla="*/ 362 w 662"/>
                  <a:gd name="T107" fmla="*/ 392 h 506"/>
                  <a:gd name="T108" fmla="*/ 336 w 662"/>
                  <a:gd name="T109" fmla="*/ 414 h 506"/>
                  <a:gd name="T110" fmla="*/ 250 w 662"/>
                  <a:gd name="T111" fmla="*/ 442 h 506"/>
                  <a:gd name="T112" fmla="*/ 2 w 662"/>
                  <a:gd name="T113" fmla="*/ 486 h 506"/>
                  <a:gd name="T114" fmla="*/ 66 w 662"/>
                  <a:gd name="T115" fmla="*/ 474 h 506"/>
                  <a:gd name="T116" fmla="*/ 108 w 662"/>
                  <a:gd name="T117" fmla="*/ 476 h 506"/>
                  <a:gd name="T118" fmla="*/ 148 w 662"/>
                  <a:gd name="T119" fmla="*/ 458 h 506"/>
                  <a:gd name="T120" fmla="*/ 174 w 662"/>
                  <a:gd name="T121" fmla="*/ 452 h 506"/>
                  <a:gd name="T122" fmla="*/ 288 w 662"/>
                  <a:gd name="T123" fmla="*/ 34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2" h="506">
                    <a:moveTo>
                      <a:pt x="596" y="484"/>
                    </a:moveTo>
                    <a:lnTo>
                      <a:pt x="596" y="484"/>
                    </a:lnTo>
                    <a:lnTo>
                      <a:pt x="596" y="482"/>
                    </a:lnTo>
                    <a:lnTo>
                      <a:pt x="598" y="480"/>
                    </a:lnTo>
                    <a:lnTo>
                      <a:pt x="596" y="480"/>
                    </a:lnTo>
                    <a:lnTo>
                      <a:pt x="598" y="478"/>
                    </a:lnTo>
                    <a:lnTo>
                      <a:pt x="596" y="478"/>
                    </a:lnTo>
                    <a:lnTo>
                      <a:pt x="596" y="476"/>
                    </a:lnTo>
                    <a:lnTo>
                      <a:pt x="596" y="474"/>
                    </a:lnTo>
                    <a:lnTo>
                      <a:pt x="594" y="472"/>
                    </a:lnTo>
                    <a:lnTo>
                      <a:pt x="592" y="470"/>
                    </a:lnTo>
                    <a:lnTo>
                      <a:pt x="590" y="468"/>
                    </a:lnTo>
                    <a:lnTo>
                      <a:pt x="590" y="466"/>
                    </a:lnTo>
                    <a:lnTo>
                      <a:pt x="586" y="464"/>
                    </a:lnTo>
                    <a:lnTo>
                      <a:pt x="586" y="464"/>
                    </a:lnTo>
                    <a:lnTo>
                      <a:pt x="584" y="464"/>
                    </a:lnTo>
                    <a:lnTo>
                      <a:pt x="584" y="462"/>
                    </a:lnTo>
                    <a:lnTo>
                      <a:pt x="584" y="462"/>
                    </a:lnTo>
                    <a:lnTo>
                      <a:pt x="584" y="460"/>
                    </a:lnTo>
                    <a:lnTo>
                      <a:pt x="582" y="458"/>
                    </a:lnTo>
                    <a:lnTo>
                      <a:pt x="582" y="458"/>
                    </a:lnTo>
                    <a:lnTo>
                      <a:pt x="584" y="456"/>
                    </a:lnTo>
                    <a:lnTo>
                      <a:pt x="584" y="456"/>
                    </a:lnTo>
                    <a:lnTo>
                      <a:pt x="584" y="454"/>
                    </a:lnTo>
                    <a:lnTo>
                      <a:pt x="582" y="454"/>
                    </a:lnTo>
                    <a:lnTo>
                      <a:pt x="582" y="454"/>
                    </a:lnTo>
                    <a:lnTo>
                      <a:pt x="582" y="452"/>
                    </a:lnTo>
                    <a:lnTo>
                      <a:pt x="584" y="450"/>
                    </a:lnTo>
                    <a:lnTo>
                      <a:pt x="584" y="442"/>
                    </a:lnTo>
                    <a:lnTo>
                      <a:pt x="584" y="432"/>
                    </a:lnTo>
                    <a:lnTo>
                      <a:pt x="584" y="426"/>
                    </a:lnTo>
                    <a:lnTo>
                      <a:pt x="584" y="424"/>
                    </a:lnTo>
                    <a:lnTo>
                      <a:pt x="584" y="422"/>
                    </a:lnTo>
                    <a:lnTo>
                      <a:pt x="584" y="420"/>
                    </a:lnTo>
                    <a:lnTo>
                      <a:pt x="584" y="418"/>
                    </a:lnTo>
                    <a:lnTo>
                      <a:pt x="582" y="416"/>
                    </a:lnTo>
                    <a:lnTo>
                      <a:pt x="582" y="412"/>
                    </a:lnTo>
                    <a:lnTo>
                      <a:pt x="580" y="408"/>
                    </a:lnTo>
                    <a:lnTo>
                      <a:pt x="578" y="404"/>
                    </a:lnTo>
                    <a:lnTo>
                      <a:pt x="578" y="402"/>
                    </a:lnTo>
                    <a:lnTo>
                      <a:pt x="576" y="394"/>
                    </a:lnTo>
                    <a:lnTo>
                      <a:pt x="576" y="392"/>
                    </a:lnTo>
                    <a:lnTo>
                      <a:pt x="578" y="390"/>
                    </a:lnTo>
                    <a:lnTo>
                      <a:pt x="578" y="388"/>
                    </a:lnTo>
                    <a:lnTo>
                      <a:pt x="578" y="384"/>
                    </a:lnTo>
                    <a:lnTo>
                      <a:pt x="576" y="384"/>
                    </a:lnTo>
                    <a:lnTo>
                      <a:pt x="572" y="384"/>
                    </a:lnTo>
                    <a:lnTo>
                      <a:pt x="568" y="384"/>
                    </a:lnTo>
                    <a:lnTo>
                      <a:pt x="566" y="384"/>
                    </a:lnTo>
                    <a:lnTo>
                      <a:pt x="562" y="386"/>
                    </a:lnTo>
                    <a:lnTo>
                      <a:pt x="560" y="390"/>
                    </a:lnTo>
                    <a:lnTo>
                      <a:pt x="556" y="394"/>
                    </a:lnTo>
                    <a:lnTo>
                      <a:pt x="554" y="396"/>
                    </a:lnTo>
                    <a:lnTo>
                      <a:pt x="548" y="396"/>
                    </a:lnTo>
                    <a:lnTo>
                      <a:pt x="544" y="398"/>
                    </a:lnTo>
                    <a:lnTo>
                      <a:pt x="544" y="398"/>
                    </a:lnTo>
                    <a:lnTo>
                      <a:pt x="544" y="396"/>
                    </a:lnTo>
                    <a:lnTo>
                      <a:pt x="546" y="392"/>
                    </a:lnTo>
                    <a:lnTo>
                      <a:pt x="544" y="390"/>
                    </a:lnTo>
                    <a:lnTo>
                      <a:pt x="542" y="374"/>
                    </a:lnTo>
                    <a:lnTo>
                      <a:pt x="538" y="368"/>
                    </a:lnTo>
                    <a:lnTo>
                      <a:pt x="538" y="366"/>
                    </a:lnTo>
                    <a:lnTo>
                      <a:pt x="540" y="360"/>
                    </a:lnTo>
                    <a:lnTo>
                      <a:pt x="534" y="360"/>
                    </a:lnTo>
                    <a:lnTo>
                      <a:pt x="530" y="362"/>
                    </a:lnTo>
                    <a:lnTo>
                      <a:pt x="528" y="360"/>
                    </a:lnTo>
                    <a:lnTo>
                      <a:pt x="518" y="360"/>
                    </a:lnTo>
                    <a:lnTo>
                      <a:pt x="662" y="100"/>
                    </a:lnTo>
                    <a:lnTo>
                      <a:pt x="660" y="100"/>
                    </a:lnTo>
                    <a:lnTo>
                      <a:pt x="658" y="98"/>
                    </a:lnTo>
                    <a:lnTo>
                      <a:pt x="656" y="98"/>
                    </a:lnTo>
                    <a:lnTo>
                      <a:pt x="654" y="98"/>
                    </a:lnTo>
                    <a:lnTo>
                      <a:pt x="654" y="92"/>
                    </a:lnTo>
                    <a:lnTo>
                      <a:pt x="652" y="90"/>
                    </a:lnTo>
                    <a:lnTo>
                      <a:pt x="652" y="90"/>
                    </a:lnTo>
                    <a:lnTo>
                      <a:pt x="650" y="86"/>
                    </a:lnTo>
                    <a:lnTo>
                      <a:pt x="650" y="84"/>
                    </a:lnTo>
                    <a:lnTo>
                      <a:pt x="648" y="82"/>
                    </a:lnTo>
                    <a:lnTo>
                      <a:pt x="644" y="82"/>
                    </a:lnTo>
                    <a:lnTo>
                      <a:pt x="644" y="82"/>
                    </a:lnTo>
                    <a:lnTo>
                      <a:pt x="640" y="82"/>
                    </a:lnTo>
                    <a:lnTo>
                      <a:pt x="636" y="84"/>
                    </a:lnTo>
                    <a:lnTo>
                      <a:pt x="634" y="82"/>
                    </a:lnTo>
                    <a:lnTo>
                      <a:pt x="634" y="82"/>
                    </a:lnTo>
                    <a:lnTo>
                      <a:pt x="632" y="82"/>
                    </a:lnTo>
                    <a:lnTo>
                      <a:pt x="632" y="82"/>
                    </a:lnTo>
                    <a:lnTo>
                      <a:pt x="630" y="82"/>
                    </a:lnTo>
                    <a:lnTo>
                      <a:pt x="630" y="82"/>
                    </a:lnTo>
                    <a:lnTo>
                      <a:pt x="632" y="82"/>
                    </a:lnTo>
                    <a:lnTo>
                      <a:pt x="632" y="80"/>
                    </a:lnTo>
                    <a:lnTo>
                      <a:pt x="630" y="78"/>
                    </a:lnTo>
                    <a:lnTo>
                      <a:pt x="628" y="80"/>
                    </a:lnTo>
                    <a:lnTo>
                      <a:pt x="626" y="78"/>
                    </a:lnTo>
                    <a:lnTo>
                      <a:pt x="626" y="78"/>
                    </a:lnTo>
                    <a:lnTo>
                      <a:pt x="628" y="78"/>
                    </a:lnTo>
                    <a:lnTo>
                      <a:pt x="628" y="76"/>
                    </a:lnTo>
                    <a:lnTo>
                      <a:pt x="626" y="76"/>
                    </a:lnTo>
                    <a:lnTo>
                      <a:pt x="624" y="76"/>
                    </a:lnTo>
                    <a:lnTo>
                      <a:pt x="624" y="74"/>
                    </a:lnTo>
                    <a:lnTo>
                      <a:pt x="622" y="72"/>
                    </a:lnTo>
                    <a:lnTo>
                      <a:pt x="618" y="70"/>
                    </a:lnTo>
                    <a:lnTo>
                      <a:pt x="618" y="70"/>
                    </a:lnTo>
                    <a:lnTo>
                      <a:pt x="618" y="70"/>
                    </a:lnTo>
                    <a:lnTo>
                      <a:pt x="616" y="70"/>
                    </a:lnTo>
                    <a:lnTo>
                      <a:pt x="614" y="70"/>
                    </a:lnTo>
                    <a:lnTo>
                      <a:pt x="616" y="70"/>
                    </a:lnTo>
                    <a:lnTo>
                      <a:pt x="614" y="70"/>
                    </a:lnTo>
                    <a:lnTo>
                      <a:pt x="612" y="68"/>
                    </a:lnTo>
                    <a:lnTo>
                      <a:pt x="612" y="70"/>
                    </a:lnTo>
                    <a:lnTo>
                      <a:pt x="610" y="70"/>
                    </a:lnTo>
                    <a:lnTo>
                      <a:pt x="610" y="68"/>
                    </a:lnTo>
                    <a:lnTo>
                      <a:pt x="612" y="68"/>
                    </a:lnTo>
                    <a:lnTo>
                      <a:pt x="610" y="66"/>
                    </a:lnTo>
                    <a:lnTo>
                      <a:pt x="608" y="66"/>
                    </a:lnTo>
                    <a:lnTo>
                      <a:pt x="606" y="66"/>
                    </a:lnTo>
                    <a:lnTo>
                      <a:pt x="608" y="64"/>
                    </a:lnTo>
                    <a:lnTo>
                      <a:pt x="608" y="64"/>
                    </a:lnTo>
                    <a:lnTo>
                      <a:pt x="604" y="62"/>
                    </a:lnTo>
                    <a:lnTo>
                      <a:pt x="604" y="60"/>
                    </a:lnTo>
                    <a:lnTo>
                      <a:pt x="604" y="60"/>
                    </a:lnTo>
                    <a:lnTo>
                      <a:pt x="604" y="58"/>
                    </a:lnTo>
                    <a:lnTo>
                      <a:pt x="602" y="58"/>
                    </a:lnTo>
                    <a:lnTo>
                      <a:pt x="600" y="60"/>
                    </a:lnTo>
                    <a:lnTo>
                      <a:pt x="596" y="64"/>
                    </a:lnTo>
                    <a:lnTo>
                      <a:pt x="590" y="66"/>
                    </a:lnTo>
                    <a:lnTo>
                      <a:pt x="596" y="64"/>
                    </a:lnTo>
                    <a:lnTo>
                      <a:pt x="598" y="58"/>
                    </a:lnTo>
                    <a:lnTo>
                      <a:pt x="600" y="56"/>
                    </a:lnTo>
                    <a:lnTo>
                      <a:pt x="602" y="54"/>
                    </a:lnTo>
                    <a:lnTo>
                      <a:pt x="600" y="52"/>
                    </a:lnTo>
                    <a:lnTo>
                      <a:pt x="596" y="50"/>
                    </a:lnTo>
                    <a:lnTo>
                      <a:pt x="594" y="50"/>
                    </a:lnTo>
                    <a:lnTo>
                      <a:pt x="590" y="52"/>
                    </a:lnTo>
                    <a:lnTo>
                      <a:pt x="588" y="52"/>
                    </a:lnTo>
                    <a:lnTo>
                      <a:pt x="588" y="52"/>
                    </a:lnTo>
                    <a:lnTo>
                      <a:pt x="584" y="52"/>
                    </a:lnTo>
                    <a:lnTo>
                      <a:pt x="580" y="56"/>
                    </a:lnTo>
                    <a:lnTo>
                      <a:pt x="578" y="58"/>
                    </a:lnTo>
                    <a:lnTo>
                      <a:pt x="580" y="56"/>
                    </a:lnTo>
                    <a:lnTo>
                      <a:pt x="580" y="52"/>
                    </a:lnTo>
                    <a:lnTo>
                      <a:pt x="580" y="50"/>
                    </a:lnTo>
                    <a:lnTo>
                      <a:pt x="580" y="48"/>
                    </a:lnTo>
                    <a:lnTo>
                      <a:pt x="576" y="46"/>
                    </a:lnTo>
                    <a:lnTo>
                      <a:pt x="576" y="44"/>
                    </a:lnTo>
                    <a:lnTo>
                      <a:pt x="578" y="42"/>
                    </a:lnTo>
                    <a:lnTo>
                      <a:pt x="580" y="42"/>
                    </a:lnTo>
                    <a:lnTo>
                      <a:pt x="580" y="42"/>
                    </a:lnTo>
                    <a:lnTo>
                      <a:pt x="574" y="38"/>
                    </a:lnTo>
                    <a:lnTo>
                      <a:pt x="574" y="38"/>
                    </a:lnTo>
                    <a:lnTo>
                      <a:pt x="576" y="36"/>
                    </a:lnTo>
                    <a:lnTo>
                      <a:pt x="578" y="34"/>
                    </a:lnTo>
                    <a:lnTo>
                      <a:pt x="580" y="32"/>
                    </a:lnTo>
                    <a:lnTo>
                      <a:pt x="578" y="30"/>
                    </a:lnTo>
                    <a:lnTo>
                      <a:pt x="578" y="28"/>
                    </a:lnTo>
                    <a:lnTo>
                      <a:pt x="576" y="28"/>
                    </a:lnTo>
                    <a:lnTo>
                      <a:pt x="576" y="28"/>
                    </a:lnTo>
                    <a:lnTo>
                      <a:pt x="574" y="26"/>
                    </a:lnTo>
                    <a:lnTo>
                      <a:pt x="572" y="26"/>
                    </a:lnTo>
                    <a:lnTo>
                      <a:pt x="570" y="26"/>
                    </a:lnTo>
                    <a:lnTo>
                      <a:pt x="568" y="24"/>
                    </a:lnTo>
                    <a:lnTo>
                      <a:pt x="566" y="24"/>
                    </a:lnTo>
                    <a:lnTo>
                      <a:pt x="564" y="24"/>
                    </a:lnTo>
                    <a:lnTo>
                      <a:pt x="562" y="26"/>
                    </a:lnTo>
                    <a:lnTo>
                      <a:pt x="560" y="28"/>
                    </a:lnTo>
                    <a:lnTo>
                      <a:pt x="560" y="28"/>
                    </a:lnTo>
                    <a:lnTo>
                      <a:pt x="558" y="26"/>
                    </a:lnTo>
                    <a:lnTo>
                      <a:pt x="560" y="24"/>
                    </a:lnTo>
                    <a:lnTo>
                      <a:pt x="560" y="24"/>
                    </a:lnTo>
                    <a:lnTo>
                      <a:pt x="560" y="22"/>
                    </a:lnTo>
                    <a:lnTo>
                      <a:pt x="562" y="20"/>
                    </a:lnTo>
                    <a:lnTo>
                      <a:pt x="562" y="20"/>
                    </a:lnTo>
                    <a:lnTo>
                      <a:pt x="562" y="16"/>
                    </a:lnTo>
                    <a:lnTo>
                      <a:pt x="562" y="14"/>
                    </a:lnTo>
                    <a:lnTo>
                      <a:pt x="562" y="14"/>
                    </a:lnTo>
                    <a:lnTo>
                      <a:pt x="562" y="14"/>
                    </a:lnTo>
                    <a:lnTo>
                      <a:pt x="558" y="16"/>
                    </a:lnTo>
                    <a:lnTo>
                      <a:pt x="558" y="18"/>
                    </a:lnTo>
                    <a:lnTo>
                      <a:pt x="558" y="18"/>
                    </a:lnTo>
                    <a:lnTo>
                      <a:pt x="556" y="16"/>
                    </a:lnTo>
                    <a:lnTo>
                      <a:pt x="554" y="18"/>
                    </a:lnTo>
                    <a:lnTo>
                      <a:pt x="552" y="20"/>
                    </a:lnTo>
                    <a:lnTo>
                      <a:pt x="554" y="22"/>
                    </a:lnTo>
                    <a:lnTo>
                      <a:pt x="552" y="22"/>
                    </a:lnTo>
                    <a:lnTo>
                      <a:pt x="550" y="24"/>
                    </a:lnTo>
                    <a:lnTo>
                      <a:pt x="550" y="22"/>
                    </a:lnTo>
                    <a:lnTo>
                      <a:pt x="548" y="26"/>
                    </a:lnTo>
                    <a:lnTo>
                      <a:pt x="548" y="28"/>
                    </a:lnTo>
                    <a:lnTo>
                      <a:pt x="548" y="26"/>
                    </a:lnTo>
                    <a:lnTo>
                      <a:pt x="548" y="22"/>
                    </a:lnTo>
                    <a:lnTo>
                      <a:pt x="548" y="22"/>
                    </a:lnTo>
                    <a:lnTo>
                      <a:pt x="548" y="20"/>
                    </a:lnTo>
                    <a:lnTo>
                      <a:pt x="546" y="22"/>
                    </a:lnTo>
                    <a:lnTo>
                      <a:pt x="546" y="24"/>
                    </a:lnTo>
                    <a:lnTo>
                      <a:pt x="544" y="24"/>
                    </a:lnTo>
                    <a:lnTo>
                      <a:pt x="544" y="20"/>
                    </a:lnTo>
                    <a:lnTo>
                      <a:pt x="544" y="18"/>
                    </a:lnTo>
                    <a:lnTo>
                      <a:pt x="542" y="18"/>
                    </a:lnTo>
                    <a:lnTo>
                      <a:pt x="542" y="16"/>
                    </a:lnTo>
                    <a:lnTo>
                      <a:pt x="544" y="14"/>
                    </a:lnTo>
                    <a:lnTo>
                      <a:pt x="548" y="14"/>
                    </a:lnTo>
                    <a:lnTo>
                      <a:pt x="550" y="16"/>
                    </a:lnTo>
                    <a:lnTo>
                      <a:pt x="554" y="14"/>
                    </a:lnTo>
                    <a:lnTo>
                      <a:pt x="556" y="14"/>
                    </a:lnTo>
                    <a:lnTo>
                      <a:pt x="558" y="12"/>
                    </a:lnTo>
                    <a:lnTo>
                      <a:pt x="558" y="10"/>
                    </a:lnTo>
                    <a:lnTo>
                      <a:pt x="558" y="10"/>
                    </a:lnTo>
                    <a:lnTo>
                      <a:pt x="558" y="8"/>
                    </a:lnTo>
                    <a:lnTo>
                      <a:pt x="556" y="8"/>
                    </a:lnTo>
                    <a:lnTo>
                      <a:pt x="554" y="8"/>
                    </a:lnTo>
                    <a:lnTo>
                      <a:pt x="554" y="6"/>
                    </a:lnTo>
                    <a:lnTo>
                      <a:pt x="554" y="4"/>
                    </a:lnTo>
                    <a:lnTo>
                      <a:pt x="552" y="4"/>
                    </a:lnTo>
                    <a:lnTo>
                      <a:pt x="552" y="2"/>
                    </a:lnTo>
                    <a:lnTo>
                      <a:pt x="554" y="2"/>
                    </a:lnTo>
                    <a:lnTo>
                      <a:pt x="554" y="2"/>
                    </a:lnTo>
                    <a:lnTo>
                      <a:pt x="554" y="0"/>
                    </a:lnTo>
                    <a:lnTo>
                      <a:pt x="548" y="4"/>
                    </a:lnTo>
                    <a:lnTo>
                      <a:pt x="548" y="4"/>
                    </a:lnTo>
                    <a:lnTo>
                      <a:pt x="544" y="4"/>
                    </a:lnTo>
                    <a:lnTo>
                      <a:pt x="542" y="6"/>
                    </a:lnTo>
                    <a:lnTo>
                      <a:pt x="536" y="10"/>
                    </a:lnTo>
                    <a:lnTo>
                      <a:pt x="534" y="12"/>
                    </a:lnTo>
                    <a:lnTo>
                      <a:pt x="528" y="12"/>
                    </a:lnTo>
                    <a:lnTo>
                      <a:pt x="524" y="10"/>
                    </a:lnTo>
                    <a:lnTo>
                      <a:pt x="524" y="8"/>
                    </a:lnTo>
                    <a:lnTo>
                      <a:pt x="522" y="10"/>
                    </a:lnTo>
                    <a:lnTo>
                      <a:pt x="520" y="10"/>
                    </a:lnTo>
                    <a:lnTo>
                      <a:pt x="518" y="8"/>
                    </a:lnTo>
                    <a:lnTo>
                      <a:pt x="516" y="8"/>
                    </a:lnTo>
                    <a:lnTo>
                      <a:pt x="516" y="10"/>
                    </a:lnTo>
                    <a:lnTo>
                      <a:pt x="514" y="10"/>
                    </a:lnTo>
                    <a:lnTo>
                      <a:pt x="514" y="8"/>
                    </a:lnTo>
                    <a:lnTo>
                      <a:pt x="514" y="8"/>
                    </a:lnTo>
                    <a:lnTo>
                      <a:pt x="516" y="6"/>
                    </a:lnTo>
                    <a:lnTo>
                      <a:pt x="516" y="6"/>
                    </a:lnTo>
                    <a:lnTo>
                      <a:pt x="512" y="6"/>
                    </a:lnTo>
                    <a:lnTo>
                      <a:pt x="508" y="8"/>
                    </a:lnTo>
                    <a:lnTo>
                      <a:pt x="504" y="10"/>
                    </a:lnTo>
                    <a:lnTo>
                      <a:pt x="504" y="14"/>
                    </a:lnTo>
                    <a:lnTo>
                      <a:pt x="504" y="16"/>
                    </a:lnTo>
                    <a:lnTo>
                      <a:pt x="506" y="16"/>
                    </a:lnTo>
                    <a:lnTo>
                      <a:pt x="506" y="18"/>
                    </a:lnTo>
                    <a:lnTo>
                      <a:pt x="502" y="18"/>
                    </a:lnTo>
                    <a:lnTo>
                      <a:pt x="500" y="20"/>
                    </a:lnTo>
                    <a:lnTo>
                      <a:pt x="496" y="26"/>
                    </a:lnTo>
                    <a:lnTo>
                      <a:pt x="496" y="30"/>
                    </a:lnTo>
                    <a:lnTo>
                      <a:pt x="494" y="30"/>
                    </a:lnTo>
                    <a:lnTo>
                      <a:pt x="494" y="28"/>
                    </a:lnTo>
                    <a:lnTo>
                      <a:pt x="494" y="24"/>
                    </a:lnTo>
                    <a:lnTo>
                      <a:pt x="498" y="20"/>
                    </a:lnTo>
                    <a:lnTo>
                      <a:pt x="498" y="18"/>
                    </a:lnTo>
                    <a:lnTo>
                      <a:pt x="496" y="18"/>
                    </a:lnTo>
                    <a:lnTo>
                      <a:pt x="490" y="20"/>
                    </a:lnTo>
                    <a:lnTo>
                      <a:pt x="488" y="20"/>
                    </a:lnTo>
                    <a:lnTo>
                      <a:pt x="486" y="20"/>
                    </a:lnTo>
                    <a:lnTo>
                      <a:pt x="484" y="16"/>
                    </a:lnTo>
                    <a:lnTo>
                      <a:pt x="482" y="16"/>
                    </a:lnTo>
                    <a:lnTo>
                      <a:pt x="480" y="16"/>
                    </a:lnTo>
                    <a:lnTo>
                      <a:pt x="480" y="18"/>
                    </a:lnTo>
                    <a:lnTo>
                      <a:pt x="484" y="18"/>
                    </a:lnTo>
                    <a:lnTo>
                      <a:pt x="486" y="20"/>
                    </a:lnTo>
                    <a:lnTo>
                      <a:pt x="484" y="22"/>
                    </a:lnTo>
                    <a:lnTo>
                      <a:pt x="480" y="20"/>
                    </a:lnTo>
                    <a:lnTo>
                      <a:pt x="476" y="20"/>
                    </a:lnTo>
                    <a:lnTo>
                      <a:pt x="472" y="22"/>
                    </a:lnTo>
                    <a:lnTo>
                      <a:pt x="466" y="28"/>
                    </a:lnTo>
                    <a:lnTo>
                      <a:pt x="458" y="30"/>
                    </a:lnTo>
                    <a:lnTo>
                      <a:pt x="452" y="34"/>
                    </a:lnTo>
                    <a:lnTo>
                      <a:pt x="448" y="40"/>
                    </a:lnTo>
                    <a:lnTo>
                      <a:pt x="442" y="44"/>
                    </a:lnTo>
                    <a:lnTo>
                      <a:pt x="438" y="46"/>
                    </a:lnTo>
                    <a:lnTo>
                      <a:pt x="436" y="46"/>
                    </a:lnTo>
                    <a:lnTo>
                      <a:pt x="432" y="48"/>
                    </a:lnTo>
                    <a:lnTo>
                      <a:pt x="430" y="50"/>
                    </a:lnTo>
                    <a:lnTo>
                      <a:pt x="426" y="52"/>
                    </a:lnTo>
                    <a:lnTo>
                      <a:pt x="422" y="52"/>
                    </a:lnTo>
                    <a:lnTo>
                      <a:pt x="420" y="50"/>
                    </a:lnTo>
                    <a:lnTo>
                      <a:pt x="416" y="50"/>
                    </a:lnTo>
                    <a:lnTo>
                      <a:pt x="412" y="48"/>
                    </a:lnTo>
                    <a:lnTo>
                      <a:pt x="410" y="46"/>
                    </a:lnTo>
                    <a:lnTo>
                      <a:pt x="406" y="44"/>
                    </a:lnTo>
                    <a:lnTo>
                      <a:pt x="404" y="44"/>
                    </a:lnTo>
                    <a:lnTo>
                      <a:pt x="402" y="48"/>
                    </a:lnTo>
                    <a:lnTo>
                      <a:pt x="398" y="52"/>
                    </a:lnTo>
                    <a:lnTo>
                      <a:pt x="396" y="56"/>
                    </a:lnTo>
                    <a:lnTo>
                      <a:pt x="394" y="58"/>
                    </a:lnTo>
                    <a:lnTo>
                      <a:pt x="394" y="60"/>
                    </a:lnTo>
                    <a:lnTo>
                      <a:pt x="392" y="60"/>
                    </a:lnTo>
                    <a:lnTo>
                      <a:pt x="390" y="60"/>
                    </a:lnTo>
                    <a:lnTo>
                      <a:pt x="388" y="60"/>
                    </a:lnTo>
                    <a:lnTo>
                      <a:pt x="390" y="66"/>
                    </a:lnTo>
                    <a:lnTo>
                      <a:pt x="394" y="76"/>
                    </a:lnTo>
                    <a:lnTo>
                      <a:pt x="396" y="84"/>
                    </a:lnTo>
                    <a:lnTo>
                      <a:pt x="398" y="92"/>
                    </a:lnTo>
                    <a:lnTo>
                      <a:pt x="396" y="98"/>
                    </a:lnTo>
                    <a:lnTo>
                      <a:pt x="394" y="104"/>
                    </a:lnTo>
                    <a:lnTo>
                      <a:pt x="392" y="106"/>
                    </a:lnTo>
                    <a:lnTo>
                      <a:pt x="392" y="108"/>
                    </a:lnTo>
                    <a:lnTo>
                      <a:pt x="396" y="114"/>
                    </a:lnTo>
                    <a:lnTo>
                      <a:pt x="400" y="114"/>
                    </a:lnTo>
                    <a:lnTo>
                      <a:pt x="400" y="112"/>
                    </a:lnTo>
                    <a:lnTo>
                      <a:pt x="400" y="114"/>
                    </a:lnTo>
                    <a:lnTo>
                      <a:pt x="402" y="112"/>
                    </a:lnTo>
                    <a:lnTo>
                      <a:pt x="404" y="112"/>
                    </a:lnTo>
                    <a:lnTo>
                      <a:pt x="402" y="114"/>
                    </a:lnTo>
                    <a:lnTo>
                      <a:pt x="402" y="116"/>
                    </a:lnTo>
                    <a:lnTo>
                      <a:pt x="408" y="120"/>
                    </a:lnTo>
                    <a:lnTo>
                      <a:pt x="406" y="122"/>
                    </a:lnTo>
                    <a:lnTo>
                      <a:pt x="404" y="120"/>
                    </a:lnTo>
                    <a:lnTo>
                      <a:pt x="404" y="122"/>
                    </a:lnTo>
                    <a:lnTo>
                      <a:pt x="402" y="128"/>
                    </a:lnTo>
                    <a:lnTo>
                      <a:pt x="404" y="132"/>
                    </a:lnTo>
                    <a:lnTo>
                      <a:pt x="404" y="132"/>
                    </a:lnTo>
                    <a:lnTo>
                      <a:pt x="406" y="132"/>
                    </a:lnTo>
                    <a:lnTo>
                      <a:pt x="410" y="130"/>
                    </a:lnTo>
                    <a:lnTo>
                      <a:pt x="410" y="132"/>
                    </a:lnTo>
                    <a:lnTo>
                      <a:pt x="412" y="132"/>
                    </a:lnTo>
                    <a:lnTo>
                      <a:pt x="416" y="132"/>
                    </a:lnTo>
                    <a:lnTo>
                      <a:pt x="418" y="132"/>
                    </a:lnTo>
                    <a:lnTo>
                      <a:pt x="422" y="134"/>
                    </a:lnTo>
                    <a:lnTo>
                      <a:pt x="418" y="136"/>
                    </a:lnTo>
                    <a:lnTo>
                      <a:pt x="420" y="140"/>
                    </a:lnTo>
                    <a:lnTo>
                      <a:pt x="418" y="142"/>
                    </a:lnTo>
                    <a:lnTo>
                      <a:pt x="416" y="142"/>
                    </a:lnTo>
                    <a:lnTo>
                      <a:pt x="416" y="140"/>
                    </a:lnTo>
                    <a:lnTo>
                      <a:pt x="412" y="140"/>
                    </a:lnTo>
                    <a:lnTo>
                      <a:pt x="412" y="140"/>
                    </a:lnTo>
                    <a:lnTo>
                      <a:pt x="408" y="140"/>
                    </a:lnTo>
                    <a:lnTo>
                      <a:pt x="406" y="138"/>
                    </a:lnTo>
                    <a:lnTo>
                      <a:pt x="406" y="134"/>
                    </a:lnTo>
                    <a:lnTo>
                      <a:pt x="404" y="134"/>
                    </a:lnTo>
                    <a:lnTo>
                      <a:pt x="402" y="134"/>
                    </a:lnTo>
                    <a:lnTo>
                      <a:pt x="400" y="132"/>
                    </a:lnTo>
                    <a:lnTo>
                      <a:pt x="400" y="128"/>
                    </a:lnTo>
                    <a:lnTo>
                      <a:pt x="402" y="120"/>
                    </a:lnTo>
                    <a:lnTo>
                      <a:pt x="402" y="118"/>
                    </a:lnTo>
                    <a:lnTo>
                      <a:pt x="402" y="118"/>
                    </a:lnTo>
                    <a:lnTo>
                      <a:pt x="398" y="120"/>
                    </a:lnTo>
                    <a:lnTo>
                      <a:pt x="398" y="128"/>
                    </a:lnTo>
                    <a:lnTo>
                      <a:pt x="398" y="132"/>
                    </a:lnTo>
                    <a:lnTo>
                      <a:pt x="396" y="136"/>
                    </a:lnTo>
                    <a:lnTo>
                      <a:pt x="396" y="138"/>
                    </a:lnTo>
                    <a:lnTo>
                      <a:pt x="396" y="134"/>
                    </a:lnTo>
                    <a:lnTo>
                      <a:pt x="398" y="134"/>
                    </a:lnTo>
                    <a:lnTo>
                      <a:pt x="400" y="136"/>
                    </a:lnTo>
                    <a:lnTo>
                      <a:pt x="402" y="136"/>
                    </a:lnTo>
                    <a:lnTo>
                      <a:pt x="404" y="138"/>
                    </a:lnTo>
                    <a:lnTo>
                      <a:pt x="404" y="142"/>
                    </a:lnTo>
                    <a:lnTo>
                      <a:pt x="402" y="146"/>
                    </a:lnTo>
                    <a:lnTo>
                      <a:pt x="398" y="146"/>
                    </a:lnTo>
                    <a:lnTo>
                      <a:pt x="402" y="142"/>
                    </a:lnTo>
                    <a:lnTo>
                      <a:pt x="400" y="142"/>
                    </a:lnTo>
                    <a:lnTo>
                      <a:pt x="400" y="140"/>
                    </a:lnTo>
                    <a:lnTo>
                      <a:pt x="398" y="140"/>
                    </a:lnTo>
                    <a:lnTo>
                      <a:pt x="396" y="140"/>
                    </a:lnTo>
                    <a:lnTo>
                      <a:pt x="394" y="144"/>
                    </a:lnTo>
                    <a:lnTo>
                      <a:pt x="392" y="146"/>
                    </a:lnTo>
                    <a:lnTo>
                      <a:pt x="390" y="146"/>
                    </a:lnTo>
                    <a:lnTo>
                      <a:pt x="388" y="148"/>
                    </a:lnTo>
                    <a:lnTo>
                      <a:pt x="388" y="146"/>
                    </a:lnTo>
                    <a:lnTo>
                      <a:pt x="386" y="146"/>
                    </a:lnTo>
                    <a:lnTo>
                      <a:pt x="384" y="146"/>
                    </a:lnTo>
                    <a:lnTo>
                      <a:pt x="382" y="144"/>
                    </a:lnTo>
                    <a:lnTo>
                      <a:pt x="382" y="142"/>
                    </a:lnTo>
                    <a:lnTo>
                      <a:pt x="380" y="142"/>
                    </a:lnTo>
                    <a:lnTo>
                      <a:pt x="378" y="142"/>
                    </a:lnTo>
                    <a:lnTo>
                      <a:pt x="376" y="142"/>
                    </a:lnTo>
                    <a:lnTo>
                      <a:pt x="376" y="140"/>
                    </a:lnTo>
                    <a:lnTo>
                      <a:pt x="374" y="140"/>
                    </a:lnTo>
                    <a:lnTo>
                      <a:pt x="374" y="140"/>
                    </a:lnTo>
                    <a:lnTo>
                      <a:pt x="372" y="140"/>
                    </a:lnTo>
                    <a:lnTo>
                      <a:pt x="372" y="138"/>
                    </a:lnTo>
                    <a:lnTo>
                      <a:pt x="370" y="134"/>
                    </a:lnTo>
                    <a:lnTo>
                      <a:pt x="370" y="134"/>
                    </a:lnTo>
                    <a:lnTo>
                      <a:pt x="374" y="132"/>
                    </a:lnTo>
                    <a:lnTo>
                      <a:pt x="376" y="130"/>
                    </a:lnTo>
                    <a:lnTo>
                      <a:pt x="376" y="128"/>
                    </a:lnTo>
                    <a:lnTo>
                      <a:pt x="378" y="126"/>
                    </a:lnTo>
                    <a:lnTo>
                      <a:pt x="378" y="126"/>
                    </a:lnTo>
                    <a:lnTo>
                      <a:pt x="374" y="122"/>
                    </a:lnTo>
                    <a:lnTo>
                      <a:pt x="374" y="122"/>
                    </a:lnTo>
                    <a:lnTo>
                      <a:pt x="370" y="122"/>
                    </a:lnTo>
                    <a:lnTo>
                      <a:pt x="368" y="124"/>
                    </a:lnTo>
                    <a:lnTo>
                      <a:pt x="364" y="124"/>
                    </a:lnTo>
                    <a:lnTo>
                      <a:pt x="362" y="122"/>
                    </a:lnTo>
                    <a:lnTo>
                      <a:pt x="360" y="122"/>
                    </a:lnTo>
                    <a:lnTo>
                      <a:pt x="354" y="126"/>
                    </a:lnTo>
                    <a:lnTo>
                      <a:pt x="352" y="126"/>
                    </a:lnTo>
                    <a:lnTo>
                      <a:pt x="354" y="128"/>
                    </a:lnTo>
                    <a:lnTo>
                      <a:pt x="356" y="130"/>
                    </a:lnTo>
                    <a:lnTo>
                      <a:pt x="356" y="132"/>
                    </a:lnTo>
                    <a:lnTo>
                      <a:pt x="354" y="130"/>
                    </a:lnTo>
                    <a:lnTo>
                      <a:pt x="352" y="130"/>
                    </a:lnTo>
                    <a:lnTo>
                      <a:pt x="352" y="130"/>
                    </a:lnTo>
                    <a:lnTo>
                      <a:pt x="348" y="128"/>
                    </a:lnTo>
                    <a:lnTo>
                      <a:pt x="344" y="128"/>
                    </a:lnTo>
                    <a:lnTo>
                      <a:pt x="340" y="128"/>
                    </a:lnTo>
                    <a:lnTo>
                      <a:pt x="338" y="130"/>
                    </a:lnTo>
                    <a:lnTo>
                      <a:pt x="338" y="132"/>
                    </a:lnTo>
                    <a:lnTo>
                      <a:pt x="336" y="132"/>
                    </a:lnTo>
                    <a:lnTo>
                      <a:pt x="334" y="130"/>
                    </a:lnTo>
                    <a:lnTo>
                      <a:pt x="334" y="130"/>
                    </a:lnTo>
                    <a:lnTo>
                      <a:pt x="330" y="132"/>
                    </a:lnTo>
                    <a:lnTo>
                      <a:pt x="330" y="134"/>
                    </a:lnTo>
                    <a:lnTo>
                      <a:pt x="328" y="134"/>
                    </a:lnTo>
                    <a:lnTo>
                      <a:pt x="324" y="136"/>
                    </a:lnTo>
                    <a:lnTo>
                      <a:pt x="322" y="138"/>
                    </a:lnTo>
                    <a:lnTo>
                      <a:pt x="320" y="138"/>
                    </a:lnTo>
                    <a:lnTo>
                      <a:pt x="320" y="138"/>
                    </a:lnTo>
                    <a:lnTo>
                      <a:pt x="322" y="136"/>
                    </a:lnTo>
                    <a:lnTo>
                      <a:pt x="320" y="136"/>
                    </a:lnTo>
                    <a:lnTo>
                      <a:pt x="318" y="140"/>
                    </a:lnTo>
                    <a:lnTo>
                      <a:pt x="318" y="140"/>
                    </a:lnTo>
                    <a:lnTo>
                      <a:pt x="320" y="144"/>
                    </a:lnTo>
                    <a:lnTo>
                      <a:pt x="324" y="150"/>
                    </a:lnTo>
                    <a:lnTo>
                      <a:pt x="326" y="150"/>
                    </a:lnTo>
                    <a:lnTo>
                      <a:pt x="330" y="154"/>
                    </a:lnTo>
                    <a:lnTo>
                      <a:pt x="332" y="156"/>
                    </a:lnTo>
                    <a:lnTo>
                      <a:pt x="334" y="158"/>
                    </a:lnTo>
                    <a:lnTo>
                      <a:pt x="336" y="160"/>
                    </a:lnTo>
                    <a:lnTo>
                      <a:pt x="338" y="160"/>
                    </a:lnTo>
                    <a:lnTo>
                      <a:pt x="338" y="160"/>
                    </a:lnTo>
                    <a:lnTo>
                      <a:pt x="334" y="160"/>
                    </a:lnTo>
                    <a:lnTo>
                      <a:pt x="334" y="158"/>
                    </a:lnTo>
                    <a:lnTo>
                      <a:pt x="330" y="156"/>
                    </a:lnTo>
                    <a:lnTo>
                      <a:pt x="328" y="156"/>
                    </a:lnTo>
                    <a:lnTo>
                      <a:pt x="328" y="156"/>
                    </a:lnTo>
                    <a:lnTo>
                      <a:pt x="326" y="158"/>
                    </a:lnTo>
                    <a:lnTo>
                      <a:pt x="324" y="158"/>
                    </a:lnTo>
                    <a:lnTo>
                      <a:pt x="322" y="156"/>
                    </a:lnTo>
                    <a:lnTo>
                      <a:pt x="324" y="154"/>
                    </a:lnTo>
                    <a:lnTo>
                      <a:pt x="324" y="154"/>
                    </a:lnTo>
                    <a:lnTo>
                      <a:pt x="322" y="154"/>
                    </a:lnTo>
                    <a:lnTo>
                      <a:pt x="320" y="156"/>
                    </a:lnTo>
                    <a:lnTo>
                      <a:pt x="320" y="160"/>
                    </a:lnTo>
                    <a:lnTo>
                      <a:pt x="322" y="162"/>
                    </a:lnTo>
                    <a:lnTo>
                      <a:pt x="322" y="164"/>
                    </a:lnTo>
                    <a:lnTo>
                      <a:pt x="318" y="166"/>
                    </a:lnTo>
                    <a:lnTo>
                      <a:pt x="316" y="168"/>
                    </a:lnTo>
                    <a:lnTo>
                      <a:pt x="316" y="172"/>
                    </a:lnTo>
                    <a:lnTo>
                      <a:pt x="316" y="176"/>
                    </a:lnTo>
                    <a:lnTo>
                      <a:pt x="320" y="180"/>
                    </a:lnTo>
                    <a:lnTo>
                      <a:pt x="324" y="182"/>
                    </a:lnTo>
                    <a:lnTo>
                      <a:pt x="328" y="184"/>
                    </a:lnTo>
                    <a:lnTo>
                      <a:pt x="328" y="184"/>
                    </a:lnTo>
                    <a:lnTo>
                      <a:pt x="332" y="182"/>
                    </a:lnTo>
                    <a:lnTo>
                      <a:pt x="336" y="182"/>
                    </a:lnTo>
                    <a:lnTo>
                      <a:pt x="338" y="182"/>
                    </a:lnTo>
                    <a:lnTo>
                      <a:pt x="344" y="184"/>
                    </a:lnTo>
                    <a:lnTo>
                      <a:pt x="346" y="186"/>
                    </a:lnTo>
                    <a:lnTo>
                      <a:pt x="346" y="188"/>
                    </a:lnTo>
                    <a:lnTo>
                      <a:pt x="348" y="188"/>
                    </a:lnTo>
                    <a:lnTo>
                      <a:pt x="350" y="188"/>
                    </a:lnTo>
                    <a:lnTo>
                      <a:pt x="348" y="184"/>
                    </a:lnTo>
                    <a:lnTo>
                      <a:pt x="350" y="184"/>
                    </a:lnTo>
                    <a:lnTo>
                      <a:pt x="352" y="184"/>
                    </a:lnTo>
                    <a:lnTo>
                      <a:pt x="352" y="186"/>
                    </a:lnTo>
                    <a:lnTo>
                      <a:pt x="350" y="188"/>
                    </a:lnTo>
                    <a:lnTo>
                      <a:pt x="350" y="190"/>
                    </a:lnTo>
                    <a:lnTo>
                      <a:pt x="352" y="190"/>
                    </a:lnTo>
                    <a:lnTo>
                      <a:pt x="354" y="188"/>
                    </a:lnTo>
                    <a:lnTo>
                      <a:pt x="354" y="186"/>
                    </a:lnTo>
                    <a:lnTo>
                      <a:pt x="360" y="186"/>
                    </a:lnTo>
                    <a:lnTo>
                      <a:pt x="364" y="182"/>
                    </a:lnTo>
                    <a:lnTo>
                      <a:pt x="368" y="182"/>
                    </a:lnTo>
                    <a:lnTo>
                      <a:pt x="370" y="180"/>
                    </a:lnTo>
                    <a:lnTo>
                      <a:pt x="370" y="180"/>
                    </a:lnTo>
                    <a:lnTo>
                      <a:pt x="370" y="182"/>
                    </a:lnTo>
                    <a:lnTo>
                      <a:pt x="372" y="182"/>
                    </a:lnTo>
                    <a:lnTo>
                      <a:pt x="376" y="180"/>
                    </a:lnTo>
                    <a:lnTo>
                      <a:pt x="380" y="180"/>
                    </a:lnTo>
                    <a:lnTo>
                      <a:pt x="380" y="178"/>
                    </a:lnTo>
                    <a:lnTo>
                      <a:pt x="380" y="180"/>
                    </a:lnTo>
                    <a:lnTo>
                      <a:pt x="376" y="182"/>
                    </a:lnTo>
                    <a:lnTo>
                      <a:pt x="376" y="182"/>
                    </a:lnTo>
                    <a:lnTo>
                      <a:pt x="378" y="184"/>
                    </a:lnTo>
                    <a:lnTo>
                      <a:pt x="376" y="188"/>
                    </a:lnTo>
                    <a:lnTo>
                      <a:pt x="372" y="188"/>
                    </a:lnTo>
                    <a:lnTo>
                      <a:pt x="372" y="188"/>
                    </a:lnTo>
                    <a:lnTo>
                      <a:pt x="370" y="188"/>
                    </a:lnTo>
                    <a:lnTo>
                      <a:pt x="366" y="190"/>
                    </a:lnTo>
                    <a:lnTo>
                      <a:pt x="368" y="190"/>
                    </a:lnTo>
                    <a:lnTo>
                      <a:pt x="370" y="190"/>
                    </a:lnTo>
                    <a:lnTo>
                      <a:pt x="370" y="192"/>
                    </a:lnTo>
                    <a:lnTo>
                      <a:pt x="370" y="196"/>
                    </a:lnTo>
                    <a:lnTo>
                      <a:pt x="368" y="200"/>
                    </a:lnTo>
                    <a:lnTo>
                      <a:pt x="366" y="202"/>
                    </a:lnTo>
                    <a:lnTo>
                      <a:pt x="366" y="204"/>
                    </a:lnTo>
                    <a:lnTo>
                      <a:pt x="364" y="206"/>
                    </a:lnTo>
                    <a:lnTo>
                      <a:pt x="366" y="208"/>
                    </a:lnTo>
                    <a:lnTo>
                      <a:pt x="366" y="210"/>
                    </a:lnTo>
                    <a:lnTo>
                      <a:pt x="364" y="212"/>
                    </a:lnTo>
                    <a:lnTo>
                      <a:pt x="362" y="214"/>
                    </a:lnTo>
                    <a:lnTo>
                      <a:pt x="360" y="216"/>
                    </a:lnTo>
                    <a:lnTo>
                      <a:pt x="358" y="216"/>
                    </a:lnTo>
                    <a:lnTo>
                      <a:pt x="356" y="216"/>
                    </a:lnTo>
                    <a:lnTo>
                      <a:pt x="354" y="218"/>
                    </a:lnTo>
                    <a:lnTo>
                      <a:pt x="352" y="220"/>
                    </a:lnTo>
                    <a:lnTo>
                      <a:pt x="350" y="220"/>
                    </a:lnTo>
                    <a:lnTo>
                      <a:pt x="346" y="216"/>
                    </a:lnTo>
                    <a:lnTo>
                      <a:pt x="344" y="218"/>
                    </a:lnTo>
                    <a:lnTo>
                      <a:pt x="344" y="216"/>
                    </a:lnTo>
                    <a:lnTo>
                      <a:pt x="342" y="214"/>
                    </a:lnTo>
                    <a:lnTo>
                      <a:pt x="340" y="214"/>
                    </a:lnTo>
                    <a:lnTo>
                      <a:pt x="338" y="218"/>
                    </a:lnTo>
                    <a:lnTo>
                      <a:pt x="336" y="220"/>
                    </a:lnTo>
                    <a:lnTo>
                      <a:pt x="334" y="222"/>
                    </a:lnTo>
                    <a:lnTo>
                      <a:pt x="328" y="224"/>
                    </a:lnTo>
                    <a:lnTo>
                      <a:pt x="328" y="224"/>
                    </a:lnTo>
                    <a:lnTo>
                      <a:pt x="326" y="224"/>
                    </a:lnTo>
                    <a:lnTo>
                      <a:pt x="324" y="224"/>
                    </a:lnTo>
                    <a:lnTo>
                      <a:pt x="320" y="224"/>
                    </a:lnTo>
                    <a:lnTo>
                      <a:pt x="316" y="226"/>
                    </a:lnTo>
                    <a:lnTo>
                      <a:pt x="314" y="226"/>
                    </a:lnTo>
                    <a:lnTo>
                      <a:pt x="312" y="228"/>
                    </a:lnTo>
                    <a:lnTo>
                      <a:pt x="312" y="230"/>
                    </a:lnTo>
                    <a:lnTo>
                      <a:pt x="310" y="236"/>
                    </a:lnTo>
                    <a:lnTo>
                      <a:pt x="308" y="238"/>
                    </a:lnTo>
                    <a:lnTo>
                      <a:pt x="308" y="236"/>
                    </a:lnTo>
                    <a:lnTo>
                      <a:pt x="306" y="232"/>
                    </a:lnTo>
                    <a:lnTo>
                      <a:pt x="302" y="232"/>
                    </a:lnTo>
                    <a:lnTo>
                      <a:pt x="300" y="234"/>
                    </a:lnTo>
                    <a:lnTo>
                      <a:pt x="300" y="236"/>
                    </a:lnTo>
                    <a:lnTo>
                      <a:pt x="302" y="236"/>
                    </a:lnTo>
                    <a:lnTo>
                      <a:pt x="300" y="238"/>
                    </a:lnTo>
                    <a:lnTo>
                      <a:pt x="300" y="238"/>
                    </a:lnTo>
                    <a:lnTo>
                      <a:pt x="298" y="236"/>
                    </a:lnTo>
                    <a:lnTo>
                      <a:pt x="296" y="234"/>
                    </a:lnTo>
                    <a:lnTo>
                      <a:pt x="296" y="234"/>
                    </a:lnTo>
                    <a:lnTo>
                      <a:pt x="292" y="238"/>
                    </a:lnTo>
                    <a:lnTo>
                      <a:pt x="292" y="240"/>
                    </a:lnTo>
                    <a:lnTo>
                      <a:pt x="290" y="240"/>
                    </a:lnTo>
                    <a:lnTo>
                      <a:pt x="288" y="242"/>
                    </a:lnTo>
                    <a:lnTo>
                      <a:pt x="282" y="246"/>
                    </a:lnTo>
                    <a:lnTo>
                      <a:pt x="282" y="250"/>
                    </a:lnTo>
                    <a:lnTo>
                      <a:pt x="280" y="250"/>
                    </a:lnTo>
                    <a:lnTo>
                      <a:pt x="278" y="252"/>
                    </a:lnTo>
                    <a:lnTo>
                      <a:pt x="276" y="250"/>
                    </a:lnTo>
                    <a:lnTo>
                      <a:pt x="274" y="252"/>
                    </a:lnTo>
                    <a:lnTo>
                      <a:pt x="278" y="254"/>
                    </a:lnTo>
                    <a:lnTo>
                      <a:pt x="278" y="256"/>
                    </a:lnTo>
                    <a:lnTo>
                      <a:pt x="276" y="256"/>
                    </a:lnTo>
                    <a:lnTo>
                      <a:pt x="274" y="254"/>
                    </a:lnTo>
                    <a:lnTo>
                      <a:pt x="272" y="254"/>
                    </a:lnTo>
                    <a:lnTo>
                      <a:pt x="272" y="256"/>
                    </a:lnTo>
                    <a:lnTo>
                      <a:pt x="270" y="260"/>
                    </a:lnTo>
                    <a:lnTo>
                      <a:pt x="270" y="260"/>
                    </a:lnTo>
                    <a:lnTo>
                      <a:pt x="270" y="264"/>
                    </a:lnTo>
                    <a:lnTo>
                      <a:pt x="272" y="266"/>
                    </a:lnTo>
                    <a:lnTo>
                      <a:pt x="270" y="270"/>
                    </a:lnTo>
                    <a:lnTo>
                      <a:pt x="270" y="272"/>
                    </a:lnTo>
                    <a:lnTo>
                      <a:pt x="270" y="274"/>
                    </a:lnTo>
                    <a:lnTo>
                      <a:pt x="272" y="272"/>
                    </a:lnTo>
                    <a:lnTo>
                      <a:pt x="274" y="272"/>
                    </a:lnTo>
                    <a:lnTo>
                      <a:pt x="274" y="272"/>
                    </a:lnTo>
                    <a:lnTo>
                      <a:pt x="274" y="276"/>
                    </a:lnTo>
                    <a:lnTo>
                      <a:pt x="272" y="276"/>
                    </a:lnTo>
                    <a:lnTo>
                      <a:pt x="272" y="278"/>
                    </a:lnTo>
                    <a:lnTo>
                      <a:pt x="272" y="278"/>
                    </a:lnTo>
                    <a:lnTo>
                      <a:pt x="274" y="278"/>
                    </a:lnTo>
                    <a:lnTo>
                      <a:pt x="276" y="278"/>
                    </a:lnTo>
                    <a:lnTo>
                      <a:pt x="278" y="278"/>
                    </a:lnTo>
                    <a:lnTo>
                      <a:pt x="278" y="278"/>
                    </a:lnTo>
                    <a:lnTo>
                      <a:pt x="278" y="280"/>
                    </a:lnTo>
                    <a:lnTo>
                      <a:pt x="280" y="280"/>
                    </a:lnTo>
                    <a:lnTo>
                      <a:pt x="282" y="282"/>
                    </a:lnTo>
                    <a:lnTo>
                      <a:pt x="286" y="280"/>
                    </a:lnTo>
                    <a:lnTo>
                      <a:pt x="288" y="278"/>
                    </a:lnTo>
                    <a:lnTo>
                      <a:pt x="288" y="274"/>
                    </a:lnTo>
                    <a:lnTo>
                      <a:pt x="290" y="272"/>
                    </a:lnTo>
                    <a:lnTo>
                      <a:pt x="294" y="272"/>
                    </a:lnTo>
                    <a:lnTo>
                      <a:pt x="296" y="272"/>
                    </a:lnTo>
                    <a:lnTo>
                      <a:pt x="294" y="274"/>
                    </a:lnTo>
                    <a:lnTo>
                      <a:pt x="292" y="274"/>
                    </a:lnTo>
                    <a:lnTo>
                      <a:pt x="288" y="278"/>
                    </a:lnTo>
                    <a:lnTo>
                      <a:pt x="288" y="280"/>
                    </a:lnTo>
                    <a:lnTo>
                      <a:pt x="286" y="282"/>
                    </a:lnTo>
                    <a:lnTo>
                      <a:pt x="288" y="286"/>
                    </a:lnTo>
                    <a:lnTo>
                      <a:pt x="288" y="286"/>
                    </a:lnTo>
                    <a:lnTo>
                      <a:pt x="286" y="288"/>
                    </a:lnTo>
                    <a:lnTo>
                      <a:pt x="284" y="286"/>
                    </a:lnTo>
                    <a:lnTo>
                      <a:pt x="284" y="286"/>
                    </a:lnTo>
                    <a:lnTo>
                      <a:pt x="284" y="284"/>
                    </a:lnTo>
                    <a:lnTo>
                      <a:pt x="280" y="284"/>
                    </a:lnTo>
                    <a:lnTo>
                      <a:pt x="280" y="282"/>
                    </a:lnTo>
                    <a:lnTo>
                      <a:pt x="276" y="282"/>
                    </a:lnTo>
                    <a:lnTo>
                      <a:pt x="276" y="280"/>
                    </a:lnTo>
                    <a:lnTo>
                      <a:pt x="274" y="280"/>
                    </a:lnTo>
                    <a:lnTo>
                      <a:pt x="270" y="282"/>
                    </a:lnTo>
                    <a:lnTo>
                      <a:pt x="270" y="284"/>
                    </a:lnTo>
                    <a:lnTo>
                      <a:pt x="268" y="284"/>
                    </a:lnTo>
                    <a:lnTo>
                      <a:pt x="266" y="284"/>
                    </a:lnTo>
                    <a:lnTo>
                      <a:pt x="266" y="286"/>
                    </a:lnTo>
                    <a:lnTo>
                      <a:pt x="266" y="288"/>
                    </a:lnTo>
                    <a:lnTo>
                      <a:pt x="268" y="288"/>
                    </a:lnTo>
                    <a:lnTo>
                      <a:pt x="266" y="290"/>
                    </a:lnTo>
                    <a:lnTo>
                      <a:pt x="266" y="292"/>
                    </a:lnTo>
                    <a:lnTo>
                      <a:pt x="266" y="296"/>
                    </a:lnTo>
                    <a:lnTo>
                      <a:pt x="268" y="296"/>
                    </a:lnTo>
                    <a:lnTo>
                      <a:pt x="270" y="300"/>
                    </a:lnTo>
                    <a:lnTo>
                      <a:pt x="270" y="300"/>
                    </a:lnTo>
                    <a:lnTo>
                      <a:pt x="270" y="302"/>
                    </a:lnTo>
                    <a:lnTo>
                      <a:pt x="272" y="304"/>
                    </a:lnTo>
                    <a:lnTo>
                      <a:pt x="272" y="306"/>
                    </a:lnTo>
                    <a:lnTo>
                      <a:pt x="268" y="306"/>
                    </a:lnTo>
                    <a:lnTo>
                      <a:pt x="268" y="308"/>
                    </a:lnTo>
                    <a:lnTo>
                      <a:pt x="276" y="312"/>
                    </a:lnTo>
                    <a:lnTo>
                      <a:pt x="280" y="312"/>
                    </a:lnTo>
                    <a:lnTo>
                      <a:pt x="284" y="310"/>
                    </a:lnTo>
                    <a:lnTo>
                      <a:pt x="284" y="308"/>
                    </a:lnTo>
                    <a:lnTo>
                      <a:pt x="286" y="310"/>
                    </a:lnTo>
                    <a:lnTo>
                      <a:pt x="288" y="310"/>
                    </a:lnTo>
                    <a:lnTo>
                      <a:pt x="292" y="306"/>
                    </a:lnTo>
                    <a:lnTo>
                      <a:pt x="292" y="302"/>
                    </a:lnTo>
                    <a:lnTo>
                      <a:pt x="290" y="300"/>
                    </a:lnTo>
                    <a:lnTo>
                      <a:pt x="290" y="300"/>
                    </a:lnTo>
                    <a:lnTo>
                      <a:pt x="292" y="298"/>
                    </a:lnTo>
                    <a:lnTo>
                      <a:pt x="296" y="296"/>
                    </a:lnTo>
                    <a:lnTo>
                      <a:pt x="302" y="292"/>
                    </a:lnTo>
                    <a:lnTo>
                      <a:pt x="304" y="292"/>
                    </a:lnTo>
                    <a:lnTo>
                      <a:pt x="302" y="292"/>
                    </a:lnTo>
                    <a:lnTo>
                      <a:pt x="296" y="298"/>
                    </a:lnTo>
                    <a:lnTo>
                      <a:pt x="294" y="300"/>
                    </a:lnTo>
                    <a:lnTo>
                      <a:pt x="294" y="300"/>
                    </a:lnTo>
                    <a:lnTo>
                      <a:pt x="296" y="302"/>
                    </a:lnTo>
                    <a:lnTo>
                      <a:pt x="296" y="304"/>
                    </a:lnTo>
                    <a:lnTo>
                      <a:pt x="294" y="308"/>
                    </a:lnTo>
                    <a:lnTo>
                      <a:pt x="290" y="310"/>
                    </a:lnTo>
                    <a:lnTo>
                      <a:pt x="290" y="312"/>
                    </a:lnTo>
                    <a:lnTo>
                      <a:pt x="292" y="316"/>
                    </a:lnTo>
                    <a:lnTo>
                      <a:pt x="290" y="318"/>
                    </a:lnTo>
                    <a:lnTo>
                      <a:pt x="290" y="318"/>
                    </a:lnTo>
                    <a:lnTo>
                      <a:pt x="290" y="320"/>
                    </a:lnTo>
                    <a:lnTo>
                      <a:pt x="290" y="324"/>
                    </a:lnTo>
                    <a:lnTo>
                      <a:pt x="288" y="324"/>
                    </a:lnTo>
                    <a:lnTo>
                      <a:pt x="286" y="326"/>
                    </a:lnTo>
                    <a:lnTo>
                      <a:pt x="284" y="328"/>
                    </a:lnTo>
                    <a:lnTo>
                      <a:pt x="284" y="328"/>
                    </a:lnTo>
                    <a:lnTo>
                      <a:pt x="284" y="328"/>
                    </a:lnTo>
                    <a:lnTo>
                      <a:pt x="284" y="330"/>
                    </a:lnTo>
                    <a:lnTo>
                      <a:pt x="284" y="334"/>
                    </a:lnTo>
                    <a:lnTo>
                      <a:pt x="284" y="334"/>
                    </a:lnTo>
                    <a:lnTo>
                      <a:pt x="288" y="332"/>
                    </a:lnTo>
                    <a:lnTo>
                      <a:pt x="290" y="332"/>
                    </a:lnTo>
                    <a:lnTo>
                      <a:pt x="290" y="334"/>
                    </a:lnTo>
                    <a:lnTo>
                      <a:pt x="288" y="336"/>
                    </a:lnTo>
                    <a:lnTo>
                      <a:pt x="286" y="336"/>
                    </a:lnTo>
                    <a:lnTo>
                      <a:pt x="284" y="336"/>
                    </a:lnTo>
                    <a:lnTo>
                      <a:pt x="284" y="338"/>
                    </a:lnTo>
                    <a:lnTo>
                      <a:pt x="284" y="340"/>
                    </a:lnTo>
                    <a:lnTo>
                      <a:pt x="284" y="342"/>
                    </a:lnTo>
                    <a:lnTo>
                      <a:pt x="284" y="342"/>
                    </a:lnTo>
                    <a:lnTo>
                      <a:pt x="282" y="342"/>
                    </a:lnTo>
                    <a:lnTo>
                      <a:pt x="280" y="344"/>
                    </a:lnTo>
                    <a:lnTo>
                      <a:pt x="278" y="344"/>
                    </a:lnTo>
                    <a:lnTo>
                      <a:pt x="278" y="344"/>
                    </a:lnTo>
                    <a:lnTo>
                      <a:pt x="278" y="344"/>
                    </a:lnTo>
                    <a:lnTo>
                      <a:pt x="280" y="346"/>
                    </a:lnTo>
                    <a:lnTo>
                      <a:pt x="282" y="346"/>
                    </a:lnTo>
                    <a:lnTo>
                      <a:pt x="284" y="344"/>
                    </a:lnTo>
                    <a:lnTo>
                      <a:pt x="290" y="340"/>
                    </a:lnTo>
                    <a:lnTo>
                      <a:pt x="292" y="342"/>
                    </a:lnTo>
                    <a:lnTo>
                      <a:pt x="292" y="342"/>
                    </a:lnTo>
                    <a:lnTo>
                      <a:pt x="294" y="340"/>
                    </a:lnTo>
                    <a:lnTo>
                      <a:pt x="298" y="338"/>
                    </a:lnTo>
                    <a:lnTo>
                      <a:pt x="298" y="340"/>
                    </a:lnTo>
                    <a:lnTo>
                      <a:pt x="296" y="340"/>
                    </a:lnTo>
                    <a:lnTo>
                      <a:pt x="296" y="342"/>
                    </a:lnTo>
                    <a:lnTo>
                      <a:pt x="298" y="342"/>
                    </a:lnTo>
                    <a:lnTo>
                      <a:pt x="298" y="344"/>
                    </a:lnTo>
                    <a:lnTo>
                      <a:pt x="298" y="346"/>
                    </a:lnTo>
                    <a:lnTo>
                      <a:pt x="300" y="346"/>
                    </a:lnTo>
                    <a:lnTo>
                      <a:pt x="302" y="346"/>
                    </a:lnTo>
                    <a:lnTo>
                      <a:pt x="304" y="344"/>
                    </a:lnTo>
                    <a:lnTo>
                      <a:pt x="304" y="344"/>
                    </a:lnTo>
                    <a:lnTo>
                      <a:pt x="304" y="346"/>
                    </a:lnTo>
                    <a:lnTo>
                      <a:pt x="306" y="348"/>
                    </a:lnTo>
                    <a:lnTo>
                      <a:pt x="306" y="352"/>
                    </a:lnTo>
                    <a:lnTo>
                      <a:pt x="306" y="354"/>
                    </a:lnTo>
                    <a:lnTo>
                      <a:pt x="306" y="358"/>
                    </a:lnTo>
                    <a:lnTo>
                      <a:pt x="308" y="358"/>
                    </a:lnTo>
                    <a:lnTo>
                      <a:pt x="308" y="356"/>
                    </a:lnTo>
                    <a:lnTo>
                      <a:pt x="308" y="352"/>
                    </a:lnTo>
                    <a:lnTo>
                      <a:pt x="312" y="348"/>
                    </a:lnTo>
                    <a:lnTo>
                      <a:pt x="312" y="348"/>
                    </a:lnTo>
                    <a:lnTo>
                      <a:pt x="314" y="344"/>
                    </a:lnTo>
                    <a:lnTo>
                      <a:pt x="314" y="344"/>
                    </a:lnTo>
                    <a:lnTo>
                      <a:pt x="318" y="342"/>
                    </a:lnTo>
                    <a:lnTo>
                      <a:pt x="320" y="342"/>
                    </a:lnTo>
                    <a:lnTo>
                      <a:pt x="318" y="344"/>
                    </a:lnTo>
                    <a:lnTo>
                      <a:pt x="314" y="348"/>
                    </a:lnTo>
                    <a:lnTo>
                      <a:pt x="314" y="350"/>
                    </a:lnTo>
                    <a:lnTo>
                      <a:pt x="318" y="352"/>
                    </a:lnTo>
                    <a:lnTo>
                      <a:pt x="318" y="354"/>
                    </a:lnTo>
                    <a:lnTo>
                      <a:pt x="322" y="352"/>
                    </a:lnTo>
                    <a:lnTo>
                      <a:pt x="326" y="350"/>
                    </a:lnTo>
                    <a:lnTo>
                      <a:pt x="330" y="348"/>
                    </a:lnTo>
                    <a:lnTo>
                      <a:pt x="330" y="348"/>
                    </a:lnTo>
                    <a:lnTo>
                      <a:pt x="336" y="346"/>
                    </a:lnTo>
                    <a:lnTo>
                      <a:pt x="336" y="346"/>
                    </a:lnTo>
                    <a:lnTo>
                      <a:pt x="334" y="348"/>
                    </a:lnTo>
                    <a:lnTo>
                      <a:pt x="332" y="350"/>
                    </a:lnTo>
                    <a:lnTo>
                      <a:pt x="332" y="352"/>
                    </a:lnTo>
                    <a:lnTo>
                      <a:pt x="330" y="354"/>
                    </a:lnTo>
                    <a:lnTo>
                      <a:pt x="324" y="358"/>
                    </a:lnTo>
                    <a:lnTo>
                      <a:pt x="320" y="360"/>
                    </a:lnTo>
                    <a:lnTo>
                      <a:pt x="320" y="364"/>
                    </a:lnTo>
                    <a:lnTo>
                      <a:pt x="318" y="366"/>
                    </a:lnTo>
                    <a:lnTo>
                      <a:pt x="320" y="368"/>
                    </a:lnTo>
                    <a:lnTo>
                      <a:pt x="322" y="370"/>
                    </a:lnTo>
                    <a:lnTo>
                      <a:pt x="318" y="370"/>
                    </a:lnTo>
                    <a:lnTo>
                      <a:pt x="316" y="370"/>
                    </a:lnTo>
                    <a:lnTo>
                      <a:pt x="314" y="372"/>
                    </a:lnTo>
                    <a:lnTo>
                      <a:pt x="312" y="376"/>
                    </a:lnTo>
                    <a:lnTo>
                      <a:pt x="310" y="378"/>
                    </a:lnTo>
                    <a:lnTo>
                      <a:pt x="308" y="382"/>
                    </a:lnTo>
                    <a:lnTo>
                      <a:pt x="310" y="382"/>
                    </a:lnTo>
                    <a:lnTo>
                      <a:pt x="310" y="384"/>
                    </a:lnTo>
                    <a:lnTo>
                      <a:pt x="310" y="386"/>
                    </a:lnTo>
                    <a:lnTo>
                      <a:pt x="308" y="384"/>
                    </a:lnTo>
                    <a:lnTo>
                      <a:pt x="308" y="384"/>
                    </a:lnTo>
                    <a:lnTo>
                      <a:pt x="306" y="382"/>
                    </a:lnTo>
                    <a:lnTo>
                      <a:pt x="304" y="384"/>
                    </a:lnTo>
                    <a:lnTo>
                      <a:pt x="300" y="388"/>
                    </a:lnTo>
                    <a:lnTo>
                      <a:pt x="302" y="388"/>
                    </a:lnTo>
                    <a:lnTo>
                      <a:pt x="300" y="390"/>
                    </a:lnTo>
                    <a:lnTo>
                      <a:pt x="298" y="390"/>
                    </a:lnTo>
                    <a:lnTo>
                      <a:pt x="298" y="388"/>
                    </a:lnTo>
                    <a:lnTo>
                      <a:pt x="298" y="390"/>
                    </a:lnTo>
                    <a:lnTo>
                      <a:pt x="292" y="394"/>
                    </a:lnTo>
                    <a:lnTo>
                      <a:pt x="290" y="396"/>
                    </a:lnTo>
                    <a:lnTo>
                      <a:pt x="290" y="398"/>
                    </a:lnTo>
                    <a:lnTo>
                      <a:pt x="290" y="398"/>
                    </a:lnTo>
                    <a:lnTo>
                      <a:pt x="288" y="398"/>
                    </a:lnTo>
                    <a:lnTo>
                      <a:pt x="288" y="396"/>
                    </a:lnTo>
                    <a:lnTo>
                      <a:pt x="284" y="398"/>
                    </a:lnTo>
                    <a:lnTo>
                      <a:pt x="282" y="398"/>
                    </a:lnTo>
                    <a:lnTo>
                      <a:pt x="280" y="400"/>
                    </a:lnTo>
                    <a:lnTo>
                      <a:pt x="278" y="402"/>
                    </a:lnTo>
                    <a:lnTo>
                      <a:pt x="278" y="402"/>
                    </a:lnTo>
                    <a:lnTo>
                      <a:pt x="274" y="402"/>
                    </a:lnTo>
                    <a:lnTo>
                      <a:pt x="270" y="406"/>
                    </a:lnTo>
                    <a:lnTo>
                      <a:pt x="264" y="408"/>
                    </a:lnTo>
                    <a:lnTo>
                      <a:pt x="260" y="412"/>
                    </a:lnTo>
                    <a:lnTo>
                      <a:pt x="258" y="414"/>
                    </a:lnTo>
                    <a:lnTo>
                      <a:pt x="258" y="416"/>
                    </a:lnTo>
                    <a:lnTo>
                      <a:pt x="260" y="418"/>
                    </a:lnTo>
                    <a:lnTo>
                      <a:pt x="260" y="420"/>
                    </a:lnTo>
                    <a:lnTo>
                      <a:pt x="258" y="420"/>
                    </a:lnTo>
                    <a:lnTo>
                      <a:pt x="258" y="418"/>
                    </a:lnTo>
                    <a:lnTo>
                      <a:pt x="256" y="418"/>
                    </a:lnTo>
                    <a:lnTo>
                      <a:pt x="256" y="418"/>
                    </a:lnTo>
                    <a:lnTo>
                      <a:pt x="256" y="420"/>
                    </a:lnTo>
                    <a:lnTo>
                      <a:pt x="256" y="422"/>
                    </a:lnTo>
                    <a:lnTo>
                      <a:pt x="254" y="420"/>
                    </a:lnTo>
                    <a:lnTo>
                      <a:pt x="254" y="418"/>
                    </a:lnTo>
                    <a:lnTo>
                      <a:pt x="254" y="416"/>
                    </a:lnTo>
                    <a:lnTo>
                      <a:pt x="252" y="416"/>
                    </a:lnTo>
                    <a:lnTo>
                      <a:pt x="250" y="416"/>
                    </a:lnTo>
                    <a:lnTo>
                      <a:pt x="250" y="414"/>
                    </a:lnTo>
                    <a:lnTo>
                      <a:pt x="246" y="416"/>
                    </a:lnTo>
                    <a:lnTo>
                      <a:pt x="242" y="416"/>
                    </a:lnTo>
                    <a:lnTo>
                      <a:pt x="242" y="416"/>
                    </a:lnTo>
                    <a:lnTo>
                      <a:pt x="240" y="418"/>
                    </a:lnTo>
                    <a:lnTo>
                      <a:pt x="236" y="420"/>
                    </a:lnTo>
                    <a:lnTo>
                      <a:pt x="234" y="422"/>
                    </a:lnTo>
                    <a:lnTo>
                      <a:pt x="230" y="424"/>
                    </a:lnTo>
                    <a:lnTo>
                      <a:pt x="230" y="426"/>
                    </a:lnTo>
                    <a:lnTo>
                      <a:pt x="230" y="428"/>
                    </a:lnTo>
                    <a:lnTo>
                      <a:pt x="228" y="426"/>
                    </a:lnTo>
                    <a:lnTo>
                      <a:pt x="226" y="428"/>
                    </a:lnTo>
                    <a:lnTo>
                      <a:pt x="224" y="430"/>
                    </a:lnTo>
                    <a:lnTo>
                      <a:pt x="224" y="430"/>
                    </a:lnTo>
                    <a:lnTo>
                      <a:pt x="222" y="432"/>
                    </a:lnTo>
                    <a:lnTo>
                      <a:pt x="222" y="430"/>
                    </a:lnTo>
                    <a:lnTo>
                      <a:pt x="218" y="432"/>
                    </a:lnTo>
                    <a:lnTo>
                      <a:pt x="218" y="432"/>
                    </a:lnTo>
                    <a:lnTo>
                      <a:pt x="218" y="436"/>
                    </a:lnTo>
                    <a:lnTo>
                      <a:pt x="218" y="436"/>
                    </a:lnTo>
                    <a:lnTo>
                      <a:pt x="220" y="436"/>
                    </a:lnTo>
                    <a:lnTo>
                      <a:pt x="220" y="434"/>
                    </a:lnTo>
                    <a:lnTo>
                      <a:pt x="220" y="432"/>
                    </a:lnTo>
                    <a:lnTo>
                      <a:pt x="222" y="432"/>
                    </a:lnTo>
                    <a:lnTo>
                      <a:pt x="222" y="432"/>
                    </a:lnTo>
                    <a:lnTo>
                      <a:pt x="222" y="434"/>
                    </a:lnTo>
                    <a:lnTo>
                      <a:pt x="222" y="436"/>
                    </a:lnTo>
                    <a:lnTo>
                      <a:pt x="224" y="436"/>
                    </a:lnTo>
                    <a:lnTo>
                      <a:pt x="226" y="432"/>
                    </a:lnTo>
                    <a:lnTo>
                      <a:pt x="228" y="432"/>
                    </a:lnTo>
                    <a:lnTo>
                      <a:pt x="228" y="432"/>
                    </a:lnTo>
                    <a:lnTo>
                      <a:pt x="228" y="434"/>
                    </a:lnTo>
                    <a:lnTo>
                      <a:pt x="228" y="434"/>
                    </a:lnTo>
                    <a:lnTo>
                      <a:pt x="230" y="434"/>
                    </a:lnTo>
                    <a:lnTo>
                      <a:pt x="232" y="432"/>
                    </a:lnTo>
                    <a:lnTo>
                      <a:pt x="232" y="434"/>
                    </a:lnTo>
                    <a:lnTo>
                      <a:pt x="232" y="434"/>
                    </a:lnTo>
                    <a:lnTo>
                      <a:pt x="234" y="432"/>
                    </a:lnTo>
                    <a:lnTo>
                      <a:pt x="234" y="432"/>
                    </a:lnTo>
                    <a:lnTo>
                      <a:pt x="236" y="432"/>
                    </a:lnTo>
                    <a:lnTo>
                      <a:pt x="240" y="430"/>
                    </a:lnTo>
                    <a:lnTo>
                      <a:pt x="240" y="428"/>
                    </a:lnTo>
                    <a:lnTo>
                      <a:pt x="240" y="426"/>
                    </a:lnTo>
                    <a:lnTo>
                      <a:pt x="242" y="424"/>
                    </a:lnTo>
                    <a:lnTo>
                      <a:pt x="244" y="422"/>
                    </a:lnTo>
                    <a:lnTo>
                      <a:pt x="246" y="422"/>
                    </a:lnTo>
                    <a:lnTo>
                      <a:pt x="248" y="424"/>
                    </a:lnTo>
                    <a:lnTo>
                      <a:pt x="248" y="424"/>
                    </a:lnTo>
                    <a:lnTo>
                      <a:pt x="246" y="426"/>
                    </a:lnTo>
                    <a:lnTo>
                      <a:pt x="244" y="428"/>
                    </a:lnTo>
                    <a:lnTo>
                      <a:pt x="244" y="430"/>
                    </a:lnTo>
                    <a:lnTo>
                      <a:pt x="244" y="430"/>
                    </a:lnTo>
                    <a:lnTo>
                      <a:pt x="248" y="428"/>
                    </a:lnTo>
                    <a:lnTo>
                      <a:pt x="250" y="426"/>
                    </a:lnTo>
                    <a:lnTo>
                      <a:pt x="250" y="424"/>
                    </a:lnTo>
                    <a:lnTo>
                      <a:pt x="250" y="426"/>
                    </a:lnTo>
                    <a:lnTo>
                      <a:pt x="252" y="424"/>
                    </a:lnTo>
                    <a:lnTo>
                      <a:pt x="252" y="424"/>
                    </a:lnTo>
                    <a:lnTo>
                      <a:pt x="254" y="426"/>
                    </a:lnTo>
                    <a:lnTo>
                      <a:pt x="252" y="428"/>
                    </a:lnTo>
                    <a:lnTo>
                      <a:pt x="254" y="428"/>
                    </a:lnTo>
                    <a:lnTo>
                      <a:pt x="256" y="426"/>
                    </a:lnTo>
                    <a:lnTo>
                      <a:pt x="256" y="426"/>
                    </a:lnTo>
                    <a:lnTo>
                      <a:pt x="258" y="424"/>
                    </a:lnTo>
                    <a:lnTo>
                      <a:pt x="262" y="424"/>
                    </a:lnTo>
                    <a:lnTo>
                      <a:pt x="264" y="422"/>
                    </a:lnTo>
                    <a:lnTo>
                      <a:pt x="266" y="420"/>
                    </a:lnTo>
                    <a:lnTo>
                      <a:pt x="268" y="420"/>
                    </a:lnTo>
                    <a:lnTo>
                      <a:pt x="268" y="422"/>
                    </a:lnTo>
                    <a:lnTo>
                      <a:pt x="266" y="424"/>
                    </a:lnTo>
                    <a:lnTo>
                      <a:pt x="264" y="426"/>
                    </a:lnTo>
                    <a:lnTo>
                      <a:pt x="264" y="428"/>
                    </a:lnTo>
                    <a:lnTo>
                      <a:pt x="264" y="428"/>
                    </a:lnTo>
                    <a:lnTo>
                      <a:pt x="268" y="424"/>
                    </a:lnTo>
                    <a:lnTo>
                      <a:pt x="268" y="420"/>
                    </a:lnTo>
                    <a:lnTo>
                      <a:pt x="270" y="420"/>
                    </a:lnTo>
                    <a:lnTo>
                      <a:pt x="270" y="422"/>
                    </a:lnTo>
                    <a:lnTo>
                      <a:pt x="272" y="420"/>
                    </a:lnTo>
                    <a:lnTo>
                      <a:pt x="274" y="422"/>
                    </a:lnTo>
                    <a:lnTo>
                      <a:pt x="276" y="420"/>
                    </a:lnTo>
                    <a:lnTo>
                      <a:pt x="278" y="418"/>
                    </a:lnTo>
                    <a:lnTo>
                      <a:pt x="278" y="418"/>
                    </a:lnTo>
                    <a:lnTo>
                      <a:pt x="280" y="418"/>
                    </a:lnTo>
                    <a:lnTo>
                      <a:pt x="280" y="416"/>
                    </a:lnTo>
                    <a:lnTo>
                      <a:pt x="282" y="414"/>
                    </a:lnTo>
                    <a:lnTo>
                      <a:pt x="282" y="416"/>
                    </a:lnTo>
                    <a:lnTo>
                      <a:pt x="282" y="418"/>
                    </a:lnTo>
                    <a:lnTo>
                      <a:pt x="282" y="420"/>
                    </a:lnTo>
                    <a:lnTo>
                      <a:pt x="284" y="418"/>
                    </a:lnTo>
                    <a:lnTo>
                      <a:pt x="286" y="416"/>
                    </a:lnTo>
                    <a:lnTo>
                      <a:pt x="284" y="416"/>
                    </a:lnTo>
                    <a:lnTo>
                      <a:pt x="286" y="414"/>
                    </a:lnTo>
                    <a:lnTo>
                      <a:pt x="286" y="414"/>
                    </a:lnTo>
                    <a:lnTo>
                      <a:pt x="282" y="414"/>
                    </a:lnTo>
                    <a:lnTo>
                      <a:pt x="282" y="412"/>
                    </a:lnTo>
                    <a:lnTo>
                      <a:pt x="284" y="412"/>
                    </a:lnTo>
                    <a:lnTo>
                      <a:pt x="288" y="410"/>
                    </a:lnTo>
                    <a:lnTo>
                      <a:pt x="294" y="410"/>
                    </a:lnTo>
                    <a:lnTo>
                      <a:pt x="294" y="410"/>
                    </a:lnTo>
                    <a:lnTo>
                      <a:pt x="294" y="408"/>
                    </a:lnTo>
                    <a:lnTo>
                      <a:pt x="294" y="406"/>
                    </a:lnTo>
                    <a:lnTo>
                      <a:pt x="294" y="406"/>
                    </a:lnTo>
                    <a:lnTo>
                      <a:pt x="296" y="406"/>
                    </a:lnTo>
                    <a:lnTo>
                      <a:pt x="298" y="404"/>
                    </a:lnTo>
                    <a:lnTo>
                      <a:pt x="298" y="404"/>
                    </a:lnTo>
                    <a:lnTo>
                      <a:pt x="300" y="406"/>
                    </a:lnTo>
                    <a:lnTo>
                      <a:pt x="300" y="406"/>
                    </a:lnTo>
                    <a:lnTo>
                      <a:pt x="302" y="406"/>
                    </a:lnTo>
                    <a:lnTo>
                      <a:pt x="302" y="404"/>
                    </a:lnTo>
                    <a:lnTo>
                      <a:pt x="304" y="404"/>
                    </a:lnTo>
                    <a:lnTo>
                      <a:pt x="304" y="402"/>
                    </a:lnTo>
                    <a:lnTo>
                      <a:pt x="304" y="400"/>
                    </a:lnTo>
                    <a:lnTo>
                      <a:pt x="306" y="402"/>
                    </a:lnTo>
                    <a:lnTo>
                      <a:pt x="306" y="404"/>
                    </a:lnTo>
                    <a:lnTo>
                      <a:pt x="306" y="404"/>
                    </a:lnTo>
                    <a:lnTo>
                      <a:pt x="310" y="402"/>
                    </a:lnTo>
                    <a:lnTo>
                      <a:pt x="310" y="400"/>
                    </a:lnTo>
                    <a:lnTo>
                      <a:pt x="312" y="400"/>
                    </a:lnTo>
                    <a:lnTo>
                      <a:pt x="314" y="398"/>
                    </a:lnTo>
                    <a:lnTo>
                      <a:pt x="314" y="398"/>
                    </a:lnTo>
                    <a:lnTo>
                      <a:pt x="316" y="398"/>
                    </a:lnTo>
                    <a:lnTo>
                      <a:pt x="318" y="398"/>
                    </a:lnTo>
                    <a:lnTo>
                      <a:pt x="320" y="396"/>
                    </a:lnTo>
                    <a:lnTo>
                      <a:pt x="320" y="394"/>
                    </a:lnTo>
                    <a:lnTo>
                      <a:pt x="320" y="394"/>
                    </a:lnTo>
                    <a:lnTo>
                      <a:pt x="318" y="394"/>
                    </a:lnTo>
                    <a:lnTo>
                      <a:pt x="318" y="392"/>
                    </a:lnTo>
                    <a:lnTo>
                      <a:pt x="320" y="390"/>
                    </a:lnTo>
                    <a:lnTo>
                      <a:pt x="322" y="390"/>
                    </a:lnTo>
                    <a:lnTo>
                      <a:pt x="324" y="388"/>
                    </a:lnTo>
                    <a:lnTo>
                      <a:pt x="326" y="388"/>
                    </a:lnTo>
                    <a:lnTo>
                      <a:pt x="326" y="388"/>
                    </a:lnTo>
                    <a:lnTo>
                      <a:pt x="328" y="386"/>
                    </a:lnTo>
                    <a:lnTo>
                      <a:pt x="332" y="384"/>
                    </a:lnTo>
                    <a:lnTo>
                      <a:pt x="332" y="384"/>
                    </a:lnTo>
                    <a:lnTo>
                      <a:pt x="334" y="382"/>
                    </a:lnTo>
                    <a:lnTo>
                      <a:pt x="334" y="382"/>
                    </a:lnTo>
                    <a:lnTo>
                      <a:pt x="336" y="382"/>
                    </a:lnTo>
                    <a:lnTo>
                      <a:pt x="336" y="382"/>
                    </a:lnTo>
                    <a:lnTo>
                      <a:pt x="338" y="384"/>
                    </a:lnTo>
                    <a:lnTo>
                      <a:pt x="338" y="382"/>
                    </a:lnTo>
                    <a:lnTo>
                      <a:pt x="340" y="382"/>
                    </a:lnTo>
                    <a:lnTo>
                      <a:pt x="342" y="380"/>
                    </a:lnTo>
                    <a:lnTo>
                      <a:pt x="340" y="380"/>
                    </a:lnTo>
                    <a:lnTo>
                      <a:pt x="344" y="378"/>
                    </a:lnTo>
                    <a:lnTo>
                      <a:pt x="344" y="378"/>
                    </a:lnTo>
                    <a:lnTo>
                      <a:pt x="344" y="378"/>
                    </a:lnTo>
                    <a:lnTo>
                      <a:pt x="348" y="378"/>
                    </a:lnTo>
                    <a:lnTo>
                      <a:pt x="348" y="376"/>
                    </a:lnTo>
                    <a:lnTo>
                      <a:pt x="350" y="376"/>
                    </a:lnTo>
                    <a:lnTo>
                      <a:pt x="350" y="378"/>
                    </a:lnTo>
                    <a:lnTo>
                      <a:pt x="352" y="378"/>
                    </a:lnTo>
                    <a:lnTo>
                      <a:pt x="352" y="376"/>
                    </a:lnTo>
                    <a:lnTo>
                      <a:pt x="354" y="378"/>
                    </a:lnTo>
                    <a:lnTo>
                      <a:pt x="354" y="376"/>
                    </a:lnTo>
                    <a:lnTo>
                      <a:pt x="356" y="374"/>
                    </a:lnTo>
                    <a:lnTo>
                      <a:pt x="354" y="374"/>
                    </a:lnTo>
                    <a:lnTo>
                      <a:pt x="354" y="374"/>
                    </a:lnTo>
                    <a:lnTo>
                      <a:pt x="354" y="372"/>
                    </a:lnTo>
                    <a:lnTo>
                      <a:pt x="356" y="370"/>
                    </a:lnTo>
                    <a:lnTo>
                      <a:pt x="358" y="370"/>
                    </a:lnTo>
                    <a:lnTo>
                      <a:pt x="358" y="370"/>
                    </a:lnTo>
                    <a:lnTo>
                      <a:pt x="358" y="370"/>
                    </a:lnTo>
                    <a:lnTo>
                      <a:pt x="358" y="370"/>
                    </a:lnTo>
                    <a:lnTo>
                      <a:pt x="356" y="368"/>
                    </a:lnTo>
                    <a:lnTo>
                      <a:pt x="358" y="368"/>
                    </a:lnTo>
                    <a:lnTo>
                      <a:pt x="360" y="368"/>
                    </a:lnTo>
                    <a:lnTo>
                      <a:pt x="362" y="366"/>
                    </a:lnTo>
                    <a:lnTo>
                      <a:pt x="366" y="366"/>
                    </a:lnTo>
                    <a:lnTo>
                      <a:pt x="368" y="364"/>
                    </a:lnTo>
                    <a:lnTo>
                      <a:pt x="370" y="364"/>
                    </a:lnTo>
                    <a:lnTo>
                      <a:pt x="372" y="360"/>
                    </a:lnTo>
                    <a:lnTo>
                      <a:pt x="372" y="356"/>
                    </a:lnTo>
                    <a:lnTo>
                      <a:pt x="372" y="356"/>
                    </a:lnTo>
                    <a:lnTo>
                      <a:pt x="370" y="356"/>
                    </a:lnTo>
                    <a:lnTo>
                      <a:pt x="370" y="354"/>
                    </a:lnTo>
                    <a:lnTo>
                      <a:pt x="368" y="352"/>
                    </a:lnTo>
                    <a:lnTo>
                      <a:pt x="366" y="352"/>
                    </a:lnTo>
                    <a:lnTo>
                      <a:pt x="366" y="350"/>
                    </a:lnTo>
                    <a:lnTo>
                      <a:pt x="366" y="348"/>
                    </a:lnTo>
                    <a:lnTo>
                      <a:pt x="370" y="346"/>
                    </a:lnTo>
                    <a:lnTo>
                      <a:pt x="370" y="346"/>
                    </a:lnTo>
                    <a:lnTo>
                      <a:pt x="372" y="346"/>
                    </a:lnTo>
                    <a:lnTo>
                      <a:pt x="372" y="344"/>
                    </a:lnTo>
                    <a:lnTo>
                      <a:pt x="372" y="344"/>
                    </a:lnTo>
                    <a:lnTo>
                      <a:pt x="372" y="342"/>
                    </a:lnTo>
                    <a:lnTo>
                      <a:pt x="376" y="342"/>
                    </a:lnTo>
                    <a:lnTo>
                      <a:pt x="378" y="342"/>
                    </a:lnTo>
                    <a:lnTo>
                      <a:pt x="380" y="342"/>
                    </a:lnTo>
                    <a:lnTo>
                      <a:pt x="384" y="342"/>
                    </a:lnTo>
                    <a:lnTo>
                      <a:pt x="384" y="342"/>
                    </a:lnTo>
                    <a:lnTo>
                      <a:pt x="384" y="344"/>
                    </a:lnTo>
                    <a:lnTo>
                      <a:pt x="386" y="344"/>
                    </a:lnTo>
                    <a:lnTo>
                      <a:pt x="388" y="342"/>
                    </a:lnTo>
                    <a:lnTo>
                      <a:pt x="388" y="340"/>
                    </a:lnTo>
                    <a:lnTo>
                      <a:pt x="386" y="340"/>
                    </a:lnTo>
                    <a:lnTo>
                      <a:pt x="386" y="338"/>
                    </a:lnTo>
                    <a:lnTo>
                      <a:pt x="386" y="338"/>
                    </a:lnTo>
                    <a:lnTo>
                      <a:pt x="388" y="338"/>
                    </a:lnTo>
                    <a:lnTo>
                      <a:pt x="394" y="338"/>
                    </a:lnTo>
                    <a:lnTo>
                      <a:pt x="394" y="334"/>
                    </a:lnTo>
                    <a:lnTo>
                      <a:pt x="394" y="332"/>
                    </a:lnTo>
                    <a:lnTo>
                      <a:pt x="390" y="328"/>
                    </a:lnTo>
                    <a:lnTo>
                      <a:pt x="388" y="330"/>
                    </a:lnTo>
                    <a:lnTo>
                      <a:pt x="388" y="330"/>
                    </a:lnTo>
                    <a:lnTo>
                      <a:pt x="388" y="330"/>
                    </a:lnTo>
                    <a:lnTo>
                      <a:pt x="388" y="328"/>
                    </a:lnTo>
                    <a:lnTo>
                      <a:pt x="392" y="328"/>
                    </a:lnTo>
                    <a:lnTo>
                      <a:pt x="394" y="330"/>
                    </a:lnTo>
                    <a:lnTo>
                      <a:pt x="396" y="330"/>
                    </a:lnTo>
                    <a:lnTo>
                      <a:pt x="400" y="328"/>
                    </a:lnTo>
                    <a:lnTo>
                      <a:pt x="400" y="326"/>
                    </a:lnTo>
                    <a:lnTo>
                      <a:pt x="404" y="322"/>
                    </a:lnTo>
                    <a:lnTo>
                      <a:pt x="408" y="320"/>
                    </a:lnTo>
                    <a:lnTo>
                      <a:pt x="410" y="320"/>
                    </a:lnTo>
                    <a:lnTo>
                      <a:pt x="412" y="320"/>
                    </a:lnTo>
                    <a:lnTo>
                      <a:pt x="412" y="318"/>
                    </a:lnTo>
                    <a:lnTo>
                      <a:pt x="416" y="314"/>
                    </a:lnTo>
                    <a:lnTo>
                      <a:pt x="422" y="314"/>
                    </a:lnTo>
                    <a:lnTo>
                      <a:pt x="426" y="308"/>
                    </a:lnTo>
                    <a:lnTo>
                      <a:pt x="430" y="308"/>
                    </a:lnTo>
                    <a:lnTo>
                      <a:pt x="434" y="304"/>
                    </a:lnTo>
                    <a:lnTo>
                      <a:pt x="432" y="306"/>
                    </a:lnTo>
                    <a:lnTo>
                      <a:pt x="432" y="310"/>
                    </a:lnTo>
                    <a:lnTo>
                      <a:pt x="434" y="310"/>
                    </a:lnTo>
                    <a:lnTo>
                      <a:pt x="436" y="310"/>
                    </a:lnTo>
                    <a:lnTo>
                      <a:pt x="436" y="312"/>
                    </a:lnTo>
                    <a:lnTo>
                      <a:pt x="440" y="308"/>
                    </a:lnTo>
                    <a:lnTo>
                      <a:pt x="442" y="306"/>
                    </a:lnTo>
                    <a:lnTo>
                      <a:pt x="446" y="306"/>
                    </a:lnTo>
                    <a:lnTo>
                      <a:pt x="448" y="304"/>
                    </a:lnTo>
                    <a:lnTo>
                      <a:pt x="448" y="306"/>
                    </a:lnTo>
                    <a:lnTo>
                      <a:pt x="444" y="308"/>
                    </a:lnTo>
                    <a:lnTo>
                      <a:pt x="440" y="308"/>
                    </a:lnTo>
                    <a:lnTo>
                      <a:pt x="436" y="314"/>
                    </a:lnTo>
                    <a:lnTo>
                      <a:pt x="436" y="316"/>
                    </a:lnTo>
                    <a:lnTo>
                      <a:pt x="438" y="320"/>
                    </a:lnTo>
                    <a:lnTo>
                      <a:pt x="438" y="322"/>
                    </a:lnTo>
                    <a:lnTo>
                      <a:pt x="436" y="320"/>
                    </a:lnTo>
                    <a:lnTo>
                      <a:pt x="434" y="320"/>
                    </a:lnTo>
                    <a:lnTo>
                      <a:pt x="432" y="322"/>
                    </a:lnTo>
                    <a:lnTo>
                      <a:pt x="430" y="322"/>
                    </a:lnTo>
                    <a:lnTo>
                      <a:pt x="428" y="320"/>
                    </a:lnTo>
                    <a:lnTo>
                      <a:pt x="428" y="316"/>
                    </a:lnTo>
                    <a:lnTo>
                      <a:pt x="424" y="318"/>
                    </a:lnTo>
                    <a:lnTo>
                      <a:pt x="422" y="318"/>
                    </a:lnTo>
                    <a:lnTo>
                      <a:pt x="418" y="320"/>
                    </a:lnTo>
                    <a:lnTo>
                      <a:pt x="416" y="320"/>
                    </a:lnTo>
                    <a:lnTo>
                      <a:pt x="412" y="324"/>
                    </a:lnTo>
                    <a:lnTo>
                      <a:pt x="412" y="326"/>
                    </a:lnTo>
                    <a:lnTo>
                      <a:pt x="412" y="328"/>
                    </a:lnTo>
                    <a:lnTo>
                      <a:pt x="410" y="330"/>
                    </a:lnTo>
                    <a:lnTo>
                      <a:pt x="408" y="332"/>
                    </a:lnTo>
                    <a:lnTo>
                      <a:pt x="408" y="336"/>
                    </a:lnTo>
                    <a:lnTo>
                      <a:pt x="400" y="342"/>
                    </a:lnTo>
                    <a:lnTo>
                      <a:pt x="398" y="344"/>
                    </a:lnTo>
                    <a:lnTo>
                      <a:pt x="398" y="346"/>
                    </a:lnTo>
                    <a:lnTo>
                      <a:pt x="400" y="350"/>
                    </a:lnTo>
                    <a:lnTo>
                      <a:pt x="402" y="348"/>
                    </a:lnTo>
                    <a:lnTo>
                      <a:pt x="404" y="348"/>
                    </a:lnTo>
                    <a:lnTo>
                      <a:pt x="406" y="346"/>
                    </a:lnTo>
                    <a:lnTo>
                      <a:pt x="408" y="346"/>
                    </a:lnTo>
                    <a:lnTo>
                      <a:pt x="408" y="348"/>
                    </a:lnTo>
                    <a:lnTo>
                      <a:pt x="402" y="352"/>
                    </a:lnTo>
                    <a:lnTo>
                      <a:pt x="402" y="352"/>
                    </a:lnTo>
                    <a:lnTo>
                      <a:pt x="400" y="354"/>
                    </a:lnTo>
                    <a:lnTo>
                      <a:pt x="398" y="352"/>
                    </a:lnTo>
                    <a:lnTo>
                      <a:pt x="396" y="352"/>
                    </a:lnTo>
                    <a:lnTo>
                      <a:pt x="394" y="354"/>
                    </a:lnTo>
                    <a:lnTo>
                      <a:pt x="394" y="356"/>
                    </a:lnTo>
                    <a:lnTo>
                      <a:pt x="392" y="356"/>
                    </a:lnTo>
                    <a:lnTo>
                      <a:pt x="390" y="356"/>
                    </a:lnTo>
                    <a:lnTo>
                      <a:pt x="390" y="358"/>
                    </a:lnTo>
                    <a:lnTo>
                      <a:pt x="394" y="362"/>
                    </a:lnTo>
                    <a:lnTo>
                      <a:pt x="396" y="362"/>
                    </a:lnTo>
                    <a:lnTo>
                      <a:pt x="396" y="360"/>
                    </a:lnTo>
                    <a:lnTo>
                      <a:pt x="398" y="362"/>
                    </a:lnTo>
                    <a:lnTo>
                      <a:pt x="398" y="358"/>
                    </a:lnTo>
                    <a:lnTo>
                      <a:pt x="400" y="358"/>
                    </a:lnTo>
                    <a:lnTo>
                      <a:pt x="400" y="360"/>
                    </a:lnTo>
                    <a:lnTo>
                      <a:pt x="402" y="360"/>
                    </a:lnTo>
                    <a:lnTo>
                      <a:pt x="402" y="358"/>
                    </a:lnTo>
                    <a:lnTo>
                      <a:pt x="404" y="358"/>
                    </a:lnTo>
                    <a:lnTo>
                      <a:pt x="406" y="356"/>
                    </a:lnTo>
                    <a:lnTo>
                      <a:pt x="406" y="352"/>
                    </a:lnTo>
                    <a:lnTo>
                      <a:pt x="408" y="352"/>
                    </a:lnTo>
                    <a:lnTo>
                      <a:pt x="408" y="352"/>
                    </a:lnTo>
                    <a:lnTo>
                      <a:pt x="408" y="354"/>
                    </a:lnTo>
                    <a:lnTo>
                      <a:pt x="408" y="356"/>
                    </a:lnTo>
                    <a:lnTo>
                      <a:pt x="412" y="356"/>
                    </a:lnTo>
                    <a:lnTo>
                      <a:pt x="416" y="352"/>
                    </a:lnTo>
                    <a:lnTo>
                      <a:pt x="418" y="352"/>
                    </a:lnTo>
                    <a:lnTo>
                      <a:pt x="418" y="354"/>
                    </a:lnTo>
                    <a:lnTo>
                      <a:pt x="420" y="352"/>
                    </a:lnTo>
                    <a:lnTo>
                      <a:pt x="422" y="348"/>
                    </a:lnTo>
                    <a:lnTo>
                      <a:pt x="424" y="346"/>
                    </a:lnTo>
                    <a:lnTo>
                      <a:pt x="424" y="346"/>
                    </a:lnTo>
                    <a:lnTo>
                      <a:pt x="422" y="350"/>
                    </a:lnTo>
                    <a:lnTo>
                      <a:pt x="422" y="352"/>
                    </a:lnTo>
                    <a:lnTo>
                      <a:pt x="424" y="350"/>
                    </a:lnTo>
                    <a:lnTo>
                      <a:pt x="426" y="348"/>
                    </a:lnTo>
                    <a:lnTo>
                      <a:pt x="428" y="342"/>
                    </a:lnTo>
                    <a:lnTo>
                      <a:pt x="430" y="342"/>
                    </a:lnTo>
                    <a:lnTo>
                      <a:pt x="430" y="344"/>
                    </a:lnTo>
                    <a:lnTo>
                      <a:pt x="428" y="346"/>
                    </a:lnTo>
                    <a:lnTo>
                      <a:pt x="428" y="348"/>
                    </a:lnTo>
                    <a:lnTo>
                      <a:pt x="430" y="344"/>
                    </a:lnTo>
                    <a:lnTo>
                      <a:pt x="432" y="346"/>
                    </a:lnTo>
                    <a:lnTo>
                      <a:pt x="432" y="348"/>
                    </a:lnTo>
                    <a:lnTo>
                      <a:pt x="434" y="348"/>
                    </a:lnTo>
                    <a:lnTo>
                      <a:pt x="436" y="348"/>
                    </a:lnTo>
                    <a:lnTo>
                      <a:pt x="438" y="348"/>
                    </a:lnTo>
                    <a:lnTo>
                      <a:pt x="438" y="344"/>
                    </a:lnTo>
                    <a:lnTo>
                      <a:pt x="442" y="344"/>
                    </a:lnTo>
                    <a:lnTo>
                      <a:pt x="444" y="342"/>
                    </a:lnTo>
                    <a:lnTo>
                      <a:pt x="442" y="342"/>
                    </a:lnTo>
                    <a:lnTo>
                      <a:pt x="444" y="340"/>
                    </a:lnTo>
                    <a:lnTo>
                      <a:pt x="448" y="338"/>
                    </a:lnTo>
                    <a:lnTo>
                      <a:pt x="448" y="336"/>
                    </a:lnTo>
                    <a:lnTo>
                      <a:pt x="448" y="334"/>
                    </a:lnTo>
                    <a:lnTo>
                      <a:pt x="446" y="334"/>
                    </a:lnTo>
                    <a:lnTo>
                      <a:pt x="444" y="334"/>
                    </a:lnTo>
                    <a:lnTo>
                      <a:pt x="442" y="332"/>
                    </a:lnTo>
                    <a:lnTo>
                      <a:pt x="444" y="332"/>
                    </a:lnTo>
                    <a:lnTo>
                      <a:pt x="444" y="332"/>
                    </a:lnTo>
                    <a:lnTo>
                      <a:pt x="446" y="332"/>
                    </a:lnTo>
                    <a:lnTo>
                      <a:pt x="448" y="330"/>
                    </a:lnTo>
                    <a:lnTo>
                      <a:pt x="448" y="328"/>
                    </a:lnTo>
                    <a:lnTo>
                      <a:pt x="446" y="330"/>
                    </a:lnTo>
                    <a:lnTo>
                      <a:pt x="444" y="328"/>
                    </a:lnTo>
                    <a:lnTo>
                      <a:pt x="444" y="326"/>
                    </a:lnTo>
                    <a:lnTo>
                      <a:pt x="446" y="324"/>
                    </a:lnTo>
                    <a:lnTo>
                      <a:pt x="448" y="324"/>
                    </a:lnTo>
                    <a:lnTo>
                      <a:pt x="448" y="324"/>
                    </a:lnTo>
                    <a:lnTo>
                      <a:pt x="450" y="324"/>
                    </a:lnTo>
                    <a:lnTo>
                      <a:pt x="448" y="320"/>
                    </a:lnTo>
                    <a:lnTo>
                      <a:pt x="452" y="320"/>
                    </a:lnTo>
                    <a:lnTo>
                      <a:pt x="454" y="320"/>
                    </a:lnTo>
                    <a:lnTo>
                      <a:pt x="456" y="320"/>
                    </a:lnTo>
                    <a:lnTo>
                      <a:pt x="460" y="320"/>
                    </a:lnTo>
                    <a:lnTo>
                      <a:pt x="454" y="324"/>
                    </a:lnTo>
                    <a:lnTo>
                      <a:pt x="456" y="326"/>
                    </a:lnTo>
                    <a:lnTo>
                      <a:pt x="456" y="330"/>
                    </a:lnTo>
                    <a:lnTo>
                      <a:pt x="458" y="330"/>
                    </a:lnTo>
                    <a:lnTo>
                      <a:pt x="458" y="324"/>
                    </a:lnTo>
                    <a:lnTo>
                      <a:pt x="460" y="324"/>
                    </a:lnTo>
                    <a:lnTo>
                      <a:pt x="462" y="324"/>
                    </a:lnTo>
                    <a:lnTo>
                      <a:pt x="460" y="326"/>
                    </a:lnTo>
                    <a:lnTo>
                      <a:pt x="460" y="328"/>
                    </a:lnTo>
                    <a:lnTo>
                      <a:pt x="460" y="328"/>
                    </a:lnTo>
                    <a:lnTo>
                      <a:pt x="462" y="326"/>
                    </a:lnTo>
                    <a:lnTo>
                      <a:pt x="464" y="324"/>
                    </a:lnTo>
                    <a:lnTo>
                      <a:pt x="466" y="326"/>
                    </a:lnTo>
                    <a:lnTo>
                      <a:pt x="468" y="324"/>
                    </a:lnTo>
                    <a:lnTo>
                      <a:pt x="468" y="324"/>
                    </a:lnTo>
                    <a:lnTo>
                      <a:pt x="472" y="322"/>
                    </a:lnTo>
                    <a:lnTo>
                      <a:pt x="474" y="322"/>
                    </a:lnTo>
                    <a:lnTo>
                      <a:pt x="476" y="322"/>
                    </a:lnTo>
                    <a:lnTo>
                      <a:pt x="476" y="324"/>
                    </a:lnTo>
                    <a:lnTo>
                      <a:pt x="472" y="324"/>
                    </a:lnTo>
                    <a:lnTo>
                      <a:pt x="470" y="326"/>
                    </a:lnTo>
                    <a:lnTo>
                      <a:pt x="468" y="326"/>
                    </a:lnTo>
                    <a:lnTo>
                      <a:pt x="468" y="328"/>
                    </a:lnTo>
                    <a:lnTo>
                      <a:pt x="468" y="330"/>
                    </a:lnTo>
                    <a:lnTo>
                      <a:pt x="472" y="330"/>
                    </a:lnTo>
                    <a:lnTo>
                      <a:pt x="474" y="332"/>
                    </a:lnTo>
                    <a:lnTo>
                      <a:pt x="474" y="334"/>
                    </a:lnTo>
                    <a:lnTo>
                      <a:pt x="472" y="332"/>
                    </a:lnTo>
                    <a:lnTo>
                      <a:pt x="468" y="330"/>
                    </a:lnTo>
                    <a:lnTo>
                      <a:pt x="466" y="332"/>
                    </a:lnTo>
                    <a:lnTo>
                      <a:pt x="466" y="334"/>
                    </a:lnTo>
                    <a:lnTo>
                      <a:pt x="468" y="334"/>
                    </a:lnTo>
                    <a:lnTo>
                      <a:pt x="470" y="334"/>
                    </a:lnTo>
                    <a:lnTo>
                      <a:pt x="472" y="334"/>
                    </a:lnTo>
                    <a:lnTo>
                      <a:pt x="470" y="336"/>
                    </a:lnTo>
                    <a:lnTo>
                      <a:pt x="468" y="336"/>
                    </a:lnTo>
                    <a:lnTo>
                      <a:pt x="468" y="338"/>
                    </a:lnTo>
                    <a:lnTo>
                      <a:pt x="472" y="338"/>
                    </a:lnTo>
                    <a:lnTo>
                      <a:pt x="472" y="340"/>
                    </a:lnTo>
                    <a:lnTo>
                      <a:pt x="472" y="340"/>
                    </a:lnTo>
                    <a:lnTo>
                      <a:pt x="470" y="342"/>
                    </a:lnTo>
                    <a:lnTo>
                      <a:pt x="470" y="342"/>
                    </a:lnTo>
                    <a:lnTo>
                      <a:pt x="472" y="342"/>
                    </a:lnTo>
                    <a:lnTo>
                      <a:pt x="474" y="342"/>
                    </a:lnTo>
                    <a:lnTo>
                      <a:pt x="476" y="342"/>
                    </a:lnTo>
                    <a:lnTo>
                      <a:pt x="478" y="344"/>
                    </a:lnTo>
                    <a:lnTo>
                      <a:pt x="482" y="342"/>
                    </a:lnTo>
                    <a:lnTo>
                      <a:pt x="482" y="344"/>
                    </a:lnTo>
                    <a:lnTo>
                      <a:pt x="482" y="346"/>
                    </a:lnTo>
                    <a:lnTo>
                      <a:pt x="482" y="346"/>
                    </a:lnTo>
                    <a:lnTo>
                      <a:pt x="482" y="348"/>
                    </a:lnTo>
                    <a:lnTo>
                      <a:pt x="482" y="348"/>
                    </a:lnTo>
                    <a:lnTo>
                      <a:pt x="484" y="350"/>
                    </a:lnTo>
                    <a:lnTo>
                      <a:pt x="486" y="350"/>
                    </a:lnTo>
                    <a:lnTo>
                      <a:pt x="486" y="348"/>
                    </a:lnTo>
                    <a:lnTo>
                      <a:pt x="486" y="348"/>
                    </a:lnTo>
                    <a:lnTo>
                      <a:pt x="486" y="346"/>
                    </a:lnTo>
                    <a:lnTo>
                      <a:pt x="490" y="346"/>
                    </a:lnTo>
                    <a:lnTo>
                      <a:pt x="488" y="348"/>
                    </a:lnTo>
                    <a:lnTo>
                      <a:pt x="488" y="350"/>
                    </a:lnTo>
                    <a:lnTo>
                      <a:pt x="486" y="352"/>
                    </a:lnTo>
                    <a:lnTo>
                      <a:pt x="488" y="356"/>
                    </a:lnTo>
                    <a:lnTo>
                      <a:pt x="486" y="356"/>
                    </a:lnTo>
                    <a:lnTo>
                      <a:pt x="486" y="356"/>
                    </a:lnTo>
                    <a:lnTo>
                      <a:pt x="484" y="356"/>
                    </a:lnTo>
                    <a:lnTo>
                      <a:pt x="484" y="358"/>
                    </a:lnTo>
                    <a:lnTo>
                      <a:pt x="490" y="358"/>
                    </a:lnTo>
                    <a:lnTo>
                      <a:pt x="492" y="358"/>
                    </a:lnTo>
                    <a:lnTo>
                      <a:pt x="494" y="358"/>
                    </a:lnTo>
                    <a:lnTo>
                      <a:pt x="496" y="358"/>
                    </a:lnTo>
                    <a:lnTo>
                      <a:pt x="500" y="358"/>
                    </a:lnTo>
                    <a:lnTo>
                      <a:pt x="502" y="358"/>
                    </a:lnTo>
                    <a:lnTo>
                      <a:pt x="504" y="358"/>
                    </a:lnTo>
                    <a:lnTo>
                      <a:pt x="504" y="360"/>
                    </a:lnTo>
                    <a:lnTo>
                      <a:pt x="504" y="360"/>
                    </a:lnTo>
                    <a:lnTo>
                      <a:pt x="506" y="362"/>
                    </a:lnTo>
                    <a:lnTo>
                      <a:pt x="508" y="362"/>
                    </a:lnTo>
                    <a:lnTo>
                      <a:pt x="508" y="364"/>
                    </a:lnTo>
                    <a:lnTo>
                      <a:pt x="510" y="364"/>
                    </a:lnTo>
                    <a:lnTo>
                      <a:pt x="514" y="362"/>
                    </a:lnTo>
                    <a:lnTo>
                      <a:pt x="514" y="362"/>
                    </a:lnTo>
                    <a:lnTo>
                      <a:pt x="516" y="362"/>
                    </a:lnTo>
                    <a:lnTo>
                      <a:pt x="516" y="364"/>
                    </a:lnTo>
                    <a:lnTo>
                      <a:pt x="514" y="366"/>
                    </a:lnTo>
                    <a:lnTo>
                      <a:pt x="512" y="366"/>
                    </a:lnTo>
                    <a:lnTo>
                      <a:pt x="512" y="368"/>
                    </a:lnTo>
                    <a:lnTo>
                      <a:pt x="516" y="370"/>
                    </a:lnTo>
                    <a:lnTo>
                      <a:pt x="516" y="370"/>
                    </a:lnTo>
                    <a:lnTo>
                      <a:pt x="518" y="372"/>
                    </a:lnTo>
                    <a:lnTo>
                      <a:pt x="522" y="374"/>
                    </a:lnTo>
                    <a:lnTo>
                      <a:pt x="526" y="372"/>
                    </a:lnTo>
                    <a:lnTo>
                      <a:pt x="528" y="372"/>
                    </a:lnTo>
                    <a:lnTo>
                      <a:pt x="528" y="374"/>
                    </a:lnTo>
                    <a:lnTo>
                      <a:pt x="530" y="370"/>
                    </a:lnTo>
                    <a:lnTo>
                      <a:pt x="534" y="370"/>
                    </a:lnTo>
                    <a:lnTo>
                      <a:pt x="534" y="370"/>
                    </a:lnTo>
                    <a:lnTo>
                      <a:pt x="534" y="370"/>
                    </a:lnTo>
                    <a:lnTo>
                      <a:pt x="532" y="372"/>
                    </a:lnTo>
                    <a:lnTo>
                      <a:pt x="530" y="376"/>
                    </a:lnTo>
                    <a:lnTo>
                      <a:pt x="530" y="378"/>
                    </a:lnTo>
                    <a:lnTo>
                      <a:pt x="528" y="380"/>
                    </a:lnTo>
                    <a:lnTo>
                      <a:pt x="526" y="378"/>
                    </a:lnTo>
                    <a:lnTo>
                      <a:pt x="524" y="378"/>
                    </a:lnTo>
                    <a:lnTo>
                      <a:pt x="526" y="382"/>
                    </a:lnTo>
                    <a:lnTo>
                      <a:pt x="528" y="384"/>
                    </a:lnTo>
                    <a:lnTo>
                      <a:pt x="528" y="384"/>
                    </a:lnTo>
                    <a:lnTo>
                      <a:pt x="530" y="384"/>
                    </a:lnTo>
                    <a:lnTo>
                      <a:pt x="532" y="384"/>
                    </a:lnTo>
                    <a:lnTo>
                      <a:pt x="532" y="386"/>
                    </a:lnTo>
                    <a:lnTo>
                      <a:pt x="530" y="386"/>
                    </a:lnTo>
                    <a:lnTo>
                      <a:pt x="530" y="388"/>
                    </a:lnTo>
                    <a:lnTo>
                      <a:pt x="534" y="390"/>
                    </a:lnTo>
                    <a:lnTo>
                      <a:pt x="534" y="390"/>
                    </a:lnTo>
                    <a:lnTo>
                      <a:pt x="538" y="390"/>
                    </a:lnTo>
                    <a:lnTo>
                      <a:pt x="538" y="388"/>
                    </a:lnTo>
                    <a:lnTo>
                      <a:pt x="542" y="384"/>
                    </a:lnTo>
                    <a:lnTo>
                      <a:pt x="540" y="386"/>
                    </a:lnTo>
                    <a:lnTo>
                      <a:pt x="540" y="390"/>
                    </a:lnTo>
                    <a:lnTo>
                      <a:pt x="540" y="392"/>
                    </a:lnTo>
                    <a:lnTo>
                      <a:pt x="538" y="392"/>
                    </a:lnTo>
                    <a:lnTo>
                      <a:pt x="536" y="394"/>
                    </a:lnTo>
                    <a:lnTo>
                      <a:pt x="536" y="396"/>
                    </a:lnTo>
                    <a:lnTo>
                      <a:pt x="538" y="398"/>
                    </a:lnTo>
                    <a:lnTo>
                      <a:pt x="538" y="398"/>
                    </a:lnTo>
                    <a:lnTo>
                      <a:pt x="538" y="404"/>
                    </a:lnTo>
                    <a:lnTo>
                      <a:pt x="538" y="404"/>
                    </a:lnTo>
                    <a:lnTo>
                      <a:pt x="540" y="404"/>
                    </a:lnTo>
                    <a:lnTo>
                      <a:pt x="540" y="406"/>
                    </a:lnTo>
                    <a:lnTo>
                      <a:pt x="540" y="410"/>
                    </a:lnTo>
                    <a:lnTo>
                      <a:pt x="544" y="414"/>
                    </a:lnTo>
                    <a:lnTo>
                      <a:pt x="546" y="414"/>
                    </a:lnTo>
                    <a:lnTo>
                      <a:pt x="546" y="416"/>
                    </a:lnTo>
                    <a:lnTo>
                      <a:pt x="548" y="414"/>
                    </a:lnTo>
                    <a:lnTo>
                      <a:pt x="548" y="416"/>
                    </a:lnTo>
                    <a:lnTo>
                      <a:pt x="550" y="416"/>
                    </a:lnTo>
                    <a:lnTo>
                      <a:pt x="550" y="414"/>
                    </a:lnTo>
                    <a:lnTo>
                      <a:pt x="550" y="414"/>
                    </a:lnTo>
                    <a:lnTo>
                      <a:pt x="550" y="414"/>
                    </a:lnTo>
                    <a:lnTo>
                      <a:pt x="552" y="414"/>
                    </a:lnTo>
                    <a:lnTo>
                      <a:pt x="554" y="412"/>
                    </a:lnTo>
                    <a:lnTo>
                      <a:pt x="552" y="410"/>
                    </a:lnTo>
                    <a:lnTo>
                      <a:pt x="550" y="410"/>
                    </a:lnTo>
                    <a:lnTo>
                      <a:pt x="550" y="410"/>
                    </a:lnTo>
                    <a:lnTo>
                      <a:pt x="548" y="410"/>
                    </a:lnTo>
                    <a:lnTo>
                      <a:pt x="550" y="406"/>
                    </a:lnTo>
                    <a:lnTo>
                      <a:pt x="550" y="406"/>
                    </a:lnTo>
                    <a:lnTo>
                      <a:pt x="550" y="404"/>
                    </a:lnTo>
                    <a:lnTo>
                      <a:pt x="548" y="404"/>
                    </a:lnTo>
                    <a:lnTo>
                      <a:pt x="548" y="402"/>
                    </a:lnTo>
                    <a:lnTo>
                      <a:pt x="548" y="400"/>
                    </a:lnTo>
                    <a:lnTo>
                      <a:pt x="548" y="398"/>
                    </a:lnTo>
                    <a:lnTo>
                      <a:pt x="550" y="398"/>
                    </a:lnTo>
                    <a:lnTo>
                      <a:pt x="550" y="400"/>
                    </a:lnTo>
                    <a:lnTo>
                      <a:pt x="552" y="402"/>
                    </a:lnTo>
                    <a:lnTo>
                      <a:pt x="554" y="400"/>
                    </a:lnTo>
                    <a:lnTo>
                      <a:pt x="554" y="402"/>
                    </a:lnTo>
                    <a:lnTo>
                      <a:pt x="554" y="402"/>
                    </a:lnTo>
                    <a:lnTo>
                      <a:pt x="554" y="404"/>
                    </a:lnTo>
                    <a:lnTo>
                      <a:pt x="554" y="406"/>
                    </a:lnTo>
                    <a:lnTo>
                      <a:pt x="556" y="408"/>
                    </a:lnTo>
                    <a:lnTo>
                      <a:pt x="558" y="406"/>
                    </a:lnTo>
                    <a:lnTo>
                      <a:pt x="558" y="404"/>
                    </a:lnTo>
                    <a:lnTo>
                      <a:pt x="558" y="406"/>
                    </a:lnTo>
                    <a:lnTo>
                      <a:pt x="556" y="408"/>
                    </a:lnTo>
                    <a:lnTo>
                      <a:pt x="556" y="410"/>
                    </a:lnTo>
                    <a:lnTo>
                      <a:pt x="556" y="412"/>
                    </a:lnTo>
                    <a:lnTo>
                      <a:pt x="556" y="416"/>
                    </a:lnTo>
                    <a:lnTo>
                      <a:pt x="556" y="416"/>
                    </a:lnTo>
                    <a:lnTo>
                      <a:pt x="560" y="418"/>
                    </a:lnTo>
                    <a:lnTo>
                      <a:pt x="560" y="416"/>
                    </a:lnTo>
                    <a:lnTo>
                      <a:pt x="562" y="414"/>
                    </a:lnTo>
                    <a:lnTo>
                      <a:pt x="562" y="416"/>
                    </a:lnTo>
                    <a:lnTo>
                      <a:pt x="560" y="418"/>
                    </a:lnTo>
                    <a:lnTo>
                      <a:pt x="562" y="420"/>
                    </a:lnTo>
                    <a:lnTo>
                      <a:pt x="562" y="422"/>
                    </a:lnTo>
                    <a:lnTo>
                      <a:pt x="564" y="418"/>
                    </a:lnTo>
                    <a:lnTo>
                      <a:pt x="566" y="414"/>
                    </a:lnTo>
                    <a:lnTo>
                      <a:pt x="566" y="412"/>
                    </a:lnTo>
                    <a:lnTo>
                      <a:pt x="566" y="406"/>
                    </a:lnTo>
                    <a:lnTo>
                      <a:pt x="568" y="402"/>
                    </a:lnTo>
                    <a:lnTo>
                      <a:pt x="568" y="396"/>
                    </a:lnTo>
                    <a:lnTo>
                      <a:pt x="568" y="392"/>
                    </a:lnTo>
                    <a:lnTo>
                      <a:pt x="566" y="390"/>
                    </a:lnTo>
                    <a:lnTo>
                      <a:pt x="568" y="390"/>
                    </a:lnTo>
                    <a:lnTo>
                      <a:pt x="568" y="390"/>
                    </a:lnTo>
                    <a:lnTo>
                      <a:pt x="570" y="394"/>
                    </a:lnTo>
                    <a:lnTo>
                      <a:pt x="570" y="394"/>
                    </a:lnTo>
                    <a:lnTo>
                      <a:pt x="572" y="390"/>
                    </a:lnTo>
                    <a:lnTo>
                      <a:pt x="574" y="390"/>
                    </a:lnTo>
                    <a:lnTo>
                      <a:pt x="572" y="392"/>
                    </a:lnTo>
                    <a:lnTo>
                      <a:pt x="572" y="398"/>
                    </a:lnTo>
                    <a:lnTo>
                      <a:pt x="572" y="400"/>
                    </a:lnTo>
                    <a:lnTo>
                      <a:pt x="570" y="404"/>
                    </a:lnTo>
                    <a:lnTo>
                      <a:pt x="570" y="408"/>
                    </a:lnTo>
                    <a:lnTo>
                      <a:pt x="570" y="410"/>
                    </a:lnTo>
                    <a:lnTo>
                      <a:pt x="570" y="410"/>
                    </a:lnTo>
                    <a:lnTo>
                      <a:pt x="570" y="414"/>
                    </a:lnTo>
                    <a:lnTo>
                      <a:pt x="570" y="416"/>
                    </a:lnTo>
                    <a:lnTo>
                      <a:pt x="570" y="418"/>
                    </a:lnTo>
                    <a:lnTo>
                      <a:pt x="572" y="420"/>
                    </a:lnTo>
                    <a:lnTo>
                      <a:pt x="572" y="424"/>
                    </a:lnTo>
                    <a:lnTo>
                      <a:pt x="574" y="424"/>
                    </a:lnTo>
                    <a:lnTo>
                      <a:pt x="574" y="426"/>
                    </a:lnTo>
                    <a:lnTo>
                      <a:pt x="576" y="428"/>
                    </a:lnTo>
                    <a:lnTo>
                      <a:pt x="576" y="426"/>
                    </a:lnTo>
                    <a:lnTo>
                      <a:pt x="578" y="428"/>
                    </a:lnTo>
                    <a:lnTo>
                      <a:pt x="580" y="426"/>
                    </a:lnTo>
                    <a:lnTo>
                      <a:pt x="584" y="426"/>
                    </a:lnTo>
                    <a:lnTo>
                      <a:pt x="584" y="428"/>
                    </a:lnTo>
                    <a:lnTo>
                      <a:pt x="580" y="430"/>
                    </a:lnTo>
                    <a:lnTo>
                      <a:pt x="578" y="430"/>
                    </a:lnTo>
                    <a:lnTo>
                      <a:pt x="578" y="432"/>
                    </a:lnTo>
                    <a:lnTo>
                      <a:pt x="580" y="432"/>
                    </a:lnTo>
                    <a:lnTo>
                      <a:pt x="578" y="432"/>
                    </a:lnTo>
                    <a:lnTo>
                      <a:pt x="576" y="434"/>
                    </a:lnTo>
                    <a:lnTo>
                      <a:pt x="576" y="434"/>
                    </a:lnTo>
                    <a:lnTo>
                      <a:pt x="578" y="438"/>
                    </a:lnTo>
                    <a:lnTo>
                      <a:pt x="578" y="440"/>
                    </a:lnTo>
                    <a:lnTo>
                      <a:pt x="578" y="440"/>
                    </a:lnTo>
                    <a:lnTo>
                      <a:pt x="576" y="438"/>
                    </a:lnTo>
                    <a:lnTo>
                      <a:pt x="576" y="438"/>
                    </a:lnTo>
                    <a:lnTo>
                      <a:pt x="574" y="438"/>
                    </a:lnTo>
                    <a:lnTo>
                      <a:pt x="576" y="440"/>
                    </a:lnTo>
                    <a:lnTo>
                      <a:pt x="574" y="442"/>
                    </a:lnTo>
                    <a:lnTo>
                      <a:pt x="574" y="444"/>
                    </a:lnTo>
                    <a:lnTo>
                      <a:pt x="574" y="446"/>
                    </a:lnTo>
                    <a:lnTo>
                      <a:pt x="574" y="446"/>
                    </a:lnTo>
                    <a:lnTo>
                      <a:pt x="572" y="446"/>
                    </a:lnTo>
                    <a:lnTo>
                      <a:pt x="570" y="448"/>
                    </a:lnTo>
                    <a:lnTo>
                      <a:pt x="572" y="450"/>
                    </a:lnTo>
                    <a:lnTo>
                      <a:pt x="572" y="450"/>
                    </a:lnTo>
                    <a:lnTo>
                      <a:pt x="574" y="450"/>
                    </a:lnTo>
                    <a:lnTo>
                      <a:pt x="576" y="452"/>
                    </a:lnTo>
                    <a:lnTo>
                      <a:pt x="576" y="452"/>
                    </a:lnTo>
                    <a:lnTo>
                      <a:pt x="578" y="452"/>
                    </a:lnTo>
                    <a:lnTo>
                      <a:pt x="580" y="454"/>
                    </a:lnTo>
                    <a:lnTo>
                      <a:pt x="580" y="454"/>
                    </a:lnTo>
                    <a:lnTo>
                      <a:pt x="578" y="454"/>
                    </a:lnTo>
                    <a:lnTo>
                      <a:pt x="576" y="454"/>
                    </a:lnTo>
                    <a:lnTo>
                      <a:pt x="576" y="456"/>
                    </a:lnTo>
                    <a:lnTo>
                      <a:pt x="578" y="458"/>
                    </a:lnTo>
                    <a:lnTo>
                      <a:pt x="580" y="460"/>
                    </a:lnTo>
                    <a:lnTo>
                      <a:pt x="582" y="460"/>
                    </a:lnTo>
                    <a:lnTo>
                      <a:pt x="584" y="460"/>
                    </a:lnTo>
                    <a:lnTo>
                      <a:pt x="582" y="462"/>
                    </a:lnTo>
                    <a:lnTo>
                      <a:pt x="580" y="462"/>
                    </a:lnTo>
                    <a:lnTo>
                      <a:pt x="578" y="464"/>
                    </a:lnTo>
                    <a:lnTo>
                      <a:pt x="578" y="466"/>
                    </a:lnTo>
                    <a:lnTo>
                      <a:pt x="580" y="470"/>
                    </a:lnTo>
                    <a:lnTo>
                      <a:pt x="582" y="472"/>
                    </a:lnTo>
                    <a:lnTo>
                      <a:pt x="586" y="472"/>
                    </a:lnTo>
                    <a:lnTo>
                      <a:pt x="586" y="472"/>
                    </a:lnTo>
                    <a:lnTo>
                      <a:pt x="584" y="474"/>
                    </a:lnTo>
                    <a:lnTo>
                      <a:pt x="582" y="474"/>
                    </a:lnTo>
                    <a:lnTo>
                      <a:pt x="580" y="474"/>
                    </a:lnTo>
                    <a:lnTo>
                      <a:pt x="578" y="476"/>
                    </a:lnTo>
                    <a:lnTo>
                      <a:pt x="574" y="480"/>
                    </a:lnTo>
                    <a:lnTo>
                      <a:pt x="572" y="482"/>
                    </a:lnTo>
                    <a:lnTo>
                      <a:pt x="572" y="486"/>
                    </a:lnTo>
                    <a:lnTo>
                      <a:pt x="572" y="488"/>
                    </a:lnTo>
                    <a:lnTo>
                      <a:pt x="576" y="486"/>
                    </a:lnTo>
                    <a:lnTo>
                      <a:pt x="576" y="482"/>
                    </a:lnTo>
                    <a:lnTo>
                      <a:pt x="576" y="480"/>
                    </a:lnTo>
                    <a:lnTo>
                      <a:pt x="578" y="480"/>
                    </a:lnTo>
                    <a:lnTo>
                      <a:pt x="582" y="478"/>
                    </a:lnTo>
                    <a:lnTo>
                      <a:pt x="582" y="478"/>
                    </a:lnTo>
                    <a:lnTo>
                      <a:pt x="584" y="478"/>
                    </a:lnTo>
                    <a:lnTo>
                      <a:pt x="588" y="478"/>
                    </a:lnTo>
                    <a:lnTo>
                      <a:pt x="586" y="480"/>
                    </a:lnTo>
                    <a:lnTo>
                      <a:pt x="586" y="480"/>
                    </a:lnTo>
                    <a:lnTo>
                      <a:pt x="588" y="480"/>
                    </a:lnTo>
                    <a:lnTo>
                      <a:pt x="588" y="482"/>
                    </a:lnTo>
                    <a:lnTo>
                      <a:pt x="586" y="484"/>
                    </a:lnTo>
                    <a:lnTo>
                      <a:pt x="586" y="486"/>
                    </a:lnTo>
                    <a:lnTo>
                      <a:pt x="586" y="488"/>
                    </a:lnTo>
                    <a:lnTo>
                      <a:pt x="584" y="490"/>
                    </a:lnTo>
                    <a:lnTo>
                      <a:pt x="584" y="492"/>
                    </a:lnTo>
                    <a:lnTo>
                      <a:pt x="584" y="494"/>
                    </a:lnTo>
                    <a:lnTo>
                      <a:pt x="586" y="494"/>
                    </a:lnTo>
                    <a:lnTo>
                      <a:pt x="584" y="494"/>
                    </a:lnTo>
                    <a:lnTo>
                      <a:pt x="582" y="494"/>
                    </a:lnTo>
                    <a:lnTo>
                      <a:pt x="580" y="496"/>
                    </a:lnTo>
                    <a:lnTo>
                      <a:pt x="580" y="498"/>
                    </a:lnTo>
                    <a:lnTo>
                      <a:pt x="582" y="498"/>
                    </a:lnTo>
                    <a:lnTo>
                      <a:pt x="582" y="498"/>
                    </a:lnTo>
                    <a:lnTo>
                      <a:pt x="584" y="498"/>
                    </a:lnTo>
                    <a:lnTo>
                      <a:pt x="586" y="498"/>
                    </a:lnTo>
                    <a:lnTo>
                      <a:pt x="584" y="500"/>
                    </a:lnTo>
                    <a:lnTo>
                      <a:pt x="582" y="500"/>
                    </a:lnTo>
                    <a:lnTo>
                      <a:pt x="580" y="500"/>
                    </a:lnTo>
                    <a:lnTo>
                      <a:pt x="580" y="502"/>
                    </a:lnTo>
                    <a:lnTo>
                      <a:pt x="578" y="504"/>
                    </a:lnTo>
                    <a:lnTo>
                      <a:pt x="580" y="506"/>
                    </a:lnTo>
                    <a:lnTo>
                      <a:pt x="582" y="506"/>
                    </a:lnTo>
                    <a:lnTo>
                      <a:pt x="582" y="504"/>
                    </a:lnTo>
                    <a:lnTo>
                      <a:pt x="584" y="504"/>
                    </a:lnTo>
                    <a:lnTo>
                      <a:pt x="586" y="502"/>
                    </a:lnTo>
                    <a:lnTo>
                      <a:pt x="588" y="500"/>
                    </a:lnTo>
                    <a:lnTo>
                      <a:pt x="590" y="496"/>
                    </a:lnTo>
                    <a:lnTo>
                      <a:pt x="592" y="490"/>
                    </a:lnTo>
                    <a:lnTo>
                      <a:pt x="594" y="484"/>
                    </a:lnTo>
                    <a:lnTo>
                      <a:pt x="596" y="484"/>
                    </a:lnTo>
                    <a:lnTo>
                      <a:pt x="596" y="484"/>
                    </a:lnTo>
                    <a:close/>
                    <a:moveTo>
                      <a:pt x="560" y="498"/>
                    </a:moveTo>
                    <a:lnTo>
                      <a:pt x="558" y="496"/>
                    </a:lnTo>
                    <a:lnTo>
                      <a:pt x="560" y="494"/>
                    </a:lnTo>
                    <a:lnTo>
                      <a:pt x="560" y="496"/>
                    </a:lnTo>
                    <a:lnTo>
                      <a:pt x="560" y="498"/>
                    </a:lnTo>
                    <a:close/>
                    <a:moveTo>
                      <a:pt x="572" y="502"/>
                    </a:moveTo>
                    <a:lnTo>
                      <a:pt x="576" y="500"/>
                    </a:lnTo>
                    <a:lnTo>
                      <a:pt x="576" y="502"/>
                    </a:lnTo>
                    <a:lnTo>
                      <a:pt x="576" y="504"/>
                    </a:lnTo>
                    <a:lnTo>
                      <a:pt x="572" y="502"/>
                    </a:lnTo>
                    <a:close/>
                    <a:moveTo>
                      <a:pt x="574" y="494"/>
                    </a:moveTo>
                    <a:lnTo>
                      <a:pt x="576" y="494"/>
                    </a:lnTo>
                    <a:lnTo>
                      <a:pt x="576" y="498"/>
                    </a:lnTo>
                    <a:lnTo>
                      <a:pt x="574" y="500"/>
                    </a:lnTo>
                    <a:lnTo>
                      <a:pt x="572" y="498"/>
                    </a:lnTo>
                    <a:lnTo>
                      <a:pt x="574" y="496"/>
                    </a:lnTo>
                    <a:lnTo>
                      <a:pt x="574" y="494"/>
                    </a:lnTo>
                    <a:close/>
                    <a:moveTo>
                      <a:pt x="574" y="490"/>
                    </a:moveTo>
                    <a:lnTo>
                      <a:pt x="576" y="492"/>
                    </a:lnTo>
                    <a:lnTo>
                      <a:pt x="572" y="494"/>
                    </a:lnTo>
                    <a:lnTo>
                      <a:pt x="574" y="492"/>
                    </a:lnTo>
                    <a:lnTo>
                      <a:pt x="572" y="490"/>
                    </a:lnTo>
                    <a:lnTo>
                      <a:pt x="574" y="490"/>
                    </a:lnTo>
                    <a:close/>
                    <a:moveTo>
                      <a:pt x="576" y="490"/>
                    </a:moveTo>
                    <a:lnTo>
                      <a:pt x="578" y="488"/>
                    </a:lnTo>
                    <a:lnTo>
                      <a:pt x="578" y="486"/>
                    </a:lnTo>
                    <a:lnTo>
                      <a:pt x="578" y="482"/>
                    </a:lnTo>
                    <a:lnTo>
                      <a:pt x="582" y="482"/>
                    </a:lnTo>
                    <a:lnTo>
                      <a:pt x="582" y="480"/>
                    </a:lnTo>
                    <a:lnTo>
                      <a:pt x="584" y="480"/>
                    </a:lnTo>
                    <a:lnTo>
                      <a:pt x="584" y="482"/>
                    </a:lnTo>
                    <a:lnTo>
                      <a:pt x="584" y="486"/>
                    </a:lnTo>
                    <a:lnTo>
                      <a:pt x="584" y="488"/>
                    </a:lnTo>
                    <a:lnTo>
                      <a:pt x="582" y="492"/>
                    </a:lnTo>
                    <a:lnTo>
                      <a:pt x="578" y="496"/>
                    </a:lnTo>
                    <a:lnTo>
                      <a:pt x="576" y="494"/>
                    </a:lnTo>
                    <a:lnTo>
                      <a:pt x="578" y="492"/>
                    </a:lnTo>
                    <a:lnTo>
                      <a:pt x="580" y="490"/>
                    </a:lnTo>
                    <a:lnTo>
                      <a:pt x="580" y="488"/>
                    </a:lnTo>
                    <a:lnTo>
                      <a:pt x="576" y="490"/>
                    </a:lnTo>
                    <a:lnTo>
                      <a:pt x="576" y="490"/>
                    </a:lnTo>
                    <a:close/>
                    <a:moveTo>
                      <a:pt x="554" y="496"/>
                    </a:moveTo>
                    <a:lnTo>
                      <a:pt x="556" y="496"/>
                    </a:lnTo>
                    <a:lnTo>
                      <a:pt x="556" y="498"/>
                    </a:lnTo>
                    <a:lnTo>
                      <a:pt x="556" y="500"/>
                    </a:lnTo>
                    <a:lnTo>
                      <a:pt x="558" y="502"/>
                    </a:lnTo>
                    <a:lnTo>
                      <a:pt x="556" y="504"/>
                    </a:lnTo>
                    <a:lnTo>
                      <a:pt x="556" y="504"/>
                    </a:lnTo>
                    <a:lnTo>
                      <a:pt x="556" y="502"/>
                    </a:lnTo>
                    <a:lnTo>
                      <a:pt x="554" y="498"/>
                    </a:lnTo>
                    <a:lnTo>
                      <a:pt x="554" y="496"/>
                    </a:lnTo>
                    <a:close/>
                    <a:moveTo>
                      <a:pt x="554" y="494"/>
                    </a:moveTo>
                    <a:lnTo>
                      <a:pt x="556" y="494"/>
                    </a:lnTo>
                    <a:lnTo>
                      <a:pt x="556" y="494"/>
                    </a:lnTo>
                    <a:lnTo>
                      <a:pt x="556" y="494"/>
                    </a:lnTo>
                    <a:lnTo>
                      <a:pt x="556" y="496"/>
                    </a:lnTo>
                    <a:lnTo>
                      <a:pt x="554" y="494"/>
                    </a:lnTo>
                    <a:close/>
                    <a:moveTo>
                      <a:pt x="554" y="492"/>
                    </a:moveTo>
                    <a:lnTo>
                      <a:pt x="554" y="488"/>
                    </a:lnTo>
                    <a:lnTo>
                      <a:pt x="556" y="492"/>
                    </a:lnTo>
                    <a:lnTo>
                      <a:pt x="554" y="492"/>
                    </a:lnTo>
                    <a:close/>
                    <a:moveTo>
                      <a:pt x="552" y="488"/>
                    </a:moveTo>
                    <a:lnTo>
                      <a:pt x="554" y="488"/>
                    </a:lnTo>
                    <a:lnTo>
                      <a:pt x="552" y="490"/>
                    </a:lnTo>
                    <a:lnTo>
                      <a:pt x="552" y="488"/>
                    </a:lnTo>
                    <a:close/>
                    <a:moveTo>
                      <a:pt x="550" y="476"/>
                    </a:moveTo>
                    <a:lnTo>
                      <a:pt x="550" y="474"/>
                    </a:lnTo>
                    <a:lnTo>
                      <a:pt x="552" y="474"/>
                    </a:lnTo>
                    <a:lnTo>
                      <a:pt x="550" y="476"/>
                    </a:lnTo>
                    <a:close/>
                    <a:moveTo>
                      <a:pt x="556" y="480"/>
                    </a:moveTo>
                    <a:lnTo>
                      <a:pt x="558" y="478"/>
                    </a:lnTo>
                    <a:lnTo>
                      <a:pt x="558" y="480"/>
                    </a:lnTo>
                    <a:lnTo>
                      <a:pt x="558" y="480"/>
                    </a:lnTo>
                    <a:lnTo>
                      <a:pt x="556" y="480"/>
                    </a:lnTo>
                    <a:close/>
                    <a:moveTo>
                      <a:pt x="556" y="474"/>
                    </a:moveTo>
                    <a:lnTo>
                      <a:pt x="558" y="472"/>
                    </a:lnTo>
                    <a:lnTo>
                      <a:pt x="562" y="472"/>
                    </a:lnTo>
                    <a:lnTo>
                      <a:pt x="562" y="474"/>
                    </a:lnTo>
                    <a:lnTo>
                      <a:pt x="562" y="474"/>
                    </a:lnTo>
                    <a:lnTo>
                      <a:pt x="560" y="474"/>
                    </a:lnTo>
                    <a:lnTo>
                      <a:pt x="558" y="476"/>
                    </a:lnTo>
                    <a:lnTo>
                      <a:pt x="556" y="474"/>
                    </a:lnTo>
                    <a:close/>
                    <a:moveTo>
                      <a:pt x="562" y="476"/>
                    </a:moveTo>
                    <a:lnTo>
                      <a:pt x="564" y="474"/>
                    </a:lnTo>
                    <a:lnTo>
                      <a:pt x="562" y="472"/>
                    </a:lnTo>
                    <a:lnTo>
                      <a:pt x="562" y="470"/>
                    </a:lnTo>
                    <a:lnTo>
                      <a:pt x="562" y="468"/>
                    </a:lnTo>
                    <a:lnTo>
                      <a:pt x="564" y="468"/>
                    </a:lnTo>
                    <a:lnTo>
                      <a:pt x="566" y="472"/>
                    </a:lnTo>
                    <a:lnTo>
                      <a:pt x="564" y="474"/>
                    </a:lnTo>
                    <a:lnTo>
                      <a:pt x="564" y="474"/>
                    </a:lnTo>
                    <a:lnTo>
                      <a:pt x="566" y="476"/>
                    </a:lnTo>
                    <a:lnTo>
                      <a:pt x="566" y="476"/>
                    </a:lnTo>
                    <a:lnTo>
                      <a:pt x="570" y="478"/>
                    </a:lnTo>
                    <a:lnTo>
                      <a:pt x="570" y="480"/>
                    </a:lnTo>
                    <a:lnTo>
                      <a:pt x="568" y="482"/>
                    </a:lnTo>
                    <a:lnTo>
                      <a:pt x="570" y="484"/>
                    </a:lnTo>
                    <a:lnTo>
                      <a:pt x="570" y="486"/>
                    </a:lnTo>
                    <a:lnTo>
                      <a:pt x="568" y="486"/>
                    </a:lnTo>
                    <a:lnTo>
                      <a:pt x="568" y="484"/>
                    </a:lnTo>
                    <a:lnTo>
                      <a:pt x="566" y="488"/>
                    </a:lnTo>
                    <a:lnTo>
                      <a:pt x="570" y="488"/>
                    </a:lnTo>
                    <a:lnTo>
                      <a:pt x="570" y="492"/>
                    </a:lnTo>
                    <a:lnTo>
                      <a:pt x="568" y="492"/>
                    </a:lnTo>
                    <a:lnTo>
                      <a:pt x="568" y="494"/>
                    </a:lnTo>
                    <a:lnTo>
                      <a:pt x="570" y="494"/>
                    </a:lnTo>
                    <a:lnTo>
                      <a:pt x="570" y="494"/>
                    </a:lnTo>
                    <a:lnTo>
                      <a:pt x="570" y="496"/>
                    </a:lnTo>
                    <a:lnTo>
                      <a:pt x="568" y="496"/>
                    </a:lnTo>
                    <a:lnTo>
                      <a:pt x="566" y="498"/>
                    </a:lnTo>
                    <a:lnTo>
                      <a:pt x="566" y="500"/>
                    </a:lnTo>
                    <a:lnTo>
                      <a:pt x="566" y="500"/>
                    </a:lnTo>
                    <a:lnTo>
                      <a:pt x="568" y="500"/>
                    </a:lnTo>
                    <a:lnTo>
                      <a:pt x="566" y="502"/>
                    </a:lnTo>
                    <a:lnTo>
                      <a:pt x="568" y="504"/>
                    </a:lnTo>
                    <a:lnTo>
                      <a:pt x="566" y="504"/>
                    </a:lnTo>
                    <a:lnTo>
                      <a:pt x="564" y="504"/>
                    </a:lnTo>
                    <a:lnTo>
                      <a:pt x="562" y="504"/>
                    </a:lnTo>
                    <a:lnTo>
                      <a:pt x="564" y="502"/>
                    </a:lnTo>
                    <a:lnTo>
                      <a:pt x="562" y="500"/>
                    </a:lnTo>
                    <a:lnTo>
                      <a:pt x="562" y="498"/>
                    </a:lnTo>
                    <a:lnTo>
                      <a:pt x="562" y="496"/>
                    </a:lnTo>
                    <a:lnTo>
                      <a:pt x="562" y="494"/>
                    </a:lnTo>
                    <a:lnTo>
                      <a:pt x="562" y="494"/>
                    </a:lnTo>
                    <a:lnTo>
                      <a:pt x="564" y="492"/>
                    </a:lnTo>
                    <a:lnTo>
                      <a:pt x="562" y="492"/>
                    </a:lnTo>
                    <a:lnTo>
                      <a:pt x="562" y="492"/>
                    </a:lnTo>
                    <a:lnTo>
                      <a:pt x="560" y="494"/>
                    </a:lnTo>
                    <a:lnTo>
                      <a:pt x="560" y="492"/>
                    </a:lnTo>
                    <a:lnTo>
                      <a:pt x="558" y="492"/>
                    </a:lnTo>
                    <a:lnTo>
                      <a:pt x="558" y="490"/>
                    </a:lnTo>
                    <a:lnTo>
                      <a:pt x="558" y="490"/>
                    </a:lnTo>
                    <a:lnTo>
                      <a:pt x="560" y="490"/>
                    </a:lnTo>
                    <a:lnTo>
                      <a:pt x="560" y="488"/>
                    </a:lnTo>
                    <a:lnTo>
                      <a:pt x="560" y="486"/>
                    </a:lnTo>
                    <a:lnTo>
                      <a:pt x="562" y="484"/>
                    </a:lnTo>
                    <a:lnTo>
                      <a:pt x="562" y="484"/>
                    </a:lnTo>
                    <a:lnTo>
                      <a:pt x="562" y="484"/>
                    </a:lnTo>
                    <a:lnTo>
                      <a:pt x="560" y="484"/>
                    </a:lnTo>
                    <a:lnTo>
                      <a:pt x="560" y="482"/>
                    </a:lnTo>
                    <a:lnTo>
                      <a:pt x="560" y="482"/>
                    </a:lnTo>
                    <a:lnTo>
                      <a:pt x="562" y="480"/>
                    </a:lnTo>
                    <a:lnTo>
                      <a:pt x="562" y="478"/>
                    </a:lnTo>
                    <a:lnTo>
                      <a:pt x="562" y="476"/>
                    </a:lnTo>
                    <a:close/>
                    <a:moveTo>
                      <a:pt x="578" y="474"/>
                    </a:moveTo>
                    <a:lnTo>
                      <a:pt x="576" y="474"/>
                    </a:lnTo>
                    <a:lnTo>
                      <a:pt x="576" y="472"/>
                    </a:lnTo>
                    <a:lnTo>
                      <a:pt x="578" y="470"/>
                    </a:lnTo>
                    <a:lnTo>
                      <a:pt x="578" y="470"/>
                    </a:lnTo>
                    <a:lnTo>
                      <a:pt x="578" y="474"/>
                    </a:lnTo>
                    <a:lnTo>
                      <a:pt x="578" y="474"/>
                    </a:lnTo>
                    <a:close/>
                    <a:moveTo>
                      <a:pt x="572" y="478"/>
                    </a:moveTo>
                    <a:lnTo>
                      <a:pt x="574" y="474"/>
                    </a:lnTo>
                    <a:lnTo>
                      <a:pt x="576" y="474"/>
                    </a:lnTo>
                    <a:lnTo>
                      <a:pt x="576" y="476"/>
                    </a:lnTo>
                    <a:lnTo>
                      <a:pt x="574" y="478"/>
                    </a:lnTo>
                    <a:lnTo>
                      <a:pt x="572" y="478"/>
                    </a:lnTo>
                    <a:close/>
                    <a:moveTo>
                      <a:pt x="570" y="474"/>
                    </a:moveTo>
                    <a:lnTo>
                      <a:pt x="570" y="474"/>
                    </a:lnTo>
                    <a:lnTo>
                      <a:pt x="576" y="470"/>
                    </a:lnTo>
                    <a:lnTo>
                      <a:pt x="576" y="472"/>
                    </a:lnTo>
                    <a:lnTo>
                      <a:pt x="574" y="474"/>
                    </a:lnTo>
                    <a:lnTo>
                      <a:pt x="572" y="476"/>
                    </a:lnTo>
                    <a:lnTo>
                      <a:pt x="570" y="474"/>
                    </a:lnTo>
                    <a:close/>
                    <a:moveTo>
                      <a:pt x="568" y="468"/>
                    </a:moveTo>
                    <a:lnTo>
                      <a:pt x="570" y="466"/>
                    </a:lnTo>
                    <a:lnTo>
                      <a:pt x="574" y="466"/>
                    </a:lnTo>
                    <a:lnTo>
                      <a:pt x="574" y="468"/>
                    </a:lnTo>
                    <a:lnTo>
                      <a:pt x="572" y="472"/>
                    </a:lnTo>
                    <a:lnTo>
                      <a:pt x="570" y="470"/>
                    </a:lnTo>
                    <a:lnTo>
                      <a:pt x="568" y="468"/>
                    </a:lnTo>
                    <a:close/>
                    <a:moveTo>
                      <a:pt x="572" y="462"/>
                    </a:moveTo>
                    <a:lnTo>
                      <a:pt x="574" y="460"/>
                    </a:lnTo>
                    <a:lnTo>
                      <a:pt x="576" y="458"/>
                    </a:lnTo>
                    <a:lnTo>
                      <a:pt x="576" y="462"/>
                    </a:lnTo>
                    <a:lnTo>
                      <a:pt x="576" y="464"/>
                    </a:lnTo>
                    <a:lnTo>
                      <a:pt x="572" y="466"/>
                    </a:lnTo>
                    <a:lnTo>
                      <a:pt x="572" y="464"/>
                    </a:lnTo>
                    <a:lnTo>
                      <a:pt x="572" y="462"/>
                    </a:lnTo>
                    <a:close/>
                    <a:moveTo>
                      <a:pt x="564" y="466"/>
                    </a:moveTo>
                    <a:lnTo>
                      <a:pt x="564" y="464"/>
                    </a:lnTo>
                    <a:lnTo>
                      <a:pt x="566" y="458"/>
                    </a:lnTo>
                    <a:lnTo>
                      <a:pt x="566" y="456"/>
                    </a:lnTo>
                    <a:lnTo>
                      <a:pt x="564" y="454"/>
                    </a:lnTo>
                    <a:lnTo>
                      <a:pt x="564" y="452"/>
                    </a:lnTo>
                    <a:lnTo>
                      <a:pt x="564" y="452"/>
                    </a:lnTo>
                    <a:lnTo>
                      <a:pt x="564" y="450"/>
                    </a:lnTo>
                    <a:lnTo>
                      <a:pt x="568" y="450"/>
                    </a:lnTo>
                    <a:lnTo>
                      <a:pt x="570" y="452"/>
                    </a:lnTo>
                    <a:lnTo>
                      <a:pt x="572" y="452"/>
                    </a:lnTo>
                    <a:lnTo>
                      <a:pt x="574" y="454"/>
                    </a:lnTo>
                    <a:lnTo>
                      <a:pt x="574" y="458"/>
                    </a:lnTo>
                    <a:lnTo>
                      <a:pt x="572" y="460"/>
                    </a:lnTo>
                    <a:lnTo>
                      <a:pt x="570" y="462"/>
                    </a:lnTo>
                    <a:lnTo>
                      <a:pt x="570" y="458"/>
                    </a:lnTo>
                    <a:lnTo>
                      <a:pt x="570" y="458"/>
                    </a:lnTo>
                    <a:lnTo>
                      <a:pt x="570" y="462"/>
                    </a:lnTo>
                    <a:lnTo>
                      <a:pt x="568" y="462"/>
                    </a:lnTo>
                    <a:lnTo>
                      <a:pt x="570" y="464"/>
                    </a:lnTo>
                    <a:lnTo>
                      <a:pt x="568" y="466"/>
                    </a:lnTo>
                    <a:lnTo>
                      <a:pt x="566" y="464"/>
                    </a:lnTo>
                    <a:lnTo>
                      <a:pt x="566" y="466"/>
                    </a:lnTo>
                    <a:lnTo>
                      <a:pt x="564" y="466"/>
                    </a:lnTo>
                    <a:close/>
                    <a:moveTo>
                      <a:pt x="558" y="462"/>
                    </a:moveTo>
                    <a:lnTo>
                      <a:pt x="556" y="460"/>
                    </a:lnTo>
                    <a:lnTo>
                      <a:pt x="558" y="458"/>
                    </a:lnTo>
                    <a:lnTo>
                      <a:pt x="556" y="458"/>
                    </a:lnTo>
                    <a:lnTo>
                      <a:pt x="556" y="454"/>
                    </a:lnTo>
                    <a:lnTo>
                      <a:pt x="558" y="454"/>
                    </a:lnTo>
                    <a:lnTo>
                      <a:pt x="560" y="454"/>
                    </a:lnTo>
                    <a:lnTo>
                      <a:pt x="560" y="452"/>
                    </a:lnTo>
                    <a:lnTo>
                      <a:pt x="560" y="452"/>
                    </a:lnTo>
                    <a:lnTo>
                      <a:pt x="562" y="454"/>
                    </a:lnTo>
                    <a:lnTo>
                      <a:pt x="562" y="456"/>
                    </a:lnTo>
                    <a:lnTo>
                      <a:pt x="562" y="458"/>
                    </a:lnTo>
                    <a:lnTo>
                      <a:pt x="562" y="456"/>
                    </a:lnTo>
                    <a:lnTo>
                      <a:pt x="564" y="458"/>
                    </a:lnTo>
                    <a:lnTo>
                      <a:pt x="562" y="464"/>
                    </a:lnTo>
                    <a:lnTo>
                      <a:pt x="558" y="466"/>
                    </a:lnTo>
                    <a:lnTo>
                      <a:pt x="558" y="468"/>
                    </a:lnTo>
                    <a:lnTo>
                      <a:pt x="558" y="470"/>
                    </a:lnTo>
                    <a:lnTo>
                      <a:pt x="554" y="472"/>
                    </a:lnTo>
                    <a:lnTo>
                      <a:pt x="556" y="470"/>
                    </a:lnTo>
                    <a:lnTo>
                      <a:pt x="556" y="468"/>
                    </a:lnTo>
                    <a:lnTo>
                      <a:pt x="554" y="472"/>
                    </a:lnTo>
                    <a:lnTo>
                      <a:pt x="552" y="472"/>
                    </a:lnTo>
                    <a:lnTo>
                      <a:pt x="552" y="470"/>
                    </a:lnTo>
                    <a:lnTo>
                      <a:pt x="554" y="468"/>
                    </a:lnTo>
                    <a:lnTo>
                      <a:pt x="554" y="466"/>
                    </a:lnTo>
                    <a:lnTo>
                      <a:pt x="554" y="464"/>
                    </a:lnTo>
                    <a:lnTo>
                      <a:pt x="556" y="466"/>
                    </a:lnTo>
                    <a:lnTo>
                      <a:pt x="558" y="464"/>
                    </a:lnTo>
                    <a:lnTo>
                      <a:pt x="558" y="462"/>
                    </a:lnTo>
                    <a:close/>
                    <a:moveTo>
                      <a:pt x="556" y="442"/>
                    </a:moveTo>
                    <a:lnTo>
                      <a:pt x="558" y="442"/>
                    </a:lnTo>
                    <a:lnTo>
                      <a:pt x="556" y="444"/>
                    </a:lnTo>
                    <a:lnTo>
                      <a:pt x="556" y="442"/>
                    </a:lnTo>
                    <a:close/>
                    <a:moveTo>
                      <a:pt x="550" y="442"/>
                    </a:moveTo>
                    <a:lnTo>
                      <a:pt x="552" y="440"/>
                    </a:lnTo>
                    <a:lnTo>
                      <a:pt x="554" y="440"/>
                    </a:lnTo>
                    <a:lnTo>
                      <a:pt x="554" y="440"/>
                    </a:lnTo>
                    <a:lnTo>
                      <a:pt x="556" y="444"/>
                    </a:lnTo>
                    <a:lnTo>
                      <a:pt x="556" y="448"/>
                    </a:lnTo>
                    <a:lnTo>
                      <a:pt x="556" y="452"/>
                    </a:lnTo>
                    <a:lnTo>
                      <a:pt x="554" y="452"/>
                    </a:lnTo>
                    <a:lnTo>
                      <a:pt x="554" y="458"/>
                    </a:lnTo>
                    <a:lnTo>
                      <a:pt x="552" y="458"/>
                    </a:lnTo>
                    <a:lnTo>
                      <a:pt x="550" y="462"/>
                    </a:lnTo>
                    <a:lnTo>
                      <a:pt x="550" y="466"/>
                    </a:lnTo>
                    <a:lnTo>
                      <a:pt x="550" y="466"/>
                    </a:lnTo>
                    <a:lnTo>
                      <a:pt x="548" y="468"/>
                    </a:lnTo>
                    <a:lnTo>
                      <a:pt x="548" y="466"/>
                    </a:lnTo>
                    <a:lnTo>
                      <a:pt x="548" y="464"/>
                    </a:lnTo>
                    <a:lnTo>
                      <a:pt x="548" y="462"/>
                    </a:lnTo>
                    <a:lnTo>
                      <a:pt x="548" y="460"/>
                    </a:lnTo>
                    <a:lnTo>
                      <a:pt x="548" y="458"/>
                    </a:lnTo>
                    <a:lnTo>
                      <a:pt x="550" y="458"/>
                    </a:lnTo>
                    <a:lnTo>
                      <a:pt x="550" y="456"/>
                    </a:lnTo>
                    <a:lnTo>
                      <a:pt x="550" y="456"/>
                    </a:lnTo>
                    <a:lnTo>
                      <a:pt x="548" y="456"/>
                    </a:lnTo>
                    <a:lnTo>
                      <a:pt x="548" y="456"/>
                    </a:lnTo>
                    <a:lnTo>
                      <a:pt x="548" y="454"/>
                    </a:lnTo>
                    <a:lnTo>
                      <a:pt x="548" y="454"/>
                    </a:lnTo>
                    <a:lnTo>
                      <a:pt x="550" y="452"/>
                    </a:lnTo>
                    <a:lnTo>
                      <a:pt x="548" y="452"/>
                    </a:lnTo>
                    <a:lnTo>
                      <a:pt x="548" y="452"/>
                    </a:lnTo>
                    <a:lnTo>
                      <a:pt x="548" y="450"/>
                    </a:lnTo>
                    <a:lnTo>
                      <a:pt x="550" y="448"/>
                    </a:lnTo>
                    <a:lnTo>
                      <a:pt x="550" y="446"/>
                    </a:lnTo>
                    <a:lnTo>
                      <a:pt x="552" y="446"/>
                    </a:lnTo>
                    <a:lnTo>
                      <a:pt x="550" y="444"/>
                    </a:lnTo>
                    <a:lnTo>
                      <a:pt x="550" y="442"/>
                    </a:lnTo>
                    <a:close/>
                    <a:moveTo>
                      <a:pt x="546" y="442"/>
                    </a:moveTo>
                    <a:lnTo>
                      <a:pt x="548" y="440"/>
                    </a:lnTo>
                    <a:lnTo>
                      <a:pt x="548" y="442"/>
                    </a:lnTo>
                    <a:lnTo>
                      <a:pt x="548" y="444"/>
                    </a:lnTo>
                    <a:lnTo>
                      <a:pt x="546" y="446"/>
                    </a:lnTo>
                    <a:lnTo>
                      <a:pt x="544" y="448"/>
                    </a:lnTo>
                    <a:lnTo>
                      <a:pt x="544" y="446"/>
                    </a:lnTo>
                    <a:lnTo>
                      <a:pt x="546" y="446"/>
                    </a:lnTo>
                    <a:lnTo>
                      <a:pt x="546" y="444"/>
                    </a:lnTo>
                    <a:lnTo>
                      <a:pt x="546" y="442"/>
                    </a:lnTo>
                    <a:close/>
                    <a:moveTo>
                      <a:pt x="556" y="448"/>
                    </a:moveTo>
                    <a:lnTo>
                      <a:pt x="558" y="446"/>
                    </a:lnTo>
                    <a:lnTo>
                      <a:pt x="558" y="442"/>
                    </a:lnTo>
                    <a:lnTo>
                      <a:pt x="560" y="442"/>
                    </a:lnTo>
                    <a:lnTo>
                      <a:pt x="562" y="442"/>
                    </a:lnTo>
                    <a:lnTo>
                      <a:pt x="562" y="440"/>
                    </a:lnTo>
                    <a:lnTo>
                      <a:pt x="562" y="438"/>
                    </a:lnTo>
                    <a:lnTo>
                      <a:pt x="562" y="438"/>
                    </a:lnTo>
                    <a:lnTo>
                      <a:pt x="562" y="432"/>
                    </a:lnTo>
                    <a:lnTo>
                      <a:pt x="564" y="430"/>
                    </a:lnTo>
                    <a:lnTo>
                      <a:pt x="564" y="422"/>
                    </a:lnTo>
                    <a:lnTo>
                      <a:pt x="566" y="418"/>
                    </a:lnTo>
                    <a:lnTo>
                      <a:pt x="568" y="420"/>
                    </a:lnTo>
                    <a:lnTo>
                      <a:pt x="568" y="422"/>
                    </a:lnTo>
                    <a:lnTo>
                      <a:pt x="570" y="424"/>
                    </a:lnTo>
                    <a:lnTo>
                      <a:pt x="572" y="426"/>
                    </a:lnTo>
                    <a:lnTo>
                      <a:pt x="572" y="436"/>
                    </a:lnTo>
                    <a:lnTo>
                      <a:pt x="570" y="438"/>
                    </a:lnTo>
                    <a:lnTo>
                      <a:pt x="570" y="438"/>
                    </a:lnTo>
                    <a:lnTo>
                      <a:pt x="570" y="432"/>
                    </a:lnTo>
                    <a:lnTo>
                      <a:pt x="570" y="428"/>
                    </a:lnTo>
                    <a:lnTo>
                      <a:pt x="570" y="430"/>
                    </a:lnTo>
                    <a:lnTo>
                      <a:pt x="568" y="438"/>
                    </a:lnTo>
                    <a:lnTo>
                      <a:pt x="568" y="440"/>
                    </a:lnTo>
                    <a:lnTo>
                      <a:pt x="568" y="442"/>
                    </a:lnTo>
                    <a:lnTo>
                      <a:pt x="566" y="444"/>
                    </a:lnTo>
                    <a:lnTo>
                      <a:pt x="564" y="442"/>
                    </a:lnTo>
                    <a:lnTo>
                      <a:pt x="564" y="446"/>
                    </a:lnTo>
                    <a:lnTo>
                      <a:pt x="560" y="448"/>
                    </a:lnTo>
                    <a:lnTo>
                      <a:pt x="558" y="450"/>
                    </a:lnTo>
                    <a:lnTo>
                      <a:pt x="556" y="448"/>
                    </a:lnTo>
                    <a:close/>
                    <a:moveTo>
                      <a:pt x="550" y="420"/>
                    </a:moveTo>
                    <a:lnTo>
                      <a:pt x="554" y="420"/>
                    </a:lnTo>
                    <a:lnTo>
                      <a:pt x="556" y="420"/>
                    </a:lnTo>
                    <a:lnTo>
                      <a:pt x="556" y="422"/>
                    </a:lnTo>
                    <a:lnTo>
                      <a:pt x="556" y="424"/>
                    </a:lnTo>
                    <a:lnTo>
                      <a:pt x="556" y="426"/>
                    </a:lnTo>
                    <a:lnTo>
                      <a:pt x="558" y="424"/>
                    </a:lnTo>
                    <a:lnTo>
                      <a:pt x="560" y="424"/>
                    </a:lnTo>
                    <a:lnTo>
                      <a:pt x="562" y="426"/>
                    </a:lnTo>
                    <a:lnTo>
                      <a:pt x="562" y="428"/>
                    </a:lnTo>
                    <a:lnTo>
                      <a:pt x="560" y="428"/>
                    </a:lnTo>
                    <a:lnTo>
                      <a:pt x="560" y="430"/>
                    </a:lnTo>
                    <a:lnTo>
                      <a:pt x="560" y="432"/>
                    </a:lnTo>
                    <a:lnTo>
                      <a:pt x="558" y="430"/>
                    </a:lnTo>
                    <a:lnTo>
                      <a:pt x="556" y="428"/>
                    </a:lnTo>
                    <a:lnTo>
                      <a:pt x="552" y="424"/>
                    </a:lnTo>
                    <a:lnTo>
                      <a:pt x="552" y="426"/>
                    </a:lnTo>
                    <a:lnTo>
                      <a:pt x="556" y="430"/>
                    </a:lnTo>
                    <a:lnTo>
                      <a:pt x="556" y="432"/>
                    </a:lnTo>
                    <a:lnTo>
                      <a:pt x="558" y="432"/>
                    </a:lnTo>
                    <a:lnTo>
                      <a:pt x="560" y="434"/>
                    </a:lnTo>
                    <a:lnTo>
                      <a:pt x="558" y="436"/>
                    </a:lnTo>
                    <a:lnTo>
                      <a:pt x="558" y="440"/>
                    </a:lnTo>
                    <a:lnTo>
                      <a:pt x="556" y="440"/>
                    </a:lnTo>
                    <a:lnTo>
                      <a:pt x="554" y="438"/>
                    </a:lnTo>
                    <a:lnTo>
                      <a:pt x="554" y="434"/>
                    </a:lnTo>
                    <a:lnTo>
                      <a:pt x="552" y="430"/>
                    </a:lnTo>
                    <a:lnTo>
                      <a:pt x="550" y="432"/>
                    </a:lnTo>
                    <a:lnTo>
                      <a:pt x="552" y="436"/>
                    </a:lnTo>
                    <a:lnTo>
                      <a:pt x="552" y="438"/>
                    </a:lnTo>
                    <a:lnTo>
                      <a:pt x="550" y="440"/>
                    </a:lnTo>
                    <a:lnTo>
                      <a:pt x="548" y="440"/>
                    </a:lnTo>
                    <a:lnTo>
                      <a:pt x="546" y="438"/>
                    </a:lnTo>
                    <a:lnTo>
                      <a:pt x="548" y="436"/>
                    </a:lnTo>
                    <a:lnTo>
                      <a:pt x="546" y="434"/>
                    </a:lnTo>
                    <a:lnTo>
                      <a:pt x="548" y="432"/>
                    </a:lnTo>
                    <a:lnTo>
                      <a:pt x="546" y="428"/>
                    </a:lnTo>
                    <a:lnTo>
                      <a:pt x="546" y="426"/>
                    </a:lnTo>
                    <a:lnTo>
                      <a:pt x="548" y="428"/>
                    </a:lnTo>
                    <a:lnTo>
                      <a:pt x="548" y="426"/>
                    </a:lnTo>
                    <a:lnTo>
                      <a:pt x="548" y="424"/>
                    </a:lnTo>
                    <a:lnTo>
                      <a:pt x="548" y="422"/>
                    </a:lnTo>
                    <a:lnTo>
                      <a:pt x="548" y="420"/>
                    </a:lnTo>
                    <a:lnTo>
                      <a:pt x="550" y="422"/>
                    </a:lnTo>
                    <a:lnTo>
                      <a:pt x="550" y="422"/>
                    </a:lnTo>
                    <a:lnTo>
                      <a:pt x="550" y="420"/>
                    </a:lnTo>
                    <a:close/>
                    <a:moveTo>
                      <a:pt x="552" y="418"/>
                    </a:moveTo>
                    <a:lnTo>
                      <a:pt x="554" y="416"/>
                    </a:lnTo>
                    <a:lnTo>
                      <a:pt x="554" y="418"/>
                    </a:lnTo>
                    <a:lnTo>
                      <a:pt x="552" y="418"/>
                    </a:lnTo>
                    <a:lnTo>
                      <a:pt x="552" y="418"/>
                    </a:lnTo>
                    <a:close/>
                    <a:moveTo>
                      <a:pt x="184" y="266"/>
                    </a:moveTo>
                    <a:lnTo>
                      <a:pt x="184" y="264"/>
                    </a:lnTo>
                    <a:lnTo>
                      <a:pt x="184" y="264"/>
                    </a:lnTo>
                    <a:lnTo>
                      <a:pt x="186" y="266"/>
                    </a:lnTo>
                    <a:lnTo>
                      <a:pt x="184" y="266"/>
                    </a:lnTo>
                    <a:close/>
                    <a:moveTo>
                      <a:pt x="184" y="266"/>
                    </a:moveTo>
                    <a:lnTo>
                      <a:pt x="184" y="268"/>
                    </a:lnTo>
                    <a:lnTo>
                      <a:pt x="184" y="270"/>
                    </a:lnTo>
                    <a:lnTo>
                      <a:pt x="188" y="274"/>
                    </a:lnTo>
                    <a:lnTo>
                      <a:pt x="188" y="276"/>
                    </a:lnTo>
                    <a:lnTo>
                      <a:pt x="184" y="272"/>
                    </a:lnTo>
                    <a:lnTo>
                      <a:pt x="182" y="270"/>
                    </a:lnTo>
                    <a:lnTo>
                      <a:pt x="182" y="268"/>
                    </a:lnTo>
                    <a:lnTo>
                      <a:pt x="184" y="266"/>
                    </a:lnTo>
                    <a:lnTo>
                      <a:pt x="184" y="266"/>
                    </a:lnTo>
                    <a:close/>
                    <a:moveTo>
                      <a:pt x="312" y="226"/>
                    </a:moveTo>
                    <a:lnTo>
                      <a:pt x="310" y="228"/>
                    </a:lnTo>
                    <a:lnTo>
                      <a:pt x="310" y="234"/>
                    </a:lnTo>
                    <a:lnTo>
                      <a:pt x="308" y="232"/>
                    </a:lnTo>
                    <a:lnTo>
                      <a:pt x="308" y="230"/>
                    </a:lnTo>
                    <a:lnTo>
                      <a:pt x="306" y="230"/>
                    </a:lnTo>
                    <a:lnTo>
                      <a:pt x="304" y="230"/>
                    </a:lnTo>
                    <a:lnTo>
                      <a:pt x="300" y="230"/>
                    </a:lnTo>
                    <a:lnTo>
                      <a:pt x="300" y="228"/>
                    </a:lnTo>
                    <a:lnTo>
                      <a:pt x="308" y="222"/>
                    </a:lnTo>
                    <a:lnTo>
                      <a:pt x="310" y="220"/>
                    </a:lnTo>
                    <a:lnTo>
                      <a:pt x="312" y="220"/>
                    </a:lnTo>
                    <a:lnTo>
                      <a:pt x="312" y="226"/>
                    </a:lnTo>
                    <a:close/>
                    <a:moveTo>
                      <a:pt x="312" y="226"/>
                    </a:moveTo>
                    <a:lnTo>
                      <a:pt x="314" y="224"/>
                    </a:lnTo>
                    <a:lnTo>
                      <a:pt x="314" y="224"/>
                    </a:lnTo>
                    <a:lnTo>
                      <a:pt x="312" y="222"/>
                    </a:lnTo>
                    <a:lnTo>
                      <a:pt x="314" y="220"/>
                    </a:lnTo>
                    <a:lnTo>
                      <a:pt x="312" y="218"/>
                    </a:lnTo>
                    <a:lnTo>
                      <a:pt x="312" y="216"/>
                    </a:lnTo>
                    <a:lnTo>
                      <a:pt x="318" y="216"/>
                    </a:lnTo>
                    <a:lnTo>
                      <a:pt x="322" y="218"/>
                    </a:lnTo>
                    <a:lnTo>
                      <a:pt x="322" y="220"/>
                    </a:lnTo>
                    <a:lnTo>
                      <a:pt x="320" y="222"/>
                    </a:lnTo>
                    <a:lnTo>
                      <a:pt x="314" y="226"/>
                    </a:lnTo>
                    <a:lnTo>
                      <a:pt x="312" y="226"/>
                    </a:lnTo>
                    <a:close/>
                    <a:moveTo>
                      <a:pt x="336" y="210"/>
                    </a:moveTo>
                    <a:lnTo>
                      <a:pt x="338" y="210"/>
                    </a:lnTo>
                    <a:lnTo>
                      <a:pt x="340" y="210"/>
                    </a:lnTo>
                    <a:lnTo>
                      <a:pt x="342" y="210"/>
                    </a:lnTo>
                    <a:lnTo>
                      <a:pt x="342" y="212"/>
                    </a:lnTo>
                    <a:lnTo>
                      <a:pt x="340" y="212"/>
                    </a:lnTo>
                    <a:lnTo>
                      <a:pt x="336" y="210"/>
                    </a:lnTo>
                    <a:close/>
                    <a:moveTo>
                      <a:pt x="462" y="328"/>
                    </a:moveTo>
                    <a:lnTo>
                      <a:pt x="464" y="328"/>
                    </a:lnTo>
                    <a:lnTo>
                      <a:pt x="466" y="328"/>
                    </a:lnTo>
                    <a:lnTo>
                      <a:pt x="464" y="330"/>
                    </a:lnTo>
                    <a:lnTo>
                      <a:pt x="462" y="328"/>
                    </a:lnTo>
                    <a:close/>
                    <a:moveTo>
                      <a:pt x="450" y="366"/>
                    </a:moveTo>
                    <a:lnTo>
                      <a:pt x="452" y="364"/>
                    </a:lnTo>
                    <a:lnTo>
                      <a:pt x="454" y="366"/>
                    </a:lnTo>
                    <a:lnTo>
                      <a:pt x="450" y="366"/>
                    </a:lnTo>
                    <a:close/>
                    <a:moveTo>
                      <a:pt x="478" y="358"/>
                    </a:moveTo>
                    <a:lnTo>
                      <a:pt x="480" y="358"/>
                    </a:lnTo>
                    <a:lnTo>
                      <a:pt x="482" y="358"/>
                    </a:lnTo>
                    <a:lnTo>
                      <a:pt x="480" y="360"/>
                    </a:lnTo>
                    <a:lnTo>
                      <a:pt x="478" y="362"/>
                    </a:lnTo>
                    <a:lnTo>
                      <a:pt x="478" y="358"/>
                    </a:lnTo>
                    <a:close/>
                    <a:moveTo>
                      <a:pt x="458" y="334"/>
                    </a:moveTo>
                    <a:lnTo>
                      <a:pt x="458" y="332"/>
                    </a:lnTo>
                    <a:lnTo>
                      <a:pt x="460" y="332"/>
                    </a:lnTo>
                    <a:lnTo>
                      <a:pt x="460" y="334"/>
                    </a:lnTo>
                    <a:lnTo>
                      <a:pt x="458" y="334"/>
                    </a:lnTo>
                    <a:close/>
                    <a:moveTo>
                      <a:pt x="460" y="344"/>
                    </a:moveTo>
                    <a:lnTo>
                      <a:pt x="460" y="340"/>
                    </a:lnTo>
                    <a:lnTo>
                      <a:pt x="462" y="338"/>
                    </a:lnTo>
                    <a:lnTo>
                      <a:pt x="464" y="340"/>
                    </a:lnTo>
                    <a:lnTo>
                      <a:pt x="464" y="342"/>
                    </a:lnTo>
                    <a:lnTo>
                      <a:pt x="466" y="342"/>
                    </a:lnTo>
                    <a:lnTo>
                      <a:pt x="466" y="342"/>
                    </a:lnTo>
                    <a:lnTo>
                      <a:pt x="464" y="344"/>
                    </a:lnTo>
                    <a:lnTo>
                      <a:pt x="460" y="344"/>
                    </a:lnTo>
                    <a:close/>
                    <a:moveTo>
                      <a:pt x="442" y="354"/>
                    </a:moveTo>
                    <a:lnTo>
                      <a:pt x="444" y="354"/>
                    </a:lnTo>
                    <a:lnTo>
                      <a:pt x="444" y="352"/>
                    </a:lnTo>
                    <a:lnTo>
                      <a:pt x="444" y="350"/>
                    </a:lnTo>
                    <a:lnTo>
                      <a:pt x="448" y="348"/>
                    </a:lnTo>
                    <a:lnTo>
                      <a:pt x="452" y="346"/>
                    </a:lnTo>
                    <a:lnTo>
                      <a:pt x="454" y="344"/>
                    </a:lnTo>
                    <a:lnTo>
                      <a:pt x="454" y="344"/>
                    </a:lnTo>
                    <a:lnTo>
                      <a:pt x="456" y="340"/>
                    </a:lnTo>
                    <a:lnTo>
                      <a:pt x="458" y="342"/>
                    </a:lnTo>
                    <a:lnTo>
                      <a:pt x="456" y="342"/>
                    </a:lnTo>
                    <a:lnTo>
                      <a:pt x="458" y="344"/>
                    </a:lnTo>
                    <a:lnTo>
                      <a:pt x="456" y="346"/>
                    </a:lnTo>
                    <a:lnTo>
                      <a:pt x="454" y="346"/>
                    </a:lnTo>
                    <a:lnTo>
                      <a:pt x="450" y="350"/>
                    </a:lnTo>
                    <a:lnTo>
                      <a:pt x="448" y="352"/>
                    </a:lnTo>
                    <a:lnTo>
                      <a:pt x="448" y="352"/>
                    </a:lnTo>
                    <a:lnTo>
                      <a:pt x="448" y="354"/>
                    </a:lnTo>
                    <a:lnTo>
                      <a:pt x="444" y="354"/>
                    </a:lnTo>
                    <a:lnTo>
                      <a:pt x="444" y="354"/>
                    </a:lnTo>
                    <a:lnTo>
                      <a:pt x="440" y="354"/>
                    </a:lnTo>
                    <a:lnTo>
                      <a:pt x="442" y="354"/>
                    </a:lnTo>
                    <a:close/>
                    <a:moveTo>
                      <a:pt x="440" y="348"/>
                    </a:moveTo>
                    <a:lnTo>
                      <a:pt x="444" y="346"/>
                    </a:lnTo>
                    <a:lnTo>
                      <a:pt x="444" y="348"/>
                    </a:lnTo>
                    <a:lnTo>
                      <a:pt x="442" y="350"/>
                    </a:lnTo>
                    <a:lnTo>
                      <a:pt x="440" y="348"/>
                    </a:lnTo>
                    <a:lnTo>
                      <a:pt x="440" y="348"/>
                    </a:lnTo>
                    <a:close/>
                    <a:moveTo>
                      <a:pt x="446" y="342"/>
                    </a:moveTo>
                    <a:lnTo>
                      <a:pt x="450" y="340"/>
                    </a:lnTo>
                    <a:lnTo>
                      <a:pt x="450" y="338"/>
                    </a:lnTo>
                    <a:lnTo>
                      <a:pt x="452" y="336"/>
                    </a:lnTo>
                    <a:lnTo>
                      <a:pt x="454" y="336"/>
                    </a:lnTo>
                    <a:lnTo>
                      <a:pt x="454" y="338"/>
                    </a:lnTo>
                    <a:lnTo>
                      <a:pt x="452" y="340"/>
                    </a:lnTo>
                    <a:lnTo>
                      <a:pt x="452" y="340"/>
                    </a:lnTo>
                    <a:lnTo>
                      <a:pt x="448" y="342"/>
                    </a:lnTo>
                    <a:lnTo>
                      <a:pt x="448" y="344"/>
                    </a:lnTo>
                    <a:lnTo>
                      <a:pt x="448" y="344"/>
                    </a:lnTo>
                    <a:lnTo>
                      <a:pt x="446" y="342"/>
                    </a:lnTo>
                    <a:close/>
                    <a:moveTo>
                      <a:pt x="450" y="328"/>
                    </a:moveTo>
                    <a:lnTo>
                      <a:pt x="452" y="326"/>
                    </a:lnTo>
                    <a:lnTo>
                      <a:pt x="454" y="326"/>
                    </a:lnTo>
                    <a:lnTo>
                      <a:pt x="452" y="328"/>
                    </a:lnTo>
                    <a:lnTo>
                      <a:pt x="454" y="328"/>
                    </a:lnTo>
                    <a:lnTo>
                      <a:pt x="452" y="330"/>
                    </a:lnTo>
                    <a:lnTo>
                      <a:pt x="450" y="328"/>
                    </a:lnTo>
                    <a:close/>
                    <a:moveTo>
                      <a:pt x="302" y="156"/>
                    </a:moveTo>
                    <a:lnTo>
                      <a:pt x="304" y="156"/>
                    </a:lnTo>
                    <a:lnTo>
                      <a:pt x="306" y="156"/>
                    </a:lnTo>
                    <a:lnTo>
                      <a:pt x="304" y="158"/>
                    </a:lnTo>
                    <a:lnTo>
                      <a:pt x="302" y="156"/>
                    </a:lnTo>
                    <a:close/>
                    <a:moveTo>
                      <a:pt x="254" y="208"/>
                    </a:moveTo>
                    <a:lnTo>
                      <a:pt x="256" y="204"/>
                    </a:lnTo>
                    <a:lnTo>
                      <a:pt x="256" y="202"/>
                    </a:lnTo>
                    <a:lnTo>
                      <a:pt x="254" y="200"/>
                    </a:lnTo>
                    <a:lnTo>
                      <a:pt x="254" y="196"/>
                    </a:lnTo>
                    <a:lnTo>
                      <a:pt x="252" y="192"/>
                    </a:lnTo>
                    <a:lnTo>
                      <a:pt x="250" y="190"/>
                    </a:lnTo>
                    <a:lnTo>
                      <a:pt x="246" y="190"/>
                    </a:lnTo>
                    <a:lnTo>
                      <a:pt x="246" y="192"/>
                    </a:lnTo>
                    <a:lnTo>
                      <a:pt x="242" y="192"/>
                    </a:lnTo>
                    <a:lnTo>
                      <a:pt x="240" y="190"/>
                    </a:lnTo>
                    <a:lnTo>
                      <a:pt x="240" y="186"/>
                    </a:lnTo>
                    <a:lnTo>
                      <a:pt x="246" y="182"/>
                    </a:lnTo>
                    <a:lnTo>
                      <a:pt x="248" y="176"/>
                    </a:lnTo>
                    <a:lnTo>
                      <a:pt x="250" y="176"/>
                    </a:lnTo>
                    <a:lnTo>
                      <a:pt x="250" y="182"/>
                    </a:lnTo>
                    <a:lnTo>
                      <a:pt x="248" y="182"/>
                    </a:lnTo>
                    <a:lnTo>
                      <a:pt x="252" y="184"/>
                    </a:lnTo>
                    <a:lnTo>
                      <a:pt x="252" y="186"/>
                    </a:lnTo>
                    <a:lnTo>
                      <a:pt x="254" y="186"/>
                    </a:lnTo>
                    <a:lnTo>
                      <a:pt x="256" y="184"/>
                    </a:lnTo>
                    <a:lnTo>
                      <a:pt x="260" y="186"/>
                    </a:lnTo>
                    <a:lnTo>
                      <a:pt x="262" y="188"/>
                    </a:lnTo>
                    <a:lnTo>
                      <a:pt x="262" y="188"/>
                    </a:lnTo>
                    <a:lnTo>
                      <a:pt x="262" y="190"/>
                    </a:lnTo>
                    <a:lnTo>
                      <a:pt x="262" y="194"/>
                    </a:lnTo>
                    <a:lnTo>
                      <a:pt x="264" y="196"/>
                    </a:lnTo>
                    <a:lnTo>
                      <a:pt x="264" y="198"/>
                    </a:lnTo>
                    <a:lnTo>
                      <a:pt x="270" y="202"/>
                    </a:lnTo>
                    <a:lnTo>
                      <a:pt x="270" y="204"/>
                    </a:lnTo>
                    <a:lnTo>
                      <a:pt x="268" y="206"/>
                    </a:lnTo>
                    <a:lnTo>
                      <a:pt x="264" y="204"/>
                    </a:lnTo>
                    <a:lnTo>
                      <a:pt x="264" y="204"/>
                    </a:lnTo>
                    <a:lnTo>
                      <a:pt x="262" y="206"/>
                    </a:lnTo>
                    <a:lnTo>
                      <a:pt x="260" y="206"/>
                    </a:lnTo>
                    <a:lnTo>
                      <a:pt x="256" y="208"/>
                    </a:lnTo>
                    <a:lnTo>
                      <a:pt x="254" y="208"/>
                    </a:lnTo>
                    <a:close/>
                    <a:moveTo>
                      <a:pt x="238" y="290"/>
                    </a:moveTo>
                    <a:lnTo>
                      <a:pt x="242" y="290"/>
                    </a:lnTo>
                    <a:lnTo>
                      <a:pt x="244" y="292"/>
                    </a:lnTo>
                    <a:lnTo>
                      <a:pt x="246" y="292"/>
                    </a:lnTo>
                    <a:lnTo>
                      <a:pt x="248" y="292"/>
                    </a:lnTo>
                    <a:lnTo>
                      <a:pt x="250" y="290"/>
                    </a:lnTo>
                    <a:lnTo>
                      <a:pt x="254" y="288"/>
                    </a:lnTo>
                    <a:lnTo>
                      <a:pt x="254" y="292"/>
                    </a:lnTo>
                    <a:lnTo>
                      <a:pt x="256" y="292"/>
                    </a:lnTo>
                    <a:lnTo>
                      <a:pt x="258" y="294"/>
                    </a:lnTo>
                    <a:lnTo>
                      <a:pt x="256" y="298"/>
                    </a:lnTo>
                    <a:lnTo>
                      <a:pt x="254" y="302"/>
                    </a:lnTo>
                    <a:lnTo>
                      <a:pt x="250" y="302"/>
                    </a:lnTo>
                    <a:lnTo>
                      <a:pt x="248" y="300"/>
                    </a:lnTo>
                    <a:lnTo>
                      <a:pt x="246" y="302"/>
                    </a:lnTo>
                    <a:lnTo>
                      <a:pt x="244" y="300"/>
                    </a:lnTo>
                    <a:lnTo>
                      <a:pt x="242" y="300"/>
                    </a:lnTo>
                    <a:lnTo>
                      <a:pt x="240" y="296"/>
                    </a:lnTo>
                    <a:lnTo>
                      <a:pt x="238" y="290"/>
                    </a:lnTo>
                    <a:close/>
                    <a:moveTo>
                      <a:pt x="402" y="328"/>
                    </a:moveTo>
                    <a:lnTo>
                      <a:pt x="404" y="324"/>
                    </a:lnTo>
                    <a:lnTo>
                      <a:pt x="406" y="324"/>
                    </a:lnTo>
                    <a:lnTo>
                      <a:pt x="406" y="326"/>
                    </a:lnTo>
                    <a:lnTo>
                      <a:pt x="404" y="328"/>
                    </a:lnTo>
                    <a:lnTo>
                      <a:pt x="402" y="328"/>
                    </a:lnTo>
                    <a:close/>
                    <a:moveTo>
                      <a:pt x="376" y="346"/>
                    </a:moveTo>
                    <a:lnTo>
                      <a:pt x="378" y="346"/>
                    </a:lnTo>
                    <a:lnTo>
                      <a:pt x="380" y="346"/>
                    </a:lnTo>
                    <a:lnTo>
                      <a:pt x="378" y="348"/>
                    </a:lnTo>
                    <a:lnTo>
                      <a:pt x="376" y="346"/>
                    </a:lnTo>
                    <a:close/>
                    <a:moveTo>
                      <a:pt x="376" y="368"/>
                    </a:moveTo>
                    <a:lnTo>
                      <a:pt x="376" y="366"/>
                    </a:lnTo>
                    <a:lnTo>
                      <a:pt x="378" y="366"/>
                    </a:lnTo>
                    <a:lnTo>
                      <a:pt x="378" y="370"/>
                    </a:lnTo>
                    <a:lnTo>
                      <a:pt x="376" y="370"/>
                    </a:lnTo>
                    <a:lnTo>
                      <a:pt x="374" y="370"/>
                    </a:lnTo>
                    <a:lnTo>
                      <a:pt x="376" y="368"/>
                    </a:lnTo>
                    <a:close/>
                    <a:moveTo>
                      <a:pt x="366" y="378"/>
                    </a:moveTo>
                    <a:lnTo>
                      <a:pt x="366" y="378"/>
                    </a:lnTo>
                    <a:lnTo>
                      <a:pt x="366" y="376"/>
                    </a:lnTo>
                    <a:lnTo>
                      <a:pt x="368" y="378"/>
                    </a:lnTo>
                    <a:lnTo>
                      <a:pt x="368" y="376"/>
                    </a:lnTo>
                    <a:lnTo>
                      <a:pt x="370" y="376"/>
                    </a:lnTo>
                    <a:lnTo>
                      <a:pt x="372" y="376"/>
                    </a:lnTo>
                    <a:lnTo>
                      <a:pt x="370" y="374"/>
                    </a:lnTo>
                    <a:lnTo>
                      <a:pt x="372" y="372"/>
                    </a:lnTo>
                    <a:lnTo>
                      <a:pt x="374" y="372"/>
                    </a:lnTo>
                    <a:lnTo>
                      <a:pt x="374" y="372"/>
                    </a:lnTo>
                    <a:lnTo>
                      <a:pt x="374" y="374"/>
                    </a:lnTo>
                    <a:lnTo>
                      <a:pt x="376" y="374"/>
                    </a:lnTo>
                    <a:lnTo>
                      <a:pt x="376" y="374"/>
                    </a:lnTo>
                    <a:lnTo>
                      <a:pt x="378" y="372"/>
                    </a:lnTo>
                    <a:lnTo>
                      <a:pt x="380" y="374"/>
                    </a:lnTo>
                    <a:lnTo>
                      <a:pt x="378" y="376"/>
                    </a:lnTo>
                    <a:lnTo>
                      <a:pt x="376" y="378"/>
                    </a:lnTo>
                    <a:lnTo>
                      <a:pt x="378" y="378"/>
                    </a:lnTo>
                    <a:lnTo>
                      <a:pt x="380" y="380"/>
                    </a:lnTo>
                    <a:lnTo>
                      <a:pt x="378" y="380"/>
                    </a:lnTo>
                    <a:lnTo>
                      <a:pt x="376" y="380"/>
                    </a:lnTo>
                    <a:lnTo>
                      <a:pt x="374" y="382"/>
                    </a:lnTo>
                    <a:lnTo>
                      <a:pt x="372" y="382"/>
                    </a:lnTo>
                    <a:lnTo>
                      <a:pt x="372" y="380"/>
                    </a:lnTo>
                    <a:lnTo>
                      <a:pt x="370" y="382"/>
                    </a:lnTo>
                    <a:lnTo>
                      <a:pt x="368" y="382"/>
                    </a:lnTo>
                    <a:lnTo>
                      <a:pt x="366" y="378"/>
                    </a:lnTo>
                    <a:close/>
                    <a:moveTo>
                      <a:pt x="340" y="404"/>
                    </a:moveTo>
                    <a:lnTo>
                      <a:pt x="340" y="406"/>
                    </a:lnTo>
                    <a:lnTo>
                      <a:pt x="338" y="406"/>
                    </a:lnTo>
                    <a:lnTo>
                      <a:pt x="336" y="406"/>
                    </a:lnTo>
                    <a:lnTo>
                      <a:pt x="336" y="404"/>
                    </a:lnTo>
                    <a:lnTo>
                      <a:pt x="338" y="402"/>
                    </a:lnTo>
                    <a:lnTo>
                      <a:pt x="338" y="398"/>
                    </a:lnTo>
                    <a:lnTo>
                      <a:pt x="338" y="396"/>
                    </a:lnTo>
                    <a:lnTo>
                      <a:pt x="336" y="394"/>
                    </a:lnTo>
                    <a:lnTo>
                      <a:pt x="338" y="394"/>
                    </a:lnTo>
                    <a:lnTo>
                      <a:pt x="340" y="390"/>
                    </a:lnTo>
                    <a:lnTo>
                      <a:pt x="346" y="388"/>
                    </a:lnTo>
                    <a:lnTo>
                      <a:pt x="350" y="388"/>
                    </a:lnTo>
                    <a:lnTo>
                      <a:pt x="350" y="388"/>
                    </a:lnTo>
                    <a:lnTo>
                      <a:pt x="350" y="392"/>
                    </a:lnTo>
                    <a:lnTo>
                      <a:pt x="352" y="394"/>
                    </a:lnTo>
                    <a:lnTo>
                      <a:pt x="354" y="390"/>
                    </a:lnTo>
                    <a:lnTo>
                      <a:pt x="352" y="388"/>
                    </a:lnTo>
                    <a:lnTo>
                      <a:pt x="354" y="388"/>
                    </a:lnTo>
                    <a:lnTo>
                      <a:pt x="354" y="390"/>
                    </a:lnTo>
                    <a:lnTo>
                      <a:pt x="356" y="388"/>
                    </a:lnTo>
                    <a:lnTo>
                      <a:pt x="354" y="386"/>
                    </a:lnTo>
                    <a:lnTo>
                      <a:pt x="352" y="384"/>
                    </a:lnTo>
                    <a:lnTo>
                      <a:pt x="354" y="382"/>
                    </a:lnTo>
                    <a:lnTo>
                      <a:pt x="356" y="382"/>
                    </a:lnTo>
                    <a:lnTo>
                      <a:pt x="358" y="384"/>
                    </a:lnTo>
                    <a:lnTo>
                      <a:pt x="358" y="386"/>
                    </a:lnTo>
                    <a:lnTo>
                      <a:pt x="358" y="386"/>
                    </a:lnTo>
                    <a:lnTo>
                      <a:pt x="358" y="388"/>
                    </a:lnTo>
                    <a:lnTo>
                      <a:pt x="358" y="388"/>
                    </a:lnTo>
                    <a:lnTo>
                      <a:pt x="360" y="386"/>
                    </a:lnTo>
                    <a:lnTo>
                      <a:pt x="360" y="386"/>
                    </a:lnTo>
                    <a:lnTo>
                      <a:pt x="362" y="386"/>
                    </a:lnTo>
                    <a:lnTo>
                      <a:pt x="362" y="384"/>
                    </a:lnTo>
                    <a:lnTo>
                      <a:pt x="362" y="384"/>
                    </a:lnTo>
                    <a:lnTo>
                      <a:pt x="362" y="382"/>
                    </a:lnTo>
                    <a:lnTo>
                      <a:pt x="366" y="384"/>
                    </a:lnTo>
                    <a:lnTo>
                      <a:pt x="366" y="386"/>
                    </a:lnTo>
                    <a:lnTo>
                      <a:pt x="364" y="386"/>
                    </a:lnTo>
                    <a:lnTo>
                      <a:pt x="364" y="388"/>
                    </a:lnTo>
                    <a:lnTo>
                      <a:pt x="366" y="388"/>
                    </a:lnTo>
                    <a:lnTo>
                      <a:pt x="368" y="384"/>
                    </a:lnTo>
                    <a:lnTo>
                      <a:pt x="370" y="384"/>
                    </a:lnTo>
                    <a:lnTo>
                      <a:pt x="372" y="384"/>
                    </a:lnTo>
                    <a:lnTo>
                      <a:pt x="372" y="388"/>
                    </a:lnTo>
                    <a:lnTo>
                      <a:pt x="370" y="388"/>
                    </a:lnTo>
                    <a:lnTo>
                      <a:pt x="368" y="388"/>
                    </a:lnTo>
                    <a:lnTo>
                      <a:pt x="368" y="390"/>
                    </a:lnTo>
                    <a:lnTo>
                      <a:pt x="368" y="390"/>
                    </a:lnTo>
                    <a:lnTo>
                      <a:pt x="370" y="392"/>
                    </a:lnTo>
                    <a:lnTo>
                      <a:pt x="368" y="394"/>
                    </a:lnTo>
                    <a:lnTo>
                      <a:pt x="366" y="394"/>
                    </a:lnTo>
                    <a:lnTo>
                      <a:pt x="366" y="392"/>
                    </a:lnTo>
                    <a:lnTo>
                      <a:pt x="364" y="394"/>
                    </a:lnTo>
                    <a:lnTo>
                      <a:pt x="362" y="392"/>
                    </a:lnTo>
                    <a:lnTo>
                      <a:pt x="360" y="392"/>
                    </a:lnTo>
                    <a:lnTo>
                      <a:pt x="360" y="394"/>
                    </a:lnTo>
                    <a:lnTo>
                      <a:pt x="362" y="394"/>
                    </a:lnTo>
                    <a:lnTo>
                      <a:pt x="362" y="398"/>
                    </a:lnTo>
                    <a:lnTo>
                      <a:pt x="362" y="400"/>
                    </a:lnTo>
                    <a:lnTo>
                      <a:pt x="360" y="398"/>
                    </a:lnTo>
                    <a:lnTo>
                      <a:pt x="358" y="398"/>
                    </a:lnTo>
                    <a:lnTo>
                      <a:pt x="356" y="396"/>
                    </a:lnTo>
                    <a:lnTo>
                      <a:pt x="354" y="398"/>
                    </a:lnTo>
                    <a:lnTo>
                      <a:pt x="356" y="398"/>
                    </a:lnTo>
                    <a:lnTo>
                      <a:pt x="356" y="400"/>
                    </a:lnTo>
                    <a:lnTo>
                      <a:pt x="356" y="402"/>
                    </a:lnTo>
                    <a:lnTo>
                      <a:pt x="354" y="400"/>
                    </a:lnTo>
                    <a:lnTo>
                      <a:pt x="350" y="402"/>
                    </a:lnTo>
                    <a:lnTo>
                      <a:pt x="350" y="400"/>
                    </a:lnTo>
                    <a:lnTo>
                      <a:pt x="348" y="404"/>
                    </a:lnTo>
                    <a:lnTo>
                      <a:pt x="348" y="404"/>
                    </a:lnTo>
                    <a:lnTo>
                      <a:pt x="346" y="404"/>
                    </a:lnTo>
                    <a:lnTo>
                      <a:pt x="346" y="406"/>
                    </a:lnTo>
                    <a:lnTo>
                      <a:pt x="344" y="408"/>
                    </a:lnTo>
                    <a:lnTo>
                      <a:pt x="344" y="410"/>
                    </a:lnTo>
                    <a:lnTo>
                      <a:pt x="342" y="410"/>
                    </a:lnTo>
                    <a:lnTo>
                      <a:pt x="342" y="412"/>
                    </a:lnTo>
                    <a:lnTo>
                      <a:pt x="340" y="412"/>
                    </a:lnTo>
                    <a:lnTo>
                      <a:pt x="340" y="410"/>
                    </a:lnTo>
                    <a:lnTo>
                      <a:pt x="344" y="406"/>
                    </a:lnTo>
                    <a:lnTo>
                      <a:pt x="344" y="404"/>
                    </a:lnTo>
                    <a:lnTo>
                      <a:pt x="346" y="404"/>
                    </a:lnTo>
                    <a:lnTo>
                      <a:pt x="344" y="402"/>
                    </a:lnTo>
                    <a:lnTo>
                      <a:pt x="342" y="404"/>
                    </a:lnTo>
                    <a:lnTo>
                      <a:pt x="342" y="404"/>
                    </a:lnTo>
                    <a:lnTo>
                      <a:pt x="342" y="402"/>
                    </a:lnTo>
                    <a:lnTo>
                      <a:pt x="340" y="402"/>
                    </a:lnTo>
                    <a:lnTo>
                      <a:pt x="338" y="404"/>
                    </a:lnTo>
                    <a:lnTo>
                      <a:pt x="340" y="404"/>
                    </a:lnTo>
                    <a:lnTo>
                      <a:pt x="340" y="404"/>
                    </a:lnTo>
                    <a:close/>
                    <a:moveTo>
                      <a:pt x="334" y="414"/>
                    </a:moveTo>
                    <a:lnTo>
                      <a:pt x="336" y="414"/>
                    </a:lnTo>
                    <a:lnTo>
                      <a:pt x="336" y="416"/>
                    </a:lnTo>
                    <a:lnTo>
                      <a:pt x="334" y="414"/>
                    </a:lnTo>
                    <a:close/>
                    <a:moveTo>
                      <a:pt x="328" y="416"/>
                    </a:moveTo>
                    <a:lnTo>
                      <a:pt x="330" y="414"/>
                    </a:lnTo>
                    <a:lnTo>
                      <a:pt x="334" y="412"/>
                    </a:lnTo>
                    <a:lnTo>
                      <a:pt x="330" y="416"/>
                    </a:lnTo>
                    <a:lnTo>
                      <a:pt x="328" y="416"/>
                    </a:lnTo>
                    <a:close/>
                    <a:moveTo>
                      <a:pt x="312" y="430"/>
                    </a:moveTo>
                    <a:lnTo>
                      <a:pt x="310" y="430"/>
                    </a:lnTo>
                    <a:lnTo>
                      <a:pt x="310" y="430"/>
                    </a:lnTo>
                    <a:lnTo>
                      <a:pt x="314" y="428"/>
                    </a:lnTo>
                    <a:lnTo>
                      <a:pt x="312" y="430"/>
                    </a:lnTo>
                    <a:lnTo>
                      <a:pt x="312" y="430"/>
                    </a:lnTo>
                    <a:close/>
                    <a:moveTo>
                      <a:pt x="302" y="408"/>
                    </a:moveTo>
                    <a:lnTo>
                      <a:pt x="304" y="408"/>
                    </a:lnTo>
                    <a:lnTo>
                      <a:pt x="306" y="410"/>
                    </a:lnTo>
                    <a:lnTo>
                      <a:pt x="304" y="410"/>
                    </a:lnTo>
                    <a:lnTo>
                      <a:pt x="302" y="408"/>
                    </a:lnTo>
                    <a:close/>
                    <a:moveTo>
                      <a:pt x="254" y="430"/>
                    </a:moveTo>
                    <a:lnTo>
                      <a:pt x="256" y="430"/>
                    </a:lnTo>
                    <a:lnTo>
                      <a:pt x="256" y="432"/>
                    </a:lnTo>
                    <a:lnTo>
                      <a:pt x="254" y="430"/>
                    </a:lnTo>
                    <a:close/>
                    <a:moveTo>
                      <a:pt x="252" y="432"/>
                    </a:moveTo>
                    <a:lnTo>
                      <a:pt x="254" y="432"/>
                    </a:lnTo>
                    <a:lnTo>
                      <a:pt x="252" y="434"/>
                    </a:lnTo>
                    <a:lnTo>
                      <a:pt x="252" y="432"/>
                    </a:lnTo>
                    <a:close/>
                    <a:moveTo>
                      <a:pt x="262" y="440"/>
                    </a:moveTo>
                    <a:lnTo>
                      <a:pt x="264" y="442"/>
                    </a:lnTo>
                    <a:lnTo>
                      <a:pt x="262" y="444"/>
                    </a:lnTo>
                    <a:lnTo>
                      <a:pt x="262" y="442"/>
                    </a:lnTo>
                    <a:lnTo>
                      <a:pt x="262" y="440"/>
                    </a:lnTo>
                    <a:close/>
                    <a:moveTo>
                      <a:pt x="260" y="440"/>
                    </a:moveTo>
                    <a:lnTo>
                      <a:pt x="262" y="436"/>
                    </a:lnTo>
                    <a:lnTo>
                      <a:pt x="262" y="438"/>
                    </a:lnTo>
                    <a:lnTo>
                      <a:pt x="262" y="438"/>
                    </a:lnTo>
                    <a:lnTo>
                      <a:pt x="260" y="440"/>
                    </a:lnTo>
                    <a:lnTo>
                      <a:pt x="260" y="440"/>
                    </a:lnTo>
                    <a:close/>
                    <a:moveTo>
                      <a:pt x="250" y="442"/>
                    </a:moveTo>
                    <a:lnTo>
                      <a:pt x="252" y="438"/>
                    </a:lnTo>
                    <a:lnTo>
                      <a:pt x="254" y="438"/>
                    </a:lnTo>
                    <a:lnTo>
                      <a:pt x="254" y="436"/>
                    </a:lnTo>
                    <a:lnTo>
                      <a:pt x="258" y="436"/>
                    </a:lnTo>
                    <a:lnTo>
                      <a:pt x="256" y="438"/>
                    </a:lnTo>
                    <a:lnTo>
                      <a:pt x="256" y="438"/>
                    </a:lnTo>
                    <a:lnTo>
                      <a:pt x="252" y="440"/>
                    </a:lnTo>
                    <a:lnTo>
                      <a:pt x="250" y="442"/>
                    </a:lnTo>
                    <a:close/>
                    <a:moveTo>
                      <a:pt x="248" y="434"/>
                    </a:moveTo>
                    <a:lnTo>
                      <a:pt x="246" y="434"/>
                    </a:lnTo>
                    <a:lnTo>
                      <a:pt x="246" y="432"/>
                    </a:lnTo>
                    <a:lnTo>
                      <a:pt x="248" y="430"/>
                    </a:lnTo>
                    <a:lnTo>
                      <a:pt x="250" y="432"/>
                    </a:lnTo>
                    <a:lnTo>
                      <a:pt x="250" y="434"/>
                    </a:lnTo>
                    <a:lnTo>
                      <a:pt x="250" y="434"/>
                    </a:lnTo>
                    <a:lnTo>
                      <a:pt x="248" y="434"/>
                    </a:lnTo>
                    <a:close/>
                    <a:moveTo>
                      <a:pt x="236" y="434"/>
                    </a:moveTo>
                    <a:lnTo>
                      <a:pt x="236" y="434"/>
                    </a:lnTo>
                    <a:lnTo>
                      <a:pt x="238" y="434"/>
                    </a:lnTo>
                    <a:lnTo>
                      <a:pt x="236" y="436"/>
                    </a:lnTo>
                    <a:lnTo>
                      <a:pt x="236" y="434"/>
                    </a:lnTo>
                    <a:close/>
                    <a:moveTo>
                      <a:pt x="228" y="440"/>
                    </a:moveTo>
                    <a:lnTo>
                      <a:pt x="226" y="438"/>
                    </a:lnTo>
                    <a:lnTo>
                      <a:pt x="228" y="436"/>
                    </a:lnTo>
                    <a:lnTo>
                      <a:pt x="228" y="438"/>
                    </a:lnTo>
                    <a:lnTo>
                      <a:pt x="228" y="440"/>
                    </a:lnTo>
                    <a:close/>
                    <a:moveTo>
                      <a:pt x="218" y="446"/>
                    </a:moveTo>
                    <a:lnTo>
                      <a:pt x="220" y="448"/>
                    </a:lnTo>
                    <a:lnTo>
                      <a:pt x="218" y="448"/>
                    </a:lnTo>
                    <a:lnTo>
                      <a:pt x="216" y="446"/>
                    </a:lnTo>
                    <a:lnTo>
                      <a:pt x="218" y="446"/>
                    </a:lnTo>
                    <a:close/>
                    <a:moveTo>
                      <a:pt x="2" y="488"/>
                    </a:moveTo>
                    <a:lnTo>
                      <a:pt x="0" y="490"/>
                    </a:lnTo>
                    <a:lnTo>
                      <a:pt x="2" y="490"/>
                    </a:lnTo>
                    <a:lnTo>
                      <a:pt x="2" y="488"/>
                    </a:lnTo>
                    <a:close/>
                    <a:moveTo>
                      <a:pt x="4" y="482"/>
                    </a:moveTo>
                    <a:lnTo>
                      <a:pt x="2" y="484"/>
                    </a:lnTo>
                    <a:lnTo>
                      <a:pt x="2" y="486"/>
                    </a:lnTo>
                    <a:lnTo>
                      <a:pt x="6" y="484"/>
                    </a:lnTo>
                    <a:lnTo>
                      <a:pt x="4" y="482"/>
                    </a:lnTo>
                    <a:close/>
                    <a:moveTo>
                      <a:pt x="6" y="476"/>
                    </a:moveTo>
                    <a:lnTo>
                      <a:pt x="8" y="478"/>
                    </a:lnTo>
                    <a:lnTo>
                      <a:pt x="8" y="476"/>
                    </a:lnTo>
                    <a:lnTo>
                      <a:pt x="6" y="476"/>
                    </a:lnTo>
                    <a:close/>
                    <a:moveTo>
                      <a:pt x="22" y="478"/>
                    </a:moveTo>
                    <a:lnTo>
                      <a:pt x="18" y="476"/>
                    </a:lnTo>
                    <a:lnTo>
                      <a:pt x="16" y="474"/>
                    </a:lnTo>
                    <a:lnTo>
                      <a:pt x="14" y="476"/>
                    </a:lnTo>
                    <a:lnTo>
                      <a:pt x="16" y="478"/>
                    </a:lnTo>
                    <a:lnTo>
                      <a:pt x="18" y="480"/>
                    </a:lnTo>
                    <a:lnTo>
                      <a:pt x="16" y="480"/>
                    </a:lnTo>
                    <a:lnTo>
                      <a:pt x="16" y="482"/>
                    </a:lnTo>
                    <a:lnTo>
                      <a:pt x="18" y="480"/>
                    </a:lnTo>
                    <a:lnTo>
                      <a:pt x="20" y="480"/>
                    </a:lnTo>
                    <a:lnTo>
                      <a:pt x="22" y="478"/>
                    </a:lnTo>
                    <a:close/>
                    <a:moveTo>
                      <a:pt x="22" y="484"/>
                    </a:moveTo>
                    <a:lnTo>
                      <a:pt x="24" y="484"/>
                    </a:lnTo>
                    <a:lnTo>
                      <a:pt x="28" y="482"/>
                    </a:lnTo>
                    <a:lnTo>
                      <a:pt x="28" y="480"/>
                    </a:lnTo>
                    <a:lnTo>
                      <a:pt x="28" y="478"/>
                    </a:lnTo>
                    <a:lnTo>
                      <a:pt x="28" y="478"/>
                    </a:lnTo>
                    <a:lnTo>
                      <a:pt x="26" y="480"/>
                    </a:lnTo>
                    <a:lnTo>
                      <a:pt x="26" y="482"/>
                    </a:lnTo>
                    <a:lnTo>
                      <a:pt x="22" y="484"/>
                    </a:lnTo>
                    <a:close/>
                    <a:moveTo>
                      <a:pt x="36" y="482"/>
                    </a:moveTo>
                    <a:lnTo>
                      <a:pt x="34" y="478"/>
                    </a:lnTo>
                    <a:lnTo>
                      <a:pt x="34" y="478"/>
                    </a:lnTo>
                    <a:lnTo>
                      <a:pt x="34" y="480"/>
                    </a:lnTo>
                    <a:lnTo>
                      <a:pt x="32" y="480"/>
                    </a:lnTo>
                    <a:lnTo>
                      <a:pt x="30" y="484"/>
                    </a:lnTo>
                    <a:lnTo>
                      <a:pt x="34" y="484"/>
                    </a:lnTo>
                    <a:lnTo>
                      <a:pt x="36" y="482"/>
                    </a:lnTo>
                    <a:close/>
                    <a:moveTo>
                      <a:pt x="66" y="480"/>
                    </a:moveTo>
                    <a:lnTo>
                      <a:pt x="66" y="478"/>
                    </a:lnTo>
                    <a:lnTo>
                      <a:pt x="68" y="478"/>
                    </a:lnTo>
                    <a:lnTo>
                      <a:pt x="66" y="474"/>
                    </a:lnTo>
                    <a:lnTo>
                      <a:pt x="64" y="474"/>
                    </a:lnTo>
                    <a:lnTo>
                      <a:pt x="62" y="476"/>
                    </a:lnTo>
                    <a:lnTo>
                      <a:pt x="62" y="478"/>
                    </a:lnTo>
                    <a:lnTo>
                      <a:pt x="62" y="478"/>
                    </a:lnTo>
                    <a:lnTo>
                      <a:pt x="60" y="478"/>
                    </a:lnTo>
                    <a:lnTo>
                      <a:pt x="58" y="480"/>
                    </a:lnTo>
                    <a:lnTo>
                      <a:pt x="56" y="480"/>
                    </a:lnTo>
                    <a:lnTo>
                      <a:pt x="54" y="480"/>
                    </a:lnTo>
                    <a:lnTo>
                      <a:pt x="54" y="480"/>
                    </a:lnTo>
                    <a:lnTo>
                      <a:pt x="56" y="482"/>
                    </a:lnTo>
                    <a:lnTo>
                      <a:pt x="56" y="480"/>
                    </a:lnTo>
                    <a:lnTo>
                      <a:pt x="60" y="482"/>
                    </a:lnTo>
                    <a:lnTo>
                      <a:pt x="62" y="480"/>
                    </a:lnTo>
                    <a:lnTo>
                      <a:pt x="66" y="480"/>
                    </a:lnTo>
                    <a:close/>
                    <a:moveTo>
                      <a:pt x="70" y="482"/>
                    </a:moveTo>
                    <a:lnTo>
                      <a:pt x="76" y="482"/>
                    </a:lnTo>
                    <a:lnTo>
                      <a:pt x="76" y="482"/>
                    </a:lnTo>
                    <a:lnTo>
                      <a:pt x="78" y="484"/>
                    </a:lnTo>
                    <a:lnTo>
                      <a:pt x="76" y="484"/>
                    </a:lnTo>
                    <a:lnTo>
                      <a:pt x="70" y="482"/>
                    </a:lnTo>
                    <a:lnTo>
                      <a:pt x="68" y="484"/>
                    </a:lnTo>
                    <a:lnTo>
                      <a:pt x="68" y="482"/>
                    </a:lnTo>
                    <a:lnTo>
                      <a:pt x="70" y="482"/>
                    </a:lnTo>
                    <a:lnTo>
                      <a:pt x="70" y="482"/>
                    </a:lnTo>
                    <a:close/>
                    <a:moveTo>
                      <a:pt x="90" y="478"/>
                    </a:moveTo>
                    <a:lnTo>
                      <a:pt x="88" y="476"/>
                    </a:lnTo>
                    <a:lnTo>
                      <a:pt x="84" y="478"/>
                    </a:lnTo>
                    <a:lnTo>
                      <a:pt x="84" y="480"/>
                    </a:lnTo>
                    <a:lnTo>
                      <a:pt x="88" y="480"/>
                    </a:lnTo>
                    <a:lnTo>
                      <a:pt x="90" y="478"/>
                    </a:lnTo>
                    <a:close/>
                    <a:moveTo>
                      <a:pt x="104" y="478"/>
                    </a:moveTo>
                    <a:lnTo>
                      <a:pt x="102" y="474"/>
                    </a:lnTo>
                    <a:lnTo>
                      <a:pt x="102" y="476"/>
                    </a:lnTo>
                    <a:lnTo>
                      <a:pt x="104" y="478"/>
                    </a:lnTo>
                    <a:close/>
                    <a:moveTo>
                      <a:pt x="112" y="474"/>
                    </a:moveTo>
                    <a:lnTo>
                      <a:pt x="110" y="472"/>
                    </a:lnTo>
                    <a:lnTo>
                      <a:pt x="108" y="474"/>
                    </a:lnTo>
                    <a:lnTo>
                      <a:pt x="108" y="476"/>
                    </a:lnTo>
                    <a:lnTo>
                      <a:pt x="110" y="474"/>
                    </a:lnTo>
                    <a:lnTo>
                      <a:pt x="112" y="474"/>
                    </a:lnTo>
                    <a:close/>
                    <a:moveTo>
                      <a:pt x="118" y="474"/>
                    </a:moveTo>
                    <a:lnTo>
                      <a:pt x="118" y="472"/>
                    </a:lnTo>
                    <a:lnTo>
                      <a:pt x="116" y="474"/>
                    </a:lnTo>
                    <a:lnTo>
                      <a:pt x="118" y="474"/>
                    </a:lnTo>
                    <a:lnTo>
                      <a:pt x="118" y="474"/>
                    </a:lnTo>
                    <a:close/>
                    <a:moveTo>
                      <a:pt x="120" y="470"/>
                    </a:moveTo>
                    <a:lnTo>
                      <a:pt x="118" y="468"/>
                    </a:lnTo>
                    <a:lnTo>
                      <a:pt x="118" y="470"/>
                    </a:lnTo>
                    <a:lnTo>
                      <a:pt x="120" y="470"/>
                    </a:lnTo>
                    <a:close/>
                    <a:moveTo>
                      <a:pt x="120" y="470"/>
                    </a:moveTo>
                    <a:lnTo>
                      <a:pt x="122" y="472"/>
                    </a:lnTo>
                    <a:lnTo>
                      <a:pt x="124" y="472"/>
                    </a:lnTo>
                    <a:lnTo>
                      <a:pt x="122" y="470"/>
                    </a:lnTo>
                    <a:lnTo>
                      <a:pt x="120" y="470"/>
                    </a:lnTo>
                    <a:close/>
                    <a:moveTo>
                      <a:pt x="148" y="458"/>
                    </a:moveTo>
                    <a:lnTo>
                      <a:pt x="150" y="460"/>
                    </a:lnTo>
                    <a:lnTo>
                      <a:pt x="150" y="460"/>
                    </a:lnTo>
                    <a:lnTo>
                      <a:pt x="148" y="462"/>
                    </a:lnTo>
                    <a:lnTo>
                      <a:pt x="148" y="464"/>
                    </a:lnTo>
                    <a:lnTo>
                      <a:pt x="144" y="466"/>
                    </a:lnTo>
                    <a:lnTo>
                      <a:pt x="140" y="470"/>
                    </a:lnTo>
                    <a:lnTo>
                      <a:pt x="136" y="470"/>
                    </a:lnTo>
                    <a:lnTo>
                      <a:pt x="134" y="474"/>
                    </a:lnTo>
                    <a:lnTo>
                      <a:pt x="130" y="474"/>
                    </a:lnTo>
                    <a:lnTo>
                      <a:pt x="132" y="470"/>
                    </a:lnTo>
                    <a:lnTo>
                      <a:pt x="134" y="470"/>
                    </a:lnTo>
                    <a:lnTo>
                      <a:pt x="136" y="468"/>
                    </a:lnTo>
                    <a:lnTo>
                      <a:pt x="136" y="466"/>
                    </a:lnTo>
                    <a:lnTo>
                      <a:pt x="136" y="466"/>
                    </a:lnTo>
                    <a:lnTo>
                      <a:pt x="140" y="464"/>
                    </a:lnTo>
                    <a:lnTo>
                      <a:pt x="142" y="462"/>
                    </a:lnTo>
                    <a:lnTo>
                      <a:pt x="144" y="460"/>
                    </a:lnTo>
                    <a:lnTo>
                      <a:pt x="142" y="460"/>
                    </a:lnTo>
                    <a:lnTo>
                      <a:pt x="146" y="460"/>
                    </a:lnTo>
                    <a:lnTo>
                      <a:pt x="148" y="458"/>
                    </a:lnTo>
                    <a:lnTo>
                      <a:pt x="148" y="458"/>
                    </a:lnTo>
                    <a:close/>
                    <a:moveTo>
                      <a:pt x="170" y="450"/>
                    </a:moveTo>
                    <a:lnTo>
                      <a:pt x="166" y="450"/>
                    </a:lnTo>
                    <a:lnTo>
                      <a:pt x="164" y="452"/>
                    </a:lnTo>
                    <a:lnTo>
                      <a:pt x="164" y="454"/>
                    </a:lnTo>
                    <a:lnTo>
                      <a:pt x="166" y="456"/>
                    </a:lnTo>
                    <a:lnTo>
                      <a:pt x="166" y="456"/>
                    </a:lnTo>
                    <a:lnTo>
                      <a:pt x="164" y="454"/>
                    </a:lnTo>
                    <a:lnTo>
                      <a:pt x="160" y="456"/>
                    </a:lnTo>
                    <a:lnTo>
                      <a:pt x="160" y="458"/>
                    </a:lnTo>
                    <a:lnTo>
                      <a:pt x="160" y="460"/>
                    </a:lnTo>
                    <a:lnTo>
                      <a:pt x="158" y="462"/>
                    </a:lnTo>
                    <a:lnTo>
                      <a:pt x="156" y="462"/>
                    </a:lnTo>
                    <a:lnTo>
                      <a:pt x="154" y="464"/>
                    </a:lnTo>
                    <a:lnTo>
                      <a:pt x="152" y="464"/>
                    </a:lnTo>
                    <a:lnTo>
                      <a:pt x="150" y="464"/>
                    </a:lnTo>
                    <a:lnTo>
                      <a:pt x="152" y="466"/>
                    </a:lnTo>
                    <a:lnTo>
                      <a:pt x="156" y="466"/>
                    </a:lnTo>
                    <a:lnTo>
                      <a:pt x="158" y="464"/>
                    </a:lnTo>
                    <a:lnTo>
                      <a:pt x="162" y="462"/>
                    </a:lnTo>
                    <a:lnTo>
                      <a:pt x="162" y="464"/>
                    </a:lnTo>
                    <a:lnTo>
                      <a:pt x="162" y="464"/>
                    </a:lnTo>
                    <a:lnTo>
                      <a:pt x="164" y="462"/>
                    </a:lnTo>
                    <a:lnTo>
                      <a:pt x="164" y="460"/>
                    </a:lnTo>
                    <a:lnTo>
                      <a:pt x="166" y="460"/>
                    </a:lnTo>
                    <a:lnTo>
                      <a:pt x="166" y="462"/>
                    </a:lnTo>
                    <a:lnTo>
                      <a:pt x="168" y="460"/>
                    </a:lnTo>
                    <a:lnTo>
                      <a:pt x="170" y="460"/>
                    </a:lnTo>
                    <a:lnTo>
                      <a:pt x="174" y="458"/>
                    </a:lnTo>
                    <a:lnTo>
                      <a:pt x="174" y="456"/>
                    </a:lnTo>
                    <a:lnTo>
                      <a:pt x="170" y="456"/>
                    </a:lnTo>
                    <a:lnTo>
                      <a:pt x="174" y="454"/>
                    </a:lnTo>
                    <a:lnTo>
                      <a:pt x="172" y="452"/>
                    </a:lnTo>
                    <a:lnTo>
                      <a:pt x="170" y="452"/>
                    </a:lnTo>
                    <a:lnTo>
                      <a:pt x="170" y="450"/>
                    </a:lnTo>
                    <a:close/>
                    <a:moveTo>
                      <a:pt x="176" y="452"/>
                    </a:moveTo>
                    <a:lnTo>
                      <a:pt x="176" y="452"/>
                    </a:lnTo>
                    <a:lnTo>
                      <a:pt x="174" y="450"/>
                    </a:lnTo>
                    <a:lnTo>
                      <a:pt x="174" y="452"/>
                    </a:lnTo>
                    <a:lnTo>
                      <a:pt x="176" y="452"/>
                    </a:lnTo>
                    <a:close/>
                    <a:moveTo>
                      <a:pt x="190" y="452"/>
                    </a:moveTo>
                    <a:lnTo>
                      <a:pt x="188" y="450"/>
                    </a:lnTo>
                    <a:lnTo>
                      <a:pt x="192" y="450"/>
                    </a:lnTo>
                    <a:lnTo>
                      <a:pt x="192" y="452"/>
                    </a:lnTo>
                    <a:lnTo>
                      <a:pt x="190" y="452"/>
                    </a:lnTo>
                    <a:lnTo>
                      <a:pt x="190" y="452"/>
                    </a:lnTo>
                    <a:close/>
                    <a:moveTo>
                      <a:pt x="186" y="452"/>
                    </a:moveTo>
                    <a:lnTo>
                      <a:pt x="186" y="450"/>
                    </a:lnTo>
                    <a:lnTo>
                      <a:pt x="188" y="452"/>
                    </a:lnTo>
                    <a:lnTo>
                      <a:pt x="186" y="452"/>
                    </a:lnTo>
                    <a:close/>
                    <a:moveTo>
                      <a:pt x="184" y="450"/>
                    </a:moveTo>
                    <a:lnTo>
                      <a:pt x="184" y="448"/>
                    </a:lnTo>
                    <a:lnTo>
                      <a:pt x="184" y="446"/>
                    </a:lnTo>
                    <a:lnTo>
                      <a:pt x="186" y="446"/>
                    </a:lnTo>
                    <a:lnTo>
                      <a:pt x="186" y="448"/>
                    </a:lnTo>
                    <a:lnTo>
                      <a:pt x="184" y="450"/>
                    </a:lnTo>
                    <a:close/>
                    <a:moveTo>
                      <a:pt x="180" y="446"/>
                    </a:moveTo>
                    <a:lnTo>
                      <a:pt x="178" y="448"/>
                    </a:lnTo>
                    <a:lnTo>
                      <a:pt x="178" y="450"/>
                    </a:lnTo>
                    <a:lnTo>
                      <a:pt x="180" y="452"/>
                    </a:lnTo>
                    <a:lnTo>
                      <a:pt x="182" y="450"/>
                    </a:lnTo>
                    <a:lnTo>
                      <a:pt x="182" y="448"/>
                    </a:lnTo>
                    <a:lnTo>
                      <a:pt x="180" y="448"/>
                    </a:lnTo>
                    <a:lnTo>
                      <a:pt x="180" y="446"/>
                    </a:lnTo>
                    <a:close/>
                    <a:moveTo>
                      <a:pt x="294" y="348"/>
                    </a:moveTo>
                    <a:lnTo>
                      <a:pt x="292" y="346"/>
                    </a:lnTo>
                    <a:lnTo>
                      <a:pt x="294" y="346"/>
                    </a:lnTo>
                    <a:lnTo>
                      <a:pt x="294" y="346"/>
                    </a:lnTo>
                    <a:lnTo>
                      <a:pt x="294" y="348"/>
                    </a:lnTo>
                    <a:close/>
                    <a:moveTo>
                      <a:pt x="288" y="348"/>
                    </a:moveTo>
                    <a:lnTo>
                      <a:pt x="286" y="348"/>
                    </a:lnTo>
                    <a:lnTo>
                      <a:pt x="288" y="346"/>
                    </a:lnTo>
                    <a:lnTo>
                      <a:pt x="290" y="344"/>
                    </a:lnTo>
                    <a:lnTo>
                      <a:pt x="292" y="342"/>
                    </a:lnTo>
                    <a:lnTo>
                      <a:pt x="292" y="344"/>
                    </a:lnTo>
                    <a:lnTo>
                      <a:pt x="290" y="348"/>
                    </a:lnTo>
                    <a:lnTo>
                      <a:pt x="288" y="348"/>
                    </a:lnTo>
                    <a:close/>
                    <a:moveTo>
                      <a:pt x="194" y="442"/>
                    </a:moveTo>
                    <a:lnTo>
                      <a:pt x="194" y="438"/>
                    </a:lnTo>
                    <a:lnTo>
                      <a:pt x="196" y="438"/>
                    </a:lnTo>
                    <a:lnTo>
                      <a:pt x="196" y="438"/>
                    </a:lnTo>
                    <a:lnTo>
                      <a:pt x="200" y="436"/>
                    </a:lnTo>
                    <a:lnTo>
                      <a:pt x="200" y="436"/>
                    </a:lnTo>
                    <a:lnTo>
                      <a:pt x="202" y="432"/>
                    </a:lnTo>
                    <a:lnTo>
                      <a:pt x="202" y="432"/>
                    </a:lnTo>
                    <a:lnTo>
                      <a:pt x="206" y="434"/>
                    </a:lnTo>
                    <a:lnTo>
                      <a:pt x="206" y="432"/>
                    </a:lnTo>
                    <a:lnTo>
                      <a:pt x="208" y="434"/>
                    </a:lnTo>
                    <a:lnTo>
                      <a:pt x="210" y="432"/>
                    </a:lnTo>
                    <a:lnTo>
                      <a:pt x="212" y="432"/>
                    </a:lnTo>
                    <a:lnTo>
                      <a:pt x="214" y="432"/>
                    </a:lnTo>
                    <a:lnTo>
                      <a:pt x="216" y="434"/>
                    </a:lnTo>
                    <a:lnTo>
                      <a:pt x="214" y="436"/>
                    </a:lnTo>
                    <a:lnTo>
                      <a:pt x="218" y="438"/>
                    </a:lnTo>
                    <a:lnTo>
                      <a:pt x="218" y="440"/>
                    </a:lnTo>
                    <a:lnTo>
                      <a:pt x="214" y="440"/>
                    </a:lnTo>
                    <a:lnTo>
                      <a:pt x="214" y="442"/>
                    </a:lnTo>
                    <a:lnTo>
                      <a:pt x="210" y="442"/>
                    </a:lnTo>
                    <a:lnTo>
                      <a:pt x="208" y="440"/>
                    </a:lnTo>
                    <a:lnTo>
                      <a:pt x="202" y="442"/>
                    </a:lnTo>
                    <a:lnTo>
                      <a:pt x="200" y="444"/>
                    </a:lnTo>
                    <a:lnTo>
                      <a:pt x="200" y="444"/>
                    </a:lnTo>
                    <a:lnTo>
                      <a:pt x="198" y="444"/>
                    </a:lnTo>
                    <a:lnTo>
                      <a:pt x="194" y="444"/>
                    </a:lnTo>
                    <a:lnTo>
                      <a:pt x="194" y="442"/>
                    </a:lnTo>
                    <a:close/>
                  </a:path>
                </a:pathLst>
              </a:custGeom>
              <a:grpFill/>
              <a:ln w="6350">
                <a:solidFill>
                  <a:srgbClr val="00000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noFill/>
                  <a:latin typeface="Segoe UI" panose="020B0502040204020203" pitchFamily="34" charset="0"/>
                  <a:cs typeface="Segoe UI" panose="020B0502040204020203" pitchFamily="34" charset="0"/>
                </a:endParaRPr>
              </a:p>
            </p:txBody>
          </p:sp>
          <p:sp>
            <p:nvSpPr>
              <p:cNvPr id="526" name="USA">
                <a:extLst>
                  <a:ext uri="{FF2B5EF4-FFF2-40B4-BE49-F238E27FC236}">
                    <a16:creationId xmlns:a16="http://schemas.microsoft.com/office/drawing/2014/main" id="{9F5A013D-918E-450D-8E64-35E8682371F5}"/>
                  </a:ext>
                </a:extLst>
              </p:cNvPr>
              <p:cNvSpPr>
                <a:spLocks noEditPoints="1"/>
              </p:cNvSpPr>
              <p:nvPr/>
            </p:nvSpPr>
            <p:spPr bwMode="auto">
              <a:xfrm>
                <a:off x="3125688" y="3020519"/>
                <a:ext cx="1332047" cy="784683"/>
              </a:xfrm>
              <a:custGeom>
                <a:avLst/>
                <a:gdLst>
                  <a:gd name="T0" fmla="*/ 404 w 696"/>
                  <a:gd name="T1" fmla="*/ 40 h 410"/>
                  <a:gd name="T2" fmla="*/ 488 w 696"/>
                  <a:gd name="T3" fmla="*/ 78 h 410"/>
                  <a:gd name="T4" fmla="*/ 582 w 696"/>
                  <a:gd name="T5" fmla="*/ 124 h 410"/>
                  <a:gd name="T6" fmla="*/ 654 w 696"/>
                  <a:gd name="T7" fmla="*/ 102 h 410"/>
                  <a:gd name="T8" fmla="*/ 688 w 696"/>
                  <a:gd name="T9" fmla="*/ 84 h 410"/>
                  <a:gd name="T10" fmla="*/ 692 w 696"/>
                  <a:gd name="T11" fmla="*/ 122 h 410"/>
                  <a:gd name="T12" fmla="*/ 668 w 696"/>
                  <a:gd name="T13" fmla="*/ 128 h 410"/>
                  <a:gd name="T14" fmla="*/ 650 w 696"/>
                  <a:gd name="T15" fmla="*/ 138 h 410"/>
                  <a:gd name="T16" fmla="*/ 646 w 696"/>
                  <a:gd name="T17" fmla="*/ 162 h 410"/>
                  <a:gd name="T18" fmla="*/ 632 w 696"/>
                  <a:gd name="T19" fmla="*/ 174 h 410"/>
                  <a:gd name="T20" fmla="*/ 598 w 696"/>
                  <a:gd name="T21" fmla="*/ 188 h 410"/>
                  <a:gd name="T22" fmla="*/ 584 w 696"/>
                  <a:gd name="T23" fmla="*/ 210 h 410"/>
                  <a:gd name="T24" fmla="*/ 580 w 696"/>
                  <a:gd name="T25" fmla="*/ 214 h 410"/>
                  <a:gd name="T26" fmla="*/ 568 w 696"/>
                  <a:gd name="T27" fmla="*/ 230 h 410"/>
                  <a:gd name="T28" fmla="*/ 566 w 696"/>
                  <a:gd name="T29" fmla="*/ 206 h 410"/>
                  <a:gd name="T30" fmla="*/ 562 w 696"/>
                  <a:gd name="T31" fmla="*/ 224 h 410"/>
                  <a:gd name="T32" fmla="*/ 562 w 696"/>
                  <a:gd name="T33" fmla="*/ 232 h 410"/>
                  <a:gd name="T34" fmla="*/ 556 w 696"/>
                  <a:gd name="T35" fmla="*/ 238 h 410"/>
                  <a:gd name="T36" fmla="*/ 558 w 696"/>
                  <a:gd name="T37" fmla="*/ 254 h 410"/>
                  <a:gd name="T38" fmla="*/ 566 w 696"/>
                  <a:gd name="T39" fmla="*/ 262 h 410"/>
                  <a:gd name="T40" fmla="*/ 556 w 696"/>
                  <a:gd name="T41" fmla="*/ 270 h 410"/>
                  <a:gd name="T42" fmla="*/ 534 w 696"/>
                  <a:gd name="T43" fmla="*/ 288 h 410"/>
                  <a:gd name="T44" fmla="*/ 504 w 696"/>
                  <a:gd name="T45" fmla="*/ 306 h 410"/>
                  <a:gd name="T46" fmla="*/ 488 w 696"/>
                  <a:gd name="T47" fmla="*/ 338 h 410"/>
                  <a:gd name="T48" fmla="*/ 498 w 696"/>
                  <a:gd name="T49" fmla="*/ 392 h 410"/>
                  <a:gd name="T50" fmla="*/ 478 w 696"/>
                  <a:gd name="T51" fmla="*/ 400 h 410"/>
                  <a:gd name="T52" fmla="*/ 468 w 696"/>
                  <a:gd name="T53" fmla="*/ 382 h 410"/>
                  <a:gd name="T54" fmla="*/ 466 w 696"/>
                  <a:gd name="T55" fmla="*/ 354 h 410"/>
                  <a:gd name="T56" fmla="*/ 446 w 696"/>
                  <a:gd name="T57" fmla="*/ 346 h 410"/>
                  <a:gd name="T58" fmla="*/ 432 w 696"/>
                  <a:gd name="T59" fmla="*/ 338 h 410"/>
                  <a:gd name="T60" fmla="*/ 412 w 696"/>
                  <a:gd name="T61" fmla="*/ 336 h 410"/>
                  <a:gd name="T62" fmla="*/ 384 w 696"/>
                  <a:gd name="T63" fmla="*/ 344 h 410"/>
                  <a:gd name="T64" fmla="*/ 386 w 696"/>
                  <a:gd name="T65" fmla="*/ 354 h 410"/>
                  <a:gd name="T66" fmla="*/ 366 w 696"/>
                  <a:gd name="T67" fmla="*/ 352 h 410"/>
                  <a:gd name="T68" fmla="*/ 346 w 696"/>
                  <a:gd name="T69" fmla="*/ 346 h 410"/>
                  <a:gd name="T70" fmla="*/ 322 w 696"/>
                  <a:gd name="T71" fmla="*/ 346 h 410"/>
                  <a:gd name="T72" fmla="*/ 298 w 696"/>
                  <a:gd name="T73" fmla="*/ 362 h 410"/>
                  <a:gd name="T74" fmla="*/ 286 w 696"/>
                  <a:gd name="T75" fmla="*/ 396 h 410"/>
                  <a:gd name="T76" fmla="*/ 264 w 696"/>
                  <a:gd name="T77" fmla="*/ 378 h 410"/>
                  <a:gd name="T78" fmla="*/ 250 w 696"/>
                  <a:gd name="T79" fmla="*/ 346 h 410"/>
                  <a:gd name="T80" fmla="*/ 228 w 696"/>
                  <a:gd name="T81" fmla="*/ 346 h 410"/>
                  <a:gd name="T82" fmla="*/ 210 w 696"/>
                  <a:gd name="T83" fmla="*/ 346 h 410"/>
                  <a:gd name="T84" fmla="*/ 202 w 696"/>
                  <a:gd name="T85" fmla="*/ 330 h 410"/>
                  <a:gd name="T86" fmla="*/ 186 w 696"/>
                  <a:gd name="T87" fmla="*/ 310 h 410"/>
                  <a:gd name="T88" fmla="*/ 48 w 696"/>
                  <a:gd name="T89" fmla="*/ 270 h 410"/>
                  <a:gd name="T90" fmla="*/ 24 w 696"/>
                  <a:gd name="T91" fmla="*/ 252 h 410"/>
                  <a:gd name="T92" fmla="*/ 16 w 696"/>
                  <a:gd name="T93" fmla="*/ 220 h 410"/>
                  <a:gd name="T94" fmla="*/ 16 w 696"/>
                  <a:gd name="T95" fmla="*/ 204 h 410"/>
                  <a:gd name="T96" fmla="*/ 10 w 696"/>
                  <a:gd name="T97" fmla="*/ 202 h 410"/>
                  <a:gd name="T98" fmla="*/ 2 w 696"/>
                  <a:gd name="T99" fmla="*/ 160 h 410"/>
                  <a:gd name="T100" fmla="*/ 8 w 696"/>
                  <a:gd name="T101" fmla="*/ 118 h 410"/>
                  <a:gd name="T102" fmla="*/ 30 w 696"/>
                  <a:gd name="T103" fmla="*/ 58 h 410"/>
                  <a:gd name="T104" fmla="*/ 32 w 696"/>
                  <a:gd name="T105" fmla="*/ 50 h 410"/>
                  <a:gd name="T106" fmla="*/ 34 w 696"/>
                  <a:gd name="T107" fmla="*/ 22 h 410"/>
                  <a:gd name="T108" fmla="*/ 50 w 696"/>
                  <a:gd name="T109" fmla="*/ 24 h 410"/>
                  <a:gd name="T110" fmla="*/ 52 w 696"/>
                  <a:gd name="T111" fmla="*/ 36 h 410"/>
                  <a:gd name="T112" fmla="*/ 64 w 696"/>
                  <a:gd name="T113" fmla="*/ 8 h 410"/>
                  <a:gd name="T114" fmla="*/ 602 w 696"/>
                  <a:gd name="T115" fmla="*/ 184 h 410"/>
                  <a:gd name="T116" fmla="*/ 616 w 696"/>
                  <a:gd name="T117" fmla="*/ 178 h 410"/>
                  <a:gd name="T118" fmla="*/ 60 w 696"/>
                  <a:gd name="T119" fmla="*/ 12 h 410"/>
                  <a:gd name="T120" fmla="*/ 290 w 696"/>
                  <a:gd name="T121" fmla="*/ 378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6" h="410">
                    <a:moveTo>
                      <a:pt x="60" y="0"/>
                    </a:moveTo>
                    <a:lnTo>
                      <a:pt x="380" y="32"/>
                    </a:lnTo>
                    <a:lnTo>
                      <a:pt x="382" y="32"/>
                    </a:lnTo>
                    <a:lnTo>
                      <a:pt x="384" y="32"/>
                    </a:lnTo>
                    <a:lnTo>
                      <a:pt x="388" y="34"/>
                    </a:lnTo>
                    <a:lnTo>
                      <a:pt x="388" y="34"/>
                    </a:lnTo>
                    <a:lnTo>
                      <a:pt x="390" y="36"/>
                    </a:lnTo>
                    <a:lnTo>
                      <a:pt x="390" y="36"/>
                    </a:lnTo>
                    <a:lnTo>
                      <a:pt x="392" y="38"/>
                    </a:lnTo>
                    <a:lnTo>
                      <a:pt x="392" y="38"/>
                    </a:lnTo>
                    <a:lnTo>
                      <a:pt x="396" y="40"/>
                    </a:lnTo>
                    <a:lnTo>
                      <a:pt x="396" y="40"/>
                    </a:lnTo>
                    <a:lnTo>
                      <a:pt x="398" y="40"/>
                    </a:lnTo>
                    <a:lnTo>
                      <a:pt x="400" y="40"/>
                    </a:lnTo>
                    <a:lnTo>
                      <a:pt x="402" y="40"/>
                    </a:lnTo>
                    <a:lnTo>
                      <a:pt x="404" y="40"/>
                    </a:lnTo>
                    <a:lnTo>
                      <a:pt x="406" y="42"/>
                    </a:lnTo>
                    <a:lnTo>
                      <a:pt x="408" y="42"/>
                    </a:lnTo>
                    <a:lnTo>
                      <a:pt x="410" y="46"/>
                    </a:lnTo>
                    <a:lnTo>
                      <a:pt x="414" y="46"/>
                    </a:lnTo>
                    <a:lnTo>
                      <a:pt x="416" y="46"/>
                    </a:lnTo>
                    <a:lnTo>
                      <a:pt x="418" y="48"/>
                    </a:lnTo>
                    <a:lnTo>
                      <a:pt x="420" y="50"/>
                    </a:lnTo>
                    <a:lnTo>
                      <a:pt x="424" y="50"/>
                    </a:lnTo>
                    <a:lnTo>
                      <a:pt x="426" y="48"/>
                    </a:lnTo>
                    <a:lnTo>
                      <a:pt x="426" y="50"/>
                    </a:lnTo>
                    <a:lnTo>
                      <a:pt x="428" y="52"/>
                    </a:lnTo>
                    <a:lnTo>
                      <a:pt x="434" y="52"/>
                    </a:lnTo>
                    <a:lnTo>
                      <a:pt x="434" y="54"/>
                    </a:lnTo>
                    <a:lnTo>
                      <a:pt x="438" y="54"/>
                    </a:lnTo>
                    <a:lnTo>
                      <a:pt x="440" y="54"/>
                    </a:lnTo>
                    <a:lnTo>
                      <a:pt x="488" y="78"/>
                    </a:lnTo>
                    <a:lnTo>
                      <a:pt x="492" y="82"/>
                    </a:lnTo>
                    <a:lnTo>
                      <a:pt x="500" y="88"/>
                    </a:lnTo>
                    <a:lnTo>
                      <a:pt x="508" y="126"/>
                    </a:lnTo>
                    <a:lnTo>
                      <a:pt x="506" y="142"/>
                    </a:lnTo>
                    <a:lnTo>
                      <a:pt x="506" y="144"/>
                    </a:lnTo>
                    <a:lnTo>
                      <a:pt x="504" y="148"/>
                    </a:lnTo>
                    <a:lnTo>
                      <a:pt x="502" y="150"/>
                    </a:lnTo>
                    <a:lnTo>
                      <a:pt x="498" y="152"/>
                    </a:lnTo>
                    <a:lnTo>
                      <a:pt x="496" y="156"/>
                    </a:lnTo>
                    <a:lnTo>
                      <a:pt x="496" y="160"/>
                    </a:lnTo>
                    <a:lnTo>
                      <a:pt x="540" y="148"/>
                    </a:lnTo>
                    <a:lnTo>
                      <a:pt x="544" y="146"/>
                    </a:lnTo>
                    <a:lnTo>
                      <a:pt x="546" y="140"/>
                    </a:lnTo>
                    <a:lnTo>
                      <a:pt x="568" y="134"/>
                    </a:lnTo>
                    <a:lnTo>
                      <a:pt x="578" y="126"/>
                    </a:lnTo>
                    <a:lnTo>
                      <a:pt x="582" y="124"/>
                    </a:lnTo>
                    <a:lnTo>
                      <a:pt x="586" y="124"/>
                    </a:lnTo>
                    <a:lnTo>
                      <a:pt x="590" y="118"/>
                    </a:lnTo>
                    <a:lnTo>
                      <a:pt x="592" y="116"/>
                    </a:lnTo>
                    <a:lnTo>
                      <a:pt x="596" y="116"/>
                    </a:lnTo>
                    <a:lnTo>
                      <a:pt x="598" y="114"/>
                    </a:lnTo>
                    <a:lnTo>
                      <a:pt x="602" y="112"/>
                    </a:lnTo>
                    <a:lnTo>
                      <a:pt x="638" y="112"/>
                    </a:lnTo>
                    <a:lnTo>
                      <a:pt x="642" y="110"/>
                    </a:lnTo>
                    <a:lnTo>
                      <a:pt x="642" y="110"/>
                    </a:lnTo>
                    <a:lnTo>
                      <a:pt x="642" y="108"/>
                    </a:lnTo>
                    <a:lnTo>
                      <a:pt x="644" y="108"/>
                    </a:lnTo>
                    <a:lnTo>
                      <a:pt x="646" y="110"/>
                    </a:lnTo>
                    <a:lnTo>
                      <a:pt x="648" y="108"/>
                    </a:lnTo>
                    <a:lnTo>
                      <a:pt x="648" y="108"/>
                    </a:lnTo>
                    <a:lnTo>
                      <a:pt x="652" y="102"/>
                    </a:lnTo>
                    <a:lnTo>
                      <a:pt x="654" y="102"/>
                    </a:lnTo>
                    <a:lnTo>
                      <a:pt x="658" y="98"/>
                    </a:lnTo>
                    <a:lnTo>
                      <a:pt x="658" y="96"/>
                    </a:lnTo>
                    <a:lnTo>
                      <a:pt x="658" y="92"/>
                    </a:lnTo>
                    <a:lnTo>
                      <a:pt x="662" y="92"/>
                    </a:lnTo>
                    <a:lnTo>
                      <a:pt x="662" y="88"/>
                    </a:lnTo>
                    <a:lnTo>
                      <a:pt x="664" y="86"/>
                    </a:lnTo>
                    <a:lnTo>
                      <a:pt x="668" y="82"/>
                    </a:lnTo>
                    <a:lnTo>
                      <a:pt x="668" y="80"/>
                    </a:lnTo>
                    <a:lnTo>
                      <a:pt x="672" y="78"/>
                    </a:lnTo>
                    <a:lnTo>
                      <a:pt x="672" y="78"/>
                    </a:lnTo>
                    <a:lnTo>
                      <a:pt x="674" y="78"/>
                    </a:lnTo>
                    <a:lnTo>
                      <a:pt x="676" y="80"/>
                    </a:lnTo>
                    <a:lnTo>
                      <a:pt x="678" y="80"/>
                    </a:lnTo>
                    <a:lnTo>
                      <a:pt x="682" y="80"/>
                    </a:lnTo>
                    <a:lnTo>
                      <a:pt x="682" y="80"/>
                    </a:lnTo>
                    <a:lnTo>
                      <a:pt x="688" y="84"/>
                    </a:lnTo>
                    <a:lnTo>
                      <a:pt x="688" y="88"/>
                    </a:lnTo>
                    <a:lnTo>
                      <a:pt x="684" y="102"/>
                    </a:lnTo>
                    <a:lnTo>
                      <a:pt x="684" y="104"/>
                    </a:lnTo>
                    <a:lnTo>
                      <a:pt x="684" y="106"/>
                    </a:lnTo>
                    <a:lnTo>
                      <a:pt x="686" y="106"/>
                    </a:lnTo>
                    <a:lnTo>
                      <a:pt x="686" y="108"/>
                    </a:lnTo>
                    <a:lnTo>
                      <a:pt x="686" y="110"/>
                    </a:lnTo>
                    <a:lnTo>
                      <a:pt x="686" y="112"/>
                    </a:lnTo>
                    <a:lnTo>
                      <a:pt x="686" y="112"/>
                    </a:lnTo>
                    <a:lnTo>
                      <a:pt x="686" y="114"/>
                    </a:lnTo>
                    <a:lnTo>
                      <a:pt x="686" y="114"/>
                    </a:lnTo>
                    <a:lnTo>
                      <a:pt x="688" y="114"/>
                    </a:lnTo>
                    <a:lnTo>
                      <a:pt x="686" y="114"/>
                    </a:lnTo>
                    <a:lnTo>
                      <a:pt x="692" y="116"/>
                    </a:lnTo>
                    <a:lnTo>
                      <a:pt x="690" y="120"/>
                    </a:lnTo>
                    <a:lnTo>
                      <a:pt x="692" y="122"/>
                    </a:lnTo>
                    <a:lnTo>
                      <a:pt x="694" y="120"/>
                    </a:lnTo>
                    <a:lnTo>
                      <a:pt x="696" y="122"/>
                    </a:lnTo>
                    <a:lnTo>
                      <a:pt x="694" y="122"/>
                    </a:lnTo>
                    <a:lnTo>
                      <a:pt x="692" y="124"/>
                    </a:lnTo>
                    <a:lnTo>
                      <a:pt x="690" y="122"/>
                    </a:lnTo>
                    <a:lnTo>
                      <a:pt x="688" y="124"/>
                    </a:lnTo>
                    <a:lnTo>
                      <a:pt x="686" y="124"/>
                    </a:lnTo>
                    <a:lnTo>
                      <a:pt x="684" y="124"/>
                    </a:lnTo>
                    <a:lnTo>
                      <a:pt x="682" y="126"/>
                    </a:lnTo>
                    <a:lnTo>
                      <a:pt x="680" y="124"/>
                    </a:lnTo>
                    <a:lnTo>
                      <a:pt x="678" y="128"/>
                    </a:lnTo>
                    <a:lnTo>
                      <a:pt x="676" y="128"/>
                    </a:lnTo>
                    <a:lnTo>
                      <a:pt x="676" y="124"/>
                    </a:lnTo>
                    <a:lnTo>
                      <a:pt x="674" y="124"/>
                    </a:lnTo>
                    <a:lnTo>
                      <a:pt x="672" y="128"/>
                    </a:lnTo>
                    <a:lnTo>
                      <a:pt x="668" y="128"/>
                    </a:lnTo>
                    <a:lnTo>
                      <a:pt x="668" y="126"/>
                    </a:lnTo>
                    <a:lnTo>
                      <a:pt x="670" y="124"/>
                    </a:lnTo>
                    <a:lnTo>
                      <a:pt x="666" y="128"/>
                    </a:lnTo>
                    <a:lnTo>
                      <a:pt x="664" y="130"/>
                    </a:lnTo>
                    <a:lnTo>
                      <a:pt x="662" y="132"/>
                    </a:lnTo>
                    <a:lnTo>
                      <a:pt x="662" y="130"/>
                    </a:lnTo>
                    <a:lnTo>
                      <a:pt x="660" y="134"/>
                    </a:lnTo>
                    <a:lnTo>
                      <a:pt x="658" y="134"/>
                    </a:lnTo>
                    <a:lnTo>
                      <a:pt x="658" y="130"/>
                    </a:lnTo>
                    <a:lnTo>
                      <a:pt x="658" y="134"/>
                    </a:lnTo>
                    <a:lnTo>
                      <a:pt x="656" y="136"/>
                    </a:lnTo>
                    <a:lnTo>
                      <a:pt x="654" y="134"/>
                    </a:lnTo>
                    <a:lnTo>
                      <a:pt x="654" y="132"/>
                    </a:lnTo>
                    <a:lnTo>
                      <a:pt x="652" y="136"/>
                    </a:lnTo>
                    <a:lnTo>
                      <a:pt x="652" y="136"/>
                    </a:lnTo>
                    <a:lnTo>
                      <a:pt x="650" y="138"/>
                    </a:lnTo>
                    <a:lnTo>
                      <a:pt x="646" y="142"/>
                    </a:lnTo>
                    <a:lnTo>
                      <a:pt x="644" y="146"/>
                    </a:lnTo>
                    <a:lnTo>
                      <a:pt x="642" y="148"/>
                    </a:lnTo>
                    <a:lnTo>
                      <a:pt x="642" y="150"/>
                    </a:lnTo>
                    <a:lnTo>
                      <a:pt x="640" y="150"/>
                    </a:lnTo>
                    <a:lnTo>
                      <a:pt x="640" y="152"/>
                    </a:lnTo>
                    <a:lnTo>
                      <a:pt x="642" y="152"/>
                    </a:lnTo>
                    <a:lnTo>
                      <a:pt x="642" y="154"/>
                    </a:lnTo>
                    <a:lnTo>
                      <a:pt x="638" y="158"/>
                    </a:lnTo>
                    <a:lnTo>
                      <a:pt x="638" y="160"/>
                    </a:lnTo>
                    <a:lnTo>
                      <a:pt x="642" y="162"/>
                    </a:lnTo>
                    <a:lnTo>
                      <a:pt x="642" y="164"/>
                    </a:lnTo>
                    <a:lnTo>
                      <a:pt x="642" y="168"/>
                    </a:lnTo>
                    <a:lnTo>
                      <a:pt x="646" y="168"/>
                    </a:lnTo>
                    <a:lnTo>
                      <a:pt x="648" y="164"/>
                    </a:lnTo>
                    <a:lnTo>
                      <a:pt x="646" y="162"/>
                    </a:lnTo>
                    <a:lnTo>
                      <a:pt x="648" y="162"/>
                    </a:lnTo>
                    <a:lnTo>
                      <a:pt x="648" y="166"/>
                    </a:lnTo>
                    <a:lnTo>
                      <a:pt x="648" y="168"/>
                    </a:lnTo>
                    <a:lnTo>
                      <a:pt x="642" y="172"/>
                    </a:lnTo>
                    <a:lnTo>
                      <a:pt x="640" y="172"/>
                    </a:lnTo>
                    <a:lnTo>
                      <a:pt x="640" y="170"/>
                    </a:lnTo>
                    <a:lnTo>
                      <a:pt x="640" y="166"/>
                    </a:lnTo>
                    <a:lnTo>
                      <a:pt x="636" y="172"/>
                    </a:lnTo>
                    <a:lnTo>
                      <a:pt x="634" y="174"/>
                    </a:lnTo>
                    <a:lnTo>
                      <a:pt x="634" y="174"/>
                    </a:lnTo>
                    <a:lnTo>
                      <a:pt x="634" y="172"/>
                    </a:lnTo>
                    <a:lnTo>
                      <a:pt x="634" y="170"/>
                    </a:lnTo>
                    <a:lnTo>
                      <a:pt x="630" y="166"/>
                    </a:lnTo>
                    <a:lnTo>
                      <a:pt x="630" y="170"/>
                    </a:lnTo>
                    <a:lnTo>
                      <a:pt x="630" y="172"/>
                    </a:lnTo>
                    <a:lnTo>
                      <a:pt x="632" y="174"/>
                    </a:lnTo>
                    <a:lnTo>
                      <a:pt x="630" y="174"/>
                    </a:lnTo>
                    <a:lnTo>
                      <a:pt x="626" y="174"/>
                    </a:lnTo>
                    <a:lnTo>
                      <a:pt x="622" y="176"/>
                    </a:lnTo>
                    <a:lnTo>
                      <a:pt x="620" y="174"/>
                    </a:lnTo>
                    <a:lnTo>
                      <a:pt x="614" y="176"/>
                    </a:lnTo>
                    <a:lnTo>
                      <a:pt x="614" y="174"/>
                    </a:lnTo>
                    <a:lnTo>
                      <a:pt x="612" y="174"/>
                    </a:lnTo>
                    <a:lnTo>
                      <a:pt x="608" y="178"/>
                    </a:lnTo>
                    <a:lnTo>
                      <a:pt x="606" y="178"/>
                    </a:lnTo>
                    <a:lnTo>
                      <a:pt x="602" y="178"/>
                    </a:lnTo>
                    <a:lnTo>
                      <a:pt x="600" y="180"/>
                    </a:lnTo>
                    <a:lnTo>
                      <a:pt x="598" y="182"/>
                    </a:lnTo>
                    <a:lnTo>
                      <a:pt x="598" y="184"/>
                    </a:lnTo>
                    <a:lnTo>
                      <a:pt x="594" y="186"/>
                    </a:lnTo>
                    <a:lnTo>
                      <a:pt x="596" y="186"/>
                    </a:lnTo>
                    <a:lnTo>
                      <a:pt x="598" y="188"/>
                    </a:lnTo>
                    <a:lnTo>
                      <a:pt x="598" y="190"/>
                    </a:lnTo>
                    <a:lnTo>
                      <a:pt x="596" y="192"/>
                    </a:lnTo>
                    <a:lnTo>
                      <a:pt x="596" y="192"/>
                    </a:lnTo>
                    <a:lnTo>
                      <a:pt x="594" y="194"/>
                    </a:lnTo>
                    <a:lnTo>
                      <a:pt x="596" y="196"/>
                    </a:lnTo>
                    <a:lnTo>
                      <a:pt x="594" y="198"/>
                    </a:lnTo>
                    <a:lnTo>
                      <a:pt x="594" y="200"/>
                    </a:lnTo>
                    <a:lnTo>
                      <a:pt x="592" y="200"/>
                    </a:lnTo>
                    <a:lnTo>
                      <a:pt x="592" y="200"/>
                    </a:lnTo>
                    <a:lnTo>
                      <a:pt x="590" y="204"/>
                    </a:lnTo>
                    <a:lnTo>
                      <a:pt x="588" y="206"/>
                    </a:lnTo>
                    <a:lnTo>
                      <a:pt x="588" y="206"/>
                    </a:lnTo>
                    <a:lnTo>
                      <a:pt x="586" y="206"/>
                    </a:lnTo>
                    <a:lnTo>
                      <a:pt x="586" y="208"/>
                    </a:lnTo>
                    <a:lnTo>
                      <a:pt x="584" y="210"/>
                    </a:lnTo>
                    <a:lnTo>
                      <a:pt x="584" y="210"/>
                    </a:lnTo>
                    <a:lnTo>
                      <a:pt x="582" y="212"/>
                    </a:lnTo>
                    <a:lnTo>
                      <a:pt x="584" y="208"/>
                    </a:lnTo>
                    <a:lnTo>
                      <a:pt x="582" y="206"/>
                    </a:lnTo>
                    <a:lnTo>
                      <a:pt x="580" y="208"/>
                    </a:lnTo>
                    <a:lnTo>
                      <a:pt x="578" y="204"/>
                    </a:lnTo>
                    <a:lnTo>
                      <a:pt x="578" y="202"/>
                    </a:lnTo>
                    <a:lnTo>
                      <a:pt x="578" y="200"/>
                    </a:lnTo>
                    <a:lnTo>
                      <a:pt x="582" y="196"/>
                    </a:lnTo>
                    <a:lnTo>
                      <a:pt x="578" y="198"/>
                    </a:lnTo>
                    <a:lnTo>
                      <a:pt x="576" y="200"/>
                    </a:lnTo>
                    <a:lnTo>
                      <a:pt x="576" y="202"/>
                    </a:lnTo>
                    <a:lnTo>
                      <a:pt x="576" y="206"/>
                    </a:lnTo>
                    <a:lnTo>
                      <a:pt x="578" y="206"/>
                    </a:lnTo>
                    <a:lnTo>
                      <a:pt x="578" y="210"/>
                    </a:lnTo>
                    <a:lnTo>
                      <a:pt x="578" y="210"/>
                    </a:lnTo>
                    <a:lnTo>
                      <a:pt x="580" y="214"/>
                    </a:lnTo>
                    <a:lnTo>
                      <a:pt x="580" y="218"/>
                    </a:lnTo>
                    <a:lnTo>
                      <a:pt x="578" y="222"/>
                    </a:lnTo>
                    <a:lnTo>
                      <a:pt x="576" y="224"/>
                    </a:lnTo>
                    <a:lnTo>
                      <a:pt x="574" y="228"/>
                    </a:lnTo>
                    <a:lnTo>
                      <a:pt x="572" y="232"/>
                    </a:lnTo>
                    <a:lnTo>
                      <a:pt x="572" y="234"/>
                    </a:lnTo>
                    <a:lnTo>
                      <a:pt x="572" y="234"/>
                    </a:lnTo>
                    <a:lnTo>
                      <a:pt x="572" y="234"/>
                    </a:lnTo>
                    <a:lnTo>
                      <a:pt x="570" y="232"/>
                    </a:lnTo>
                    <a:lnTo>
                      <a:pt x="568" y="236"/>
                    </a:lnTo>
                    <a:lnTo>
                      <a:pt x="568" y="238"/>
                    </a:lnTo>
                    <a:lnTo>
                      <a:pt x="568" y="238"/>
                    </a:lnTo>
                    <a:lnTo>
                      <a:pt x="566" y="236"/>
                    </a:lnTo>
                    <a:lnTo>
                      <a:pt x="568" y="234"/>
                    </a:lnTo>
                    <a:lnTo>
                      <a:pt x="570" y="232"/>
                    </a:lnTo>
                    <a:lnTo>
                      <a:pt x="568" y="230"/>
                    </a:lnTo>
                    <a:lnTo>
                      <a:pt x="570" y="228"/>
                    </a:lnTo>
                    <a:lnTo>
                      <a:pt x="570" y="228"/>
                    </a:lnTo>
                    <a:lnTo>
                      <a:pt x="572" y="226"/>
                    </a:lnTo>
                    <a:lnTo>
                      <a:pt x="570" y="226"/>
                    </a:lnTo>
                    <a:lnTo>
                      <a:pt x="568" y="224"/>
                    </a:lnTo>
                    <a:lnTo>
                      <a:pt x="568" y="224"/>
                    </a:lnTo>
                    <a:lnTo>
                      <a:pt x="568" y="222"/>
                    </a:lnTo>
                    <a:lnTo>
                      <a:pt x="568" y="222"/>
                    </a:lnTo>
                    <a:lnTo>
                      <a:pt x="568" y="222"/>
                    </a:lnTo>
                    <a:lnTo>
                      <a:pt x="566" y="222"/>
                    </a:lnTo>
                    <a:lnTo>
                      <a:pt x="564" y="220"/>
                    </a:lnTo>
                    <a:lnTo>
                      <a:pt x="564" y="218"/>
                    </a:lnTo>
                    <a:lnTo>
                      <a:pt x="566" y="216"/>
                    </a:lnTo>
                    <a:lnTo>
                      <a:pt x="566" y="212"/>
                    </a:lnTo>
                    <a:lnTo>
                      <a:pt x="564" y="208"/>
                    </a:lnTo>
                    <a:lnTo>
                      <a:pt x="566" y="206"/>
                    </a:lnTo>
                    <a:lnTo>
                      <a:pt x="568" y="204"/>
                    </a:lnTo>
                    <a:lnTo>
                      <a:pt x="568" y="204"/>
                    </a:lnTo>
                    <a:lnTo>
                      <a:pt x="568" y="202"/>
                    </a:lnTo>
                    <a:lnTo>
                      <a:pt x="568" y="200"/>
                    </a:lnTo>
                    <a:lnTo>
                      <a:pt x="568" y="202"/>
                    </a:lnTo>
                    <a:lnTo>
                      <a:pt x="566" y="204"/>
                    </a:lnTo>
                    <a:lnTo>
                      <a:pt x="564" y="206"/>
                    </a:lnTo>
                    <a:lnTo>
                      <a:pt x="564" y="206"/>
                    </a:lnTo>
                    <a:lnTo>
                      <a:pt x="562" y="206"/>
                    </a:lnTo>
                    <a:lnTo>
                      <a:pt x="564" y="208"/>
                    </a:lnTo>
                    <a:lnTo>
                      <a:pt x="562" y="210"/>
                    </a:lnTo>
                    <a:lnTo>
                      <a:pt x="562" y="214"/>
                    </a:lnTo>
                    <a:lnTo>
                      <a:pt x="562" y="214"/>
                    </a:lnTo>
                    <a:lnTo>
                      <a:pt x="562" y="216"/>
                    </a:lnTo>
                    <a:lnTo>
                      <a:pt x="562" y="218"/>
                    </a:lnTo>
                    <a:lnTo>
                      <a:pt x="562" y="224"/>
                    </a:lnTo>
                    <a:lnTo>
                      <a:pt x="562" y="224"/>
                    </a:lnTo>
                    <a:lnTo>
                      <a:pt x="558" y="220"/>
                    </a:lnTo>
                    <a:lnTo>
                      <a:pt x="556" y="220"/>
                    </a:lnTo>
                    <a:lnTo>
                      <a:pt x="554" y="218"/>
                    </a:lnTo>
                    <a:lnTo>
                      <a:pt x="554" y="218"/>
                    </a:lnTo>
                    <a:lnTo>
                      <a:pt x="554" y="216"/>
                    </a:lnTo>
                    <a:lnTo>
                      <a:pt x="554" y="214"/>
                    </a:lnTo>
                    <a:lnTo>
                      <a:pt x="552" y="216"/>
                    </a:lnTo>
                    <a:lnTo>
                      <a:pt x="552" y="218"/>
                    </a:lnTo>
                    <a:lnTo>
                      <a:pt x="554" y="218"/>
                    </a:lnTo>
                    <a:lnTo>
                      <a:pt x="556" y="220"/>
                    </a:lnTo>
                    <a:lnTo>
                      <a:pt x="558" y="222"/>
                    </a:lnTo>
                    <a:lnTo>
                      <a:pt x="562" y="226"/>
                    </a:lnTo>
                    <a:lnTo>
                      <a:pt x="564" y="226"/>
                    </a:lnTo>
                    <a:lnTo>
                      <a:pt x="564" y="228"/>
                    </a:lnTo>
                    <a:lnTo>
                      <a:pt x="562" y="232"/>
                    </a:lnTo>
                    <a:lnTo>
                      <a:pt x="560" y="230"/>
                    </a:lnTo>
                    <a:lnTo>
                      <a:pt x="560" y="228"/>
                    </a:lnTo>
                    <a:lnTo>
                      <a:pt x="558" y="228"/>
                    </a:lnTo>
                    <a:lnTo>
                      <a:pt x="560" y="232"/>
                    </a:lnTo>
                    <a:lnTo>
                      <a:pt x="562" y="234"/>
                    </a:lnTo>
                    <a:lnTo>
                      <a:pt x="564" y="234"/>
                    </a:lnTo>
                    <a:lnTo>
                      <a:pt x="562" y="236"/>
                    </a:lnTo>
                    <a:lnTo>
                      <a:pt x="562" y="236"/>
                    </a:lnTo>
                    <a:lnTo>
                      <a:pt x="560" y="236"/>
                    </a:lnTo>
                    <a:lnTo>
                      <a:pt x="564" y="238"/>
                    </a:lnTo>
                    <a:lnTo>
                      <a:pt x="562" y="240"/>
                    </a:lnTo>
                    <a:lnTo>
                      <a:pt x="560" y="240"/>
                    </a:lnTo>
                    <a:lnTo>
                      <a:pt x="560" y="238"/>
                    </a:lnTo>
                    <a:lnTo>
                      <a:pt x="556" y="238"/>
                    </a:lnTo>
                    <a:lnTo>
                      <a:pt x="554" y="236"/>
                    </a:lnTo>
                    <a:lnTo>
                      <a:pt x="556" y="238"/>
                    </a:lnTo>
                    <a:lnTo>
                      <a:pt x="558" y="240"/>
                    </a:lnTo>
                    <a:lnTo>
                      <a:pt x="560" y="240"/>
                    </a:lnTo>
                    <a:lnTo>
                      <a:pt x="560" y="242"/>
                    </a:lnTo>
                    <a:lnTo>
                      <a:pt x="562" y="242"/>
                    </a:lnTo>
                    <a:lnTo>
                      <a:pt x="564" y="242"/>
                    </a:lnTo>
                    <a:lnTo>
                      <a:pt x="564" y="244"/>
                    </a:lnTo>
                    <a:lnTo>
                      <a:pt x="566" y="246"/>
                    </a:lnTo>
                    <a:lnTo>
                      <a:pt x="564" y="248"/>
                    </a:lnTo>
                    <a:lnTo>
                      <a:pt x="564" y="248"/>
                    </a:lnTo>
                    <a:lnTo>
                      <a:pt x="564" y="248"/>
                    </a:lnTo>
                    <a:lnTo>
                      <a:pt x="564" y="250"/>
                    </a:lnTo>
                    <a:lnTo>
                      <a:pt x="564" y="252"/>
                    </a:lnTo>
                    <a:lnTo>
                      <a:pt x="564" y="254"/>
                    </a:lnTo>
                    <a:lnTo>
                      <a:pt x="562" y="254"/>
                    </a:lnTo>
                    <a:lnTo>
                      <a:pt x="562" y="254"/>
                    </a:lnTo>
                    <a:lnTo>
                      <a:pt x="558" y="254"/>
                    </a:lnTo>
                    <a:lnTo>
                      <a:pt x="558" y="256"/>
                    </a:lnTo>
                    <a:lnTo>
                      <a:pt x="556" y="256"/>
                    </a:lnTo>
                    <a:lnTo>
                      <a:pt x="554" y="254"/>
                    </a:lnTo>
                    <a:lnTo>
                      <a:pt x="554" y="254"/>
                    </a:lnTo>
                    <a:lnTo>
                      <a:pt x="554" y="258"/>
                    </a:lnTo>
                    <a:lnTo>
                      <a:pt x="554" y="258"/>
                    </a:lnTo>
                    <a:lnTo>
                      <a:pt x="556" y="258"/>
                    </a:lnTo>
                    <a:lnTo>
                      <a:pt x="560" y="256"/>
                    </a:lnTo>
                    <a:lnTo>
                      <a:pt x="562" y="258"/>
                    </a:lnTo>
                    <a:lnTo>
                      <a:pt x="562" y="262"/>
                    </a:lnTo>
                    <a:lnTo>
                      <a:pt x="564" y="262"/>
                    </a:lnTo>
                    <a:lnTo>
                      <a:pt x="564" y="260"/>
                    </a:lnTo>
                    <a:lnTo>
                      <a:pt x="564" y="258"/>
                    </a:lnTo>
                    <a:lnTo>
                      <a:pt x="566" y="258"/>
                    </a:lnTo>
                    <a:lnTo>
                      <a:pt x="566" y="260"/>
                    </a:lnTo>
                    <a:lnTo>
                      <a:pt x="566" y="262"/>
                    </a:lnTo>
                    <a:lnTo>
                      <a:pt x="564" y="262"/>
                    </a:lnTo>
                    <a:lnTo>
                      <a:pt x="562" y="264"/>
                    </a:lnTo>
                    <a:lnTo>
                      <a:pt x="562" y="266"/>
                    </a:lnTo>
                    <a:lnTo>
                      <a:pt x="560" y="268"/>
                    </a:lnTo>
                    <a:lnTo>
                      <a:pt x="558" y="266"/>
                    </a:lnTo>
                    <a:lnTo>
                      <a:pt x="558" y="266"/>
                    </a:lnTo>
                    <a:lnTo>
                      <a:pt x="556" y="264"/>
                    </a:lnTo>
                    <a:lnTo>
                      <a:pt x="556" y="266"/>
                    </a:lnTo>
                    <a:lnTo>
                      <a:pt x="554" y="266"/>
                    </a:lnTo>
                    <a:lnTo>
                      <a:pt x="552" y="266"/>
                    </a:lnTo>
                    <a:lnTo>
                      <a:pt x="550" y="266"/>
                    </a:lnTo>
                    <a:lnTo>
                      <a:pt x="552" y="266"/>
                    </a:lnTo>
                    <a:lnTo>
                      <a:pt x="556" y="268"/>
                    </a:lnTo>
                    <a:lnTo>
                      <a:pt x="556" y="268"/>
                    </a:lnTo>
                    <a:lnTo>
                      <a:pt x="554" y="270"/>
                    </a:lnTo>
                    <a:lnTo>
                      <a:pt x="556" y="270"/>
                    </a:lnTo>
                    <a:lnTo>
                      <a:pt x="552" y="272"/>
                    </a:lnTo>
                    <a:lnTo>
                      <a:pt x="550" y="270"/>
                    </a:lnTo>
                    <a:lnTo>
                      <a:pt x="552" y="272"/>
                    </a:lnTo>
                    <a:lnTo>
                      <a:pt x="554" y="274"/>
                    </a:lnTo>
                    <a:lnTo>
                      <a:pt x="558" y="270"/>
                    </a:lnTo>
                    <a:lnTo>
                      <a:pt x="558" y="272"/>
                    </a:lnTo>
                    <a:lnTo>
                      <a:pt x="558" y="272"/>
                    </a:lnTo>
                    <a:lnTo>
                      <a:pt x="556" y="276"/>
                    </a:lnTo>
                    <a:lnTo>
                      <a:pt x="554" y="276"/>
                    </a:lnTo>
                    <a:lnTo>
                      <a:pt x="554" y="274"/>
                    </a:lnTo>
                    <a:lnTo>
                      <a:pt x="552" y="274"/>
                    </a:lnTo>
                    <a:lnTo>
                      <a:pt x="550" y="276"/>
                    </a:lnTo>
                    <a:lnTo>
                      <a:pt x="548" y="276"/>
                    </a:lnTo>
                    <a:lnTo>
                      <a:pt x="542" y="278"/>
                    </a:lnTo>
                    <a:lnTo>
                      <a:pt x="536" y="284"/>
                    </a:lnTo>
                    <a:lnTo>
                      <a:pt x="534" y="288"/>
                    </a:lnTo>
                    <a:lnTo>
                      <a:pt x="534" y="288"/>
                    </a:lnTo>
                    <a:lnTo>
                      <a:pt x="532" y="288"/>
                    </a:lnTo>
                    <a:lnTo>
                      <a:pt x="528" y="288"/>
                    </a:lnTo>
                    <a:lnTo>
                      <a:pt x="526" y="290"/>
                    </a:lnTo>
                    <a:lnTo>
                      <a:pt x="522" y="296"/>
                    </a:lnTo>
                    <a:lnTo>
                      <a:pt x="522" y="296"/>
                    </a:lnTo>
                    <a:lnTo>
                      <a:pt x="520" y="298"/>
                    </a:lnTo>
                    <a:lnTo>
                      <a:pt x="518" y="298"/>
                    </a:lnTo>
                    <a:lnTo>
                      <a:pt x="518" y="300"/>
                    </a:lnTo>
                    <a:lnTo>
                      <a:pt x="516" y="302"/>
                    </a:lnTo>
                    <a:lnTo>
                      <a:pt x="514" y="302"/>
                    </a:lnTo>
                    <a:lnTo>
                      <a:pt x="514" y="302"/>
                    </a:lnTo>
                    <a:lnTo>
                      <a:pt x="512" y="304"/>
                    </a:lnTo>
                    <a:lnTo>
                      <a:pt x="510" y="304"/>
                    </a:lnTo>
                    <a:lnTo>
                      <a:pt x="508" y="304"/>
                    </a:lnTo>
                    <a:lnTo>
                      <a:pt x="504" y="306"/>
                    </a:lnTo>
                    <a:lnTo>
                      <a:pt x="504" y="306"/>
                    </a:lnTo>
                    <a:lnTo>
                      <a:pt x="502" y="306"/>
                    </a:lnTo>
                    <a:lnTo>
                      <a:pt x="502" y="308"/>
                    </a:lnTo>
                    <a:lnTo>
                      <a:pt x="498" y="308"/>
                    </a:lnTo>
                    <a:lnTo>
                      <a:pt x="498" y="308"/>
                    </a:lnTo>
                    <a:lnTo>
                      <a:pt x="498" y="310"/>
                    </a:lnTo>
                    <a:lnTo>
                      <a:pt x="498" y="312"/>
                    </a:lnTo>
                    <a:lnTo>
                      <a:pt x="496" y="314"/>
                    </a:lnTo>
                    <a:lnTo>
                      <a:pt x="496" y="314"/>
                    </a:lnTo>
                    <a:lnTo>
                      <a:pt x="494" y="316"/>
                    </a:lnTo>
                    <a:lnTo>
                      <a:pt x="492" y="316"/>
                    </a:lnTo>
                    <a:lnTo>
                      <a:pt x="490" y="320"/>
                    </a:lnTo>
                    <a:lnTo>
                      <a:pt x="488" y="324"/>
                    </a:lnTo>
                    <a:lnTo>
                      <a:pt x="488" y="328"/>
                    </a:lnTo>
                    <a:lnTo>
                      <a:pt x="488" y="334"/>
                    </a:lnTo>
                    <a:lnTo>
                      <a:pt x="488" y="338"/>
                    </a:lnTo>
                    <a:lnTo>
                      <a:pt x="488" y="344"/>
                    </a:lnTo>
                    <a:lnTo>
                      <a:pt x="488" y="346"/>
                    </a:lnTo>
                    <a:lnTo>
                      <a:pt x="490" y="352"/>
                    </a:lnTo>
                    <a:lnTo>
                      <a:pt x="490" y="354"/>
                    </a:lnTo>
                    <a:lnTo>
                      <a:pt x="492" y="360"/>
                    </a:lnTo>
                    <a:lnTo>
                      <a:pt x="494" y="362"/>
                    </a:lnTo>
                    <a:lnTo>
                      <a:pt x="494" y="364"/>
                    </a:lnTo>
                    <a:lnTo>
                      <a:pt x="494" y="368"/>
                    </a:lnTo>
                    <a:lnTo>
                      <a:pt x="494" y="372"/>
                    </a:lnTo>
                    <a:lnTo>
                      <a:pt x="494" y="372"/>
                    </a:lnTo>
                    <a:lnTo>
                      <a:pt x="496" y="380"/>
                    </a:lnTo>
                    <a:lnTo>
                      <a:pt x="498" y="382"/>
                    </a:lnTo>
                    <a:lnTo>
                      <a:pt x="498" y="386"/>
                    </a:lnTo>
                    <a:lnTo>
                      <a:pt x="496" y="388"/>
                    </a:lnTo>
                    <a:lnTo>
                      <a:pt x="498" y="388"/>
                    </a:lnTo>
                    <a:lnTo>
                      <a:pt x="498" y="392"/>
                    </a:lnTo>
                    <a:lnTo>
                      <a:pt x="496" y="394"/>
                    </a:lnTo>
                    <a:lnTo>
                      <a:pt x="496" y="396"/>
                    </a:lnTo>
                    <a:lnTo>
                      <a:pt x="494" y="400"/>
                    </a:lnTo>
                    <a:lnTo>
                      <a:pt x="494" y="402"/>
                    </a:lnTo>
                    <a:lnTo>
                      <a:pt x="492" y="406"/>
                    </a:lnTo>
                    <a:lnTo>
                      <a:pt x="492" y="408"/>
                    </a:lnTo>
                    <a:lnTo>
                      <a:pt x="490" y="408"/>
                    </a:lnTo>
                    <a:lnTo>
                      <a:pt x="488" y="410"/>
                    </a:lnTo>
                    <a:lnTo>
                      <a:pt x="486" y="408"/>
                    </a:lnTo>
                    <a:lnTo>
                      <a:pt x="484" y="408"/>
                    </a:lnTo>
                    <a:lnTo>
                      <a:pt x="482" y="408"/>
                    </a:lnTo>
                    <a:lnTo>
                      <a:pt x="482" y="406"/>
                    </a:lnTo>
                    <a:lnTo>
                      <a:pt x="480" y="404"/>
                    </a:lnTo>
                    <a:lnTo>
                      <a:pt x="480" y="402"/>
                    </a:lnTo>
                    <a:lnTo>
                      <a:pt x="480" y="400"/>
                    </a:lnTo>
                    <a:lnTo>
                      <a:pt x="478" y="400"/>
                    </a:lnTo>
                    <a:lnTo>
                      <a:pt x="476" y="400"/>
                    </a:lnTo>
                    <a:lnTo>
                      <a:pt x="476" y="396"/>
                    </a:lnTo>
                    <a:lnTo>
                      <a:pt x="476" y="394"/>
                    </a:lnTo>
                    <a:lnTo>
                      <a:pt x="474" y="392"/>
                    </a:lnTo>
                    <a:lnTo>
                      <a:pt x="472" y="390"/>
                    </a:lnTo>
                    <a:lnTo>
                      <a:pt x="474" y="388"/>
                    </a:lnTo>
                    <a:lnTo>
                      <a:pt x="474" y="386"/>
                    </a:lnTo>
                    <a:lnTo>
                      <a:pt x="476" y="384"/>
                    </a:lnTo>
                    <a:lnTo>
                      <a:pt x="474" y="386"/>
                    </a:lnTo>
                    <a:lnTo>
                      <a:pt x="472" y="384"/>
                    </a:lnTo>
                    <a:lnTo>
                      <a:pt x="472" y="386"/>
                    </a:lnTo>
                    <a:lnTo>
                      <a:pt x="472" y="388"/>
                    </a:lnTo>
                    <a:lnTo>
                      <a:pt x="472" y="384"/>
                    </a:lnTo>
                    <a:lnTo>
                      <a:pt x="470" y="384"/>
                    </a:lnTo>
                    <a:lnTo>
                      <a:pt x="470" y="384"/>
                    </a:lnTo>
                    <a:lnTo>
                      <a:pt x="468" y="382"/>
                    </a:lnTo>
                    <a:lnTo>
                      <a:pt x="468" y="380"/>
                    </a:lnTo>
                    <a:lnTo>
                      <a:pt x="468" y="378"/>
                    </a:lnTo>
                    <a:lnTo>
                      <a:pt x="470" y="374"/>
                    </a:lnTo>
                    <a:lnTo>
                      <a:pt x="470" y="372"/>
                    </a:lnTo>
                    <a:lnTo>
                      <a:pt x="468" y="370"/>
                    </a:lnTo>
                    <a:lnTo>
                      <a:pt x="468" y="372"/>
                    </a:lnTo>
                    <a:lnTo>
                      <a:pt x="468" y="372"/>
                    </a:lnTo>
                    <a:lnTo>
                      <a:pt x="466" y="374"/>
                    </a:lnTo>
                    <a:lnTo>
                      <a:pt x="466" y="374"/>
                    </a:lnTo>
                    <a:lnTo>
                      <a:pt x="464" y="372"/>
                    </a:lnTo>
                    <a:lnTo>
                      <a:pt x="464" y="370"/>
                    </a:lnTo>
                    <a:lnTo>
                      <a:pt x="468" y="366"/>
                    </a:lnTo>
                    <a:lnTo>
                      <a:pt x="468" y="360"/>
                    </a:lnTo>
                    <a:lnTo>
                      <a:pt x="468" y="358"/>
                    </a:lnTo>
                    <a:lnTo>
                      <a:pt x="468" y="354"/>
                    </a:lnTo>
                    <a:lnTo>
                      <a:pt x="466" y="354"/>
                    </a:lnTo>
                    <a:lnTo>
                      <a:pt x="464" y="352"/>
                    </a:lnTo>
                    <a:lnTo>
                      <a:pt x="464" y="352"/>
                    </a:lnTo>
                    <a:lnTo>
                      <a:pt x="464" y="352"/>
                    </a:lnTo>
                    <a:lnTo>
                      <a:pt x="462" y="350"/>
                    </a:lnTo>
                    <a:lnTo>
                      <a:pt x="462" y="348"/>
                    </a:lnTo>
                    <a:lnTo>
                      <a:pt x="460" y="348"/>
                    </a:lnTo>
                    <a:lnTo>
                      <a:pt x="460" y="346"/>
                    </a:lnTo>
                    <a:lnTo>
                      <a:pt x="458" y="342"/>
                    </a:lnTo>
                    <a:lnTo>
                      <a:pt x="454" y="340"/>
                    </a:lnTo>
                    <a:lnTo>
                      <a:pt x="454" y="340"/>
                    </a:lnTo>
                    <a:lnTo>
                      <a:pt x="452" y="340"/>
                    </a:lnTo>
                    <a:lnTo>
                      <a:pt x="450" y="342"/>
                    </a:lnTo>
                    <a:lnTo>
                      <a:pt x="450" y="342"/>
                    </a:lnTo>
                    <a:lnTo>
                      <a:pt x="448" y="342"/>
                    </a:lnTo>
                    <a:lnTo>
                      <a:pt x="448" y="342"/>
                    </a:lnTo>
                    <a:lnTo>
                      <a:pt x="446" y="346"/>
                    </a:lnTo>
                    <a:lnTo>
                      <a:pt x="442" y="346"/>
                    </a:lnTo>
                    <a:lnTo>
                      <a:pt x="440" y="346"/>
                    </a:lnTo>
                    <a:lnTo>
                      <a:pt x="438" y="346"/>
                    </a:lnTo>
                    <a:lnTo>
                      <a:pt x="440" y="344"/>
                    </a:lnTo>
                    <a:lnTo>
                      <a:pt x="440" y="346"/>
                    </a:lnTo>
                    <a:lnTo>
                      <a:pt x="440" y="346"/>
                    </a:lnTo>
                    <a:lnTo>
                      <a:pt x="440" y="344"/>
                    </a:lnTo>
                    <a:lnTo>
                      <a:pt x="438" y="342"/>
                    </a:lnTo>
                    <a:lnTo>
                      <a:pt x="434" y="340"/>
                    </a:lnTo>
                    <a:lnTo>
                      <a:pt x="436" y="340"/>
                    </a:lnTo>
                    <a:lnTo>
                      <a:pt x="436" y="340"/>
                    </a:lnTo>
                    <a:lnTo>
                      <a:pt x="438" y="340"/>
                    </a:lnTo>
                    <a:lnTo>
                      <a:pt x="434" y="338"/>
                    </a:lnTo>
                    <a:lnTo>
                      <a:pt x="434" y="338"/>
                    </a:lnTo>
                    <a:lnTo>
                      <a:pt x="434" y="336"/>
                    </a:lnTo>
                    <a:lnTo>
                      <a:pt x="432" y="338"/>
                    </a:lnTo>
                    <a:lnTo>
                      <a:pt x="434" y="340"/>
                    </a:lnTo>
                    <a:lnTo>
                      <a:pt x="432" y="338"/>
                    </a:lnTo>
                    <a:lnTo>
                      <a:pt x="430" y="336"/>
                    </a:lnTo>
                    <a:lnTo>
                      <a:pt x="428" y="336"/>
                    </a:lnTo>
                    <a:lnTo>
                      <a:pt x="424" y="336"/>
                    </a:lnTo>
                    <a:lnTo>
                      <a:pt x="424" y="336"/>
                    </a:lnTo>
                    <a:lnTo>
                      <a:pt x="428" y="336"/>
                    </a:lnTo>
                    <a:lnTo>
                      <a:pt x="428" y="336"/>
                    </a:lnTo>
                    <a:lnTo>
                      <a:pt x="428" y="334"/>
                    </a:lnTo>
                    <a:lnTo>
                      <a:pt x="426" y="334"/>
                    </a:lnTo>
                    <a:lnTo>
                      <a:pt x="424" y="336"/>
                    </a:lnTo>
                    <a:lnTo>
                      <a:pt x="422" y="336"/>
                    </a:lnTo>
                    <a:lnTo>
                      <a:pt x="418" y="336"/>
                    </a:lnTo>
                    <a:lnTo>
                      <a:pt x="416" y="336"/>
                    </a:lnTo>
                    <a:lnTo>
                      <a:pt x="416" y="336"/>
                    </a:lnTo>
                    <a:lnTo>
                      <a:pt x="412" y="336"/>
                    </a:lnTo>
                    <a:lnTo>
                      <a:pt x="410" y="336"/>
                    </a:lnTo>
                    <a:lnTo>
                      <a:pt x="408" y="334"/>
                    </a:lnTo>
                    <a:lnTo>
                      <a:pt x="408" y="332"/>
                    </a:lnTo>
                    <a:lnTo>
                      <a:pt x="408" y="332"/>
                    </a:lnTo>
                    <a:lnTo>
                      <a:pt x="406" y="332"/>
                    </a:lnTo>
                    <a:lnTo>
                      <a:pt x="404" y="334"/>
                    </a:lnTo>
                    <a:lnTo>
                      <a:pt x="404" y="336"/>
                    </a:lnTo>
                    <a:lnTo>
                      <a:pt x="402" y="336"/>
                    </a:lnTo>
                    <a:lnTo>
                      <a:pt x="400" y="336"/>
                    </a:lnTo>
                    <a:lnTo>
                      <a:pt x="398" y="336"/>
                    </a:lnTo>
                    <a:lnTo>
                      <a:pt x="390" y="336"/>
                    </a:lnTo>
                    <a:lnTo>
                      <a:pt x="388" y="338"/>
                    </a:lnTo>
                    <a:lnTo>
                      <a:pt x="384" y="340"/>
                    </a:lnTo>
                    <a:lnTo>
                      <a:pt x="382" y="342"/>
                    </a:lnTo>
                    <a:lnTo>
                      <a:pt x="382" y="344"/>
                    </a:lnTo>
                    <a:lnTo>
                      <a:pt x="384" y="344"/>
                    </a:lnTo>
                    <a:lnTo>
                      <a:pt x="384" y="342"/>
                    </a:lnTo>
                    <a:lnTo>
                      <a:pt x="386" y="342"/>
                    </a:lnTo>
                    <a:lnTo>
                      <a:pt x="386" y="344"/>
                    </a:lnTo>
                    <a:lnTo>
                      <a:pt x="390" y="344"/>
                    </a:lnTo>
                    <a:lnTo>
                      <a:pt x="388" y="346"/>
                    </a:lnTo>
                    <a:lnTo>
                      <a:pt x="384" y="346"/>
                    </a:lnTo>
                    <a:lnTo>
                      <a:pt x="384" y="348"/>
                    </a:lnTo>
                    <a:lnTo>
                      <a:pt x="384" y="350"/>
                    </a:lnTo>
                    <a:lnTo>
                      <a:pt x="390" y="352"/>
                    </a:lnTo>
                    <a:lnTo>
                      <a:pt x="392" y="354"/>
                    </a:lnTo>
                    <a:lnTo>
                      <a:pt x="392" y="354"/>
                    </a:lnTo>
                    <a:lnTo>
                      <a:pt x="390" y="356"/>
                    </a:lnTo>
                    <a:lnTo>
                      <a:pt x="390" y="356"/>
                    </a:lnTo>
                    <a:lnTo>
                      <a:pt x="390" y="354"/>
                    </a:lnTo>
                    <a:lnTo>
                      <a:pt x="388" y="354"/>
                    </a:lnTo>
                    <a:lnTo>
                      <a:pt x="386" y="354"/>
                    </a:lnTo>
                    <a:lnTo>
                      <a:pt x="384" y="352"/>
                    </a:lnTo>
                    <a:lnTo>
                      <a:pt x="384" y="352"/>
                    </a:lnTo>
                    <a:lnTo>
                      <a:pt x="382" y="348"/>
                    </a:lnTo>
                    <a:lnTo>
                      <a:pt x="380" y="348"/>
                    </a:lnTo>
                    <a:lnTo>
                      <a:pt x="380" y="352"/>
                    </a:lnTo>
                    <a:lnTo>
                      <a:pt x="380" y="354"/>
                    </a:lnTo>
                    <a:lnTo>
                      <a:pt x="378" y="354"/>
                    </a:lnTo>
                    <a:lnTo>
                      <a:pt x="378" y="354"/>
                    </a:lnTo>
                    <a:lnTo>
                      <a:pt x="376" y="352"/>
                    </a:lnTo>
                    <a:lnTo>
                      <a:pt x="374" y="352"/>
                    </a:lnTo>
                    <a:lnTo>
                      <a:pt x="372" y="354"/>
                    </a:lnTo>
                    <a:lnTo>
                      <a:pt x="370" y="354"/>
                    </a:lnTo>
                    <a:lnTo>
                      <a:pt x="368" y="352"/>
                    </a:lnTo>
                    <a:lnTo>
                      <a:pt x="366" y="352"/>
                    </a:lnTo>
                    <a:lnTo>
                      <a:pt x="364" y="352"/>
                    </a:lnTo>
                    <a:lnTo>
                      <a:pt x="366" y="352"/>
                    </a:lnTo>
                    <a:lnTo>
                      <a:pt x="366" y="350"/>
                    </a:lnTo>
                    <a:lnTo>
                      <a:pt x="366" y="348"/>
                    </a:lnTo>
                    <a:lnTo>
                      <a:pt x="364" y="348"/>
                    </a:lnTo>
                    <a:lnTo>
                      <a:pt x="362" y="348"/>
                    </a:lnTo>
                    <a:lnTo>
                      <a:pt x="362" y="346"/>
                    </a:lnTo>
                    <a:lnTo>
                      <a:pt x="362" y="346"/>
                    </a:lnTo>
                    <a:lnTo>
                      <a:pt x="360" y="346"/>
                    </a:lnTo>
                    <a:lnTo>
                      <a:pt x="358" y="346"/>
                    </a:lnTo>
                    <a:lnTo>
                      <a:pt x="360" y="344"/>
                    </a:lnTo>
                    <a:lnTo>
                      <a:pt x="358" y="344"/>
                    </a:lnTo>
                    <a:lnTo>
                      <a:pt x="356" y="344"/>
                    </a:lnTo>
                    <a:lnTo>
                      <a:pt x="356" y="346"/>
                    </a:lnTo>
                    <a:lnTo>
                      <a:pt x="356" y="346"/>
                    </a:lnTo>
                    <a:lnTo>
                      <a:pt x="354" y="348"/>
                    </a:lnTo>
                    <a:lnTo>
                      <a:pt x="348" y="346"/>
                    </a:lnTo>
                    <a:lnTo>
                      <a:pt x="346" y="346"/>
                    </a:lnTo>
                    <a:lnTo>
                      <a:pt x="340" y="344"/>
                    </a:lnTo>
                    <a:lnTo>
                      <a:pt x="338" y="344"/>
                    </a:lnTo>
                    <a:lnTo>
                      <a:pt x="334" y="346"/>
                    </a:lnTo>
                    <a:lnTo>
                      <a:pt x="332" y="346"/>
                    </a:lnTo>
                    <a:lnTo>
                      <a:pt x="330" y="346"/>
                    </a:lnTo>
                    <a:lnTo>
                      <a:pt x="328" y="350"/>
                    </a:lnTo>
                    <a:lnTo>
                      <a:pt x="324" y="350"/>
                    </a:lnTo>
                    <a:lnTo>
                      <a:pt x="326" y="348"/>
                    </a:lnTo>
                    <a:lnTo>
                      <a:pt x="324" y="346"/>
                    </a:lnTo>
                    <a:lnTo>
                      <a:pt x="326" y="344"/>
                    </a:lnTo>
                    <a:lnTo>
                      <a:pt x="326" y="340"/>
                    </a:lnTo>
                    <a:lnTo>
                      <a:pt x="324" y="342"/>
                    </a:lnTo>
                    <a:lnTo>
                      <a:pt x="322" y="344"/>
                    </a:lnTo>
                    <a:lnTo>
                      <a:pt x="322" y="344"/>
                    </a:lnTo>
                    <a:lnTo>
                      <a:pt x="320" y="342"/>
                    </a:lnTo>
                    <a:lnTo>
                      <a:pt x="322" y="346"/>
                    </a:lnTo>
                    <a:lnTo>
                      <a:pt x="322" y="348"/>
                    </a:lnTo>
                    <a:lnTo>
                      <a:pt x="322" y="352"/>
                    </a:lnTo>
                    <a:lnTo>
                      <a:pt x="320" y="352"/>
                    </a:lnTo>
                    <a:lnTo>
                      <a:pt x="318" y="352"/>
                    </a:lnTo>
                    <a:lnTo>
                      <a:pt x="314" y="356"/>
                    </a:lnTo>
                    <a:lnTo>
                      <a:pt x="310" y="360"/>
                    </a:lnTo>
                    <a:lnTo>
                      <a:pt x="308" y="360"/>
                    </a:lnTo>
                    <a:lnTo>
                      <a:pt x="306" y="360"/>
                    </a:lnTo>
                    <a:lnTo>
                      <a:pt x="304" y="360"/>
                    </a:lnTo>
                    <a:lnTo>
                      <a:pt x="306" y="360"/>
                    </a:lnTo>
                    <a:lnTo>
                      <a:pt x="304" y="358"/>
                    </a:lnTo>
                    <a:lnTo>
                      <a:pt x="302" y="358"/>
                    </a:lnTo>
                    <a:lnTo>
                      <a:pt x="302" y="358"/>
                    </a:lnTo>
                    <a:lnTo>
                      <a:pt x="300" y="360"/>
                    </a:lnTo>
                    <a:lnTo>
                      <a:pt x="300" y="360"/>
                    </a:lnTo>
                    <a:lnTo>
                      <a:pt x="298" y="362"/>
                    </a:lnTo>
                    <a:lnTo>
                      <a:pt x="298" y="360"/>
                    </a:lnTo>
                    <a:lnTo>
                      <a:pt x="298" y="364"/>
                    </a:lnTo>
                    <a:lnTo>
                      <a:pt x="296" y="364"/>
                    </a:lnTo>
                    <a:lnTo>
                      <a:pt x="294" y="364"/>
                    </a:lnTo>
                    <a:lnTo>
                      <a:pt x="292" y="366"/>
                    </a:lnTo>
                    <a:lnTo>
                      <a:pt x="294" y="368"/>
                    </a:lnTo>
                    <a:lnTo>
                      <a:pt x="290" y="370"/>
                    </a:lnTo>
                    <a:lnTo>
                      <a:pt x="288" y="370"/>
                    </a:lnTo>
                    <a:lnTo>
                      <a:pt x="290" y="376"/>
                    </a:lnTo>
                    <a:lnTo>
                      <a:pt x="288" y="378"/>
                    </a:lnTo>
                    <a:lnTo>
                      <a:pt x="286" y="382"/>
                    </a:lnTo>
                    <a:lnTo>
                      <a:pt x="286" y="384"/>
                    </a:lnTo>
                    <a:lnTo>
                      <a:pt x="286" y="386"/>
                    </a:lnTo>
                    <a:lnTo>
                      <a:pt x="286" y="392"/>
                    </a:lnTo>
                    <a:lnTo>
                      <a:pt x="286" y="394"/>
                    </a:lnTo>
                    <a:lnTo>
                      <a:pt x="286" y="396"/>
                    </a:lnTo>
                    <a:lnTo>
                      <a:pt x="286" y="400"/>
                    </a:lnTo>
                    <a:lnTo>
                      <a:pt x="284" y="400"/>
                    </a:lnTo>
                    <a:lnTo>
                      <a:pt x="284" y="398"/>
                    </a:lnTo>
                    <a:lnTo>
                      <a:pt x="280" y="396"/>
                    </a:lnTo>
                    <a:lnTo>
                      <a:pt x="278" y="396"/>
                    </a:lnTo>
                    <a:lnTo>
                      <a:pt x="274" y="394"/>
                    </a:lnTo>
                    <a:lnTo>
                      <a:pt x="272" y="392"/>
                    </a:lnTo>
                    <a:lnTo>
                      <a:pt x="272" y="392"/>
                    </a:lnTo>
                    <a:lnTo>
                      <a:pt x="270" y="392"/>
                    </a:lnTo>
                    <a:lnTo>
                      <a:pt x="268" y="392"/>
                    </a:lnTo>
                    <a:lnTo>
                      <a:pt x="268" y="390"/>
                    </a:lnTo>
                    <a:lnTo>
                      <a:pt x="266" y="390"/>
                    </a:lnTo>
                    <a:lnTo>
                      <a:pt x="266" y="386"/>
                    </a:lnTo>
                    <a:lnTo>
                      <a:pt x="264" y="380"/>
                    </a:lnTo>
                    <a:lnTo>
                      <a:pt x="264" y="378"/>
                    </a:lnTo>
                    <a:lnTo>
                      <a:pt x="264" y="378"/>
                    </a:lnTo>
                    <a:lnTo>
                      <a:pt x="264" y="376"/>
                    </a:lnTo>
                    <a:lnTo>
                      <a:pt x="264" y="374"/>
                    </a:lnTo>
                    <a:lnTo>
                      <a:pt x="262" y="372"/>
                    </a:lnTo>
                    <a:lnTo>
                      <a:pt x="262" y="370"/>
                    </a:lnTo>
                    <a:lnTo>
                      <a:pt x="260" y="366"/>
                    </a:lnTo>
                    <a:lnTo>
                      <a:pt x="258" y="366"/>
                    </a:lnTo>
                    <a:lnTo>
                      <a:pt x="258" y="364"/>
                    </a:lnTo>
                    <a:lnTo>
                      <a:pt x="258" y="364"/>
                    </a:lnTo>
                    <a:lnTo>
                      <a:pt x="256" y="360"/>
                    </a:lnTo>
                    <a:lnTo>
                      <a:pt x="256" y="358"/>
                    </a:lnTo>
                    <a:lnTo>
                      <a:pt x="254" y="356"/>
                    </a:lnTo>
                    <a:lnTo>
                      <a:pt x="254" y="354"/>
                    </a:lnTo>
                    <a:lnTo>
                      <a:pt x="254" y="352"/>
                    </a:lnTo>
                    <a:lnTo>
                      <a:pt x="252" y="352"/>
                    </a:lnTo>
                    <a:lnTo>
                      <a:pt x="252" y="348"/>
                    </a:lnTo>
                    <a:lnTo>
                      <a:pt x="250" y="346"/>
                    </a:lnTo>
                    <a:lnTo>
                      <a:pt x="248" y="344"/>
                    </a:lnTo>
                    <a:lnTo>
                      <a:pt x="246" y="342"/>
                    </a:lnTo>
                    <a:lnTo>
                      <a:pt x="244" y="340"/>
                    </a:lnTo>
                    <a:lnTo>
                      <a:pt x="244" y="340"/>
                    </a:lnTo>
                    <a:lnTo>
                      <a:pt x="242" y="340"/>
                    </a:lnTo>
                    <a:lnTo>
                      <a:pt x="242" y="340"/>
                    </a:lnTo>
                    <a:lnTo>
                      <a:pt x="240" y="340"/>
                    </a:lnTo>
                    <a:lnTo>
                      <a:pt x="238" y="340"/>
                    </a:lnTo>
                    <a:lnTo>
                      <a:pt x="236" y="340"/>
                    </a:lnTo>
                    <a:lnTo>
                      <a:pt x="234" y="342"/>
                    </a:lnTo>
                    <a:lnTo>
                      <a:pt x="234" y="342"/>
                    </a:lnTo>
                    <a:lnTo>
                      <a:pt x="232" y="340"/>
                    </a:lnTo>
                    <a:lnTo>
                      <a:pt x="232" y="340"/>
                    </a:lnTo>
                    <a:lnTo>
                      <a:pt x="232" y="342"/>
                    </a:lnTo>
                    <a:lnTo>
                      <a:pt x="230" y="342"/>
                    </a:lnTo>
                    <a:lnTo>
                      <a:pt x="228" y="346"/>
                    </a:lnTo>
                    <a:lnTo>
                      <a:pt x="226" y="348"/>
                    </a:lnTo>
                    <a:lnTo>
                      <a:pt x="226" y="348"/>
                    </a:lnTo>
                    <a:lnTo>
                      <a:pt x="226" y="348"/>
                    </a:lnTo>
                    <a:lnTo>
                      <a:pt x="226" y="350"/>
                    </a:lnTo>
                    <a:lnTo>
                      <a:pt x="224" y="350"/>
                    </a:lnTo>
                    <a:lnTo>
                      <a:pt x="224" y="352"/>
                    </a:lnTo>
                    <a:lnTo>
                      <a:pt x="222" y="352"/>
                    </a:lnTo>
                    <a:lnTo>
                      <a:pt x="222" y="352"/>
                    </a:lnTo>
                    <a:lnTo>
                      <a:pt x="220" y="352"/>
                    </a:lnTo>
                    <a:lnTo>
                      <a:pt x="218" y="350"/>
                    </a:lnTo>
                    <a:lnTo>
                      <a:pt x="216" y="348"/>
                    </a:lnTo>
                    <a:lnTo>
                      <a:pt x="216" y="348"/>
                    </a:lnTo>
                    <a:lnTo>
                      <a:pt x="214" y="346"/>
                    </a:lnTo>
                    <a:lnTo>
                      <a:pt x="212" y="346"/>
                    </a:lnTo>
                    <a:lnTo>
                      <a:pt x="210" y="346"/>
                    </a:lnTo>
                    <a:lnTo>
                      <a:pt x="210" y="346"/>
                    </a:lnTo>
                    <a:lnTo>
                      <a:pt x="210" y="344"/>
                    </a:lnTo>
                    <a:lnTo>
                      <a:pt x="210" y="344"/>
                    </a:lnTo>
                    <a:lnTo>
                      <a:pt x="208" y="344"/>
                    </a:lnTo>
                    <a:lnTo>
                      <a:pt x="208" y="342"/>
                    </a:lnTo>
                    <a:lnTo>
                      <a:pt x="206" y="342"/>
                    </a:lnTo>
                    <a:lnTo>
                      <a:pt x="206" y="342"/>
                    </a:lnTo>
                    <a:lnTo>
                      <a:pt x="206" y="340"/>
                    </a:lnTo>
                    <a:lnTo>
                      <a:pt x="204" y="338"/>
                    </a:lnTo>
                    <a:lnTo>
                      <a:pt x="202" y="336"/>
                    </a:lnTo>
                    <a:lnTo>
                      <a:pt x="202" y="334"/>
                    </a:lnTo>
                    <a:lnTo>
                      <a:pt x="204" y="334"/>
                    </a:lnTo>
                    <a:lnTo>
                      <a:pt x="204" y="334"/>
                    </a:lnTo>
                    <a:lnTo>
                      <a:pt x="204" y="332"/>
                    </a:lnTo>
                    <a:lnTo>
                      <a:pt x="204" y="332"/>
                    </a:lnTo>
                    <a:lnTo>
                      <a:pt x="202" y="330"/>
                    </a:lnTo>
                    <a:lnTo>
                      <a:pt x="202" y="330"/>
                    </a:lnTo>
                    <a:lnTo>
                      <a:pt x="202" y="328"/>
                    </a:lnTo>
                    <a:lnTo>
                      <a:pt x="200" y="326"/>
                    </a:lnTo>
                    <a:lnTo>
                      <a:pt x="200" y="324"/>
                    </a:lnTo>
                    <a:lnTo>
                      <a:pt x="198" y="324"/>
                    </a:lnTo>
                    <a:lnTo>
                      <a:pt x="196" y="322"/>
                    </a:lnTo>
                    <a:lnTo>
                      <a:pt x="196" y="322"/>
                    </a:lnTo>
                    <a:lnTo>
                      <a:pt x="196" y="320"/>
                    </a:lnTo>
                    <a:lnTo>
                      <a:pt x="196" y="318"/>
                    </a:lnTo>
                    <a:lnTo>
                      <a:pt x="194" y="318"/>
                    </a:lnTo>
                    <a:lnTo>
                      <a:pt x="194" y="318"/>
                    </a:lnTo>
                    <a:lnTo>
                      <a:pt x="192" y="316"/>
                    </a:lnTo>
                    <a:lnTo>
                      <a:pt x="192" y="316"/>
                    </a:lnTo>
                    <a:lnTo>
                      <a:pt x="190" y="314"/>
                    </a:lnTo>
                    <a:lnTo>
                      <a:pt x="190" y="314"/>
                    </a:lnTo>
                    <a:lnTo>
                      <a:pt x="188" y="310"/>
                    </a:lnTo>
                    <a:lnTo>
                      <a:pt x="186" y="310"/>
                    </a:lnTo>
                    <a:lnTo>
                      <a:pt x="166" y="308"/>
                    </a:lnTo>
                    <a:lnTo>
                      <a:pt x="166" y="312"/>
                    </a:lnTo>
                    <a:lnTo>
                      <a:pt x="130" y="312"/>
                    </a:lnTo>
                    <a:lnTo>
                      <a:pt x="88" y="292"/>
                    </a:lnTo>
                    <a:lnTo>
                      <a:pt x="90" y="292"/>
                    </a:lnTo>
                    <a:lnTo>
                      <a:pt x="88" y="290"/>
                    </a:lnTo>
                    <a:lnTo>
                      <a:pt x="58" y="290"/>
                    </a:lnTo>
                    <a:lnTo>
                      <a:pt x="58" y="290"/>
                    </a:lnTo>
                    <a:lnTo>
                      <a:pt x="60" y="286"/>
                    </a:lnTo>
                    <a:lnTo>
                      <a:pt x="58" y="282"/>
                    </a:lnTo>
                    <a:lnTo>
                      <a:pt x="54" y="276"/>
                    </a:lnTo>
                    <a:lnTo>
                      <a:pt x="52" y="274"/>
                    </a:lnTo>
                    <a:lnTo>
                      <a:pt x="50" y="274"/>
                    </a:lnTo>
                    <a:lnTo>
                      <a:pt x="50" y="274"/>
                    </a:lnTo>
                    <a:lnTo>
                      <a:pt x="48" y="274"/>
                    </a:lnTo>
                    <a:lnTo>
                      <a:pt x="48" y="270"/>
                    </a:lnTo>
                    <a:lnTo>
                      <a:pt x="48" y="270"/>
                    </a:lnTo>
                    <a:lnTo>
                      <a:pt x="44" y="268"/>
                    </a:lnTo>
                    <a:lnTo>
                      <a:pt x="44" y="268"/>
                    </a:lnTo>
                    <a:lnTo>
                      <a:pt x="40" y="266"/>
                    </a:lnTo>
                    <a:lnTo>
                      <a:pt x="40" y="264"/>
                    </a:lnTo>
                    <a:lnTo>
                      <a:pt x="38" y="262"/>
                    </a:lnTo>
                    <a:lnTo>
                      <a:pt x="34" y="262"/>
                    </a:lnTo>
                    <a:lnTo>
                      <a:pt x="32" y="262"/>
                    </a:lnTo>
                    <a:lnTo>
                      <a:pt x="30" y="262"/>
                    </a:lnTo>
                    <a:lnTo>
                      <a:pt x="28" y="262"/>
                    </a:lnTo>
                    <a:lnTo>
                      <a:pt x="24" y="262"/>
                    </a:lnTo>
                    <a:lnTo>
                      <a:pt x="22" y="260"/>
                    </a:lnTo>
                    <a:lnTo>
                      <a:pt x="22" y="258"/>
                    </a:lnTo>
                    <a:lnTo>
                      <a:pt x="22" y="258"/>
                    </a:lnTo>
                    <a:lnTo>
                      <a:pt x="24" y="256"/>
                    </a:lnTo>
                    <a:lnTo>
                      <a:pt x="24" y="252"/>
                    </a:lnTo>
                    <a:lnTo>
                      <a:pt x="24" y="250"/>
                    </a:lnTo>
                    <a:lnTo>
                      <a:pt x="22" y="248"/>
                    </a:lnTo>
                    <a:lnTo>
                      <a:pt x="22" y="246"/>
                    </a:lnTo>
                    <a:lnTo>
                      <a:pt x="22" y="246"/>
                    </a:lnTo>
                    <a:lnTo>
                      <a:pt x="22" y="244"/>
                    </a:lnTo>
                    <a:lnTo>
                      <a:pt x="20" y="242"/>
                    </a:lnTo>
                    <a:lnTo>
                      <a:pt x="16" y="236"/>
                    </a:lnTo>
                    <a:lnTo>
                      <a:pt x="16" y="232"/>
                    </a:lnTo>
                    <a:lnTo>
                      <a:pt x="14" y="232"/>
                    </a:lnTo>
                    <a:lnTo>
                      <a:pt x="14" y="230"/>
                    </a:lnTo>
                    <a:lnTo>
                      <a:pt x="14" y="228"/>
                    </a:lnTo>
                    <a:lnTo>
                      <a:pt x="14" y="224"/>
                    </a:lnTo>
                    <a:lnTo>
                      <a:pt x="14" y="224"/>
                    </a:lnTo>
                    <a:lnTo>
                      <a:pt x="14" y="224"/>
                    </a:lnTo>
                    <a:lnTo>
                      <a:pt x="16" y="222"/>
                    </a:lnTo>
                    <a:lnTo>
                      <a:pt x="16" y="220"/>
                    </a:lnTo>
                    <a:lnTo>
                      <a:pt x="14" y="218"/>
                    </a:lnTo>
                    <a:lnTo>
                      <a:pt x="12" y="218"/>
                    </a:lnTo>
                    <a:lnTo>
                      <a:pt x="12" y="214"/>
                    </a:lnTo>
                    <a:lnTo>
                      <a:pt x="10" y="214"/>
                    </a:lnTo>
                    <a:lnTo>
                      <a:pt x="10" y="212"/>
                    </a:lnTo>
                    <a:lnTo>
                      <a:pt x="12" y="210"/>
                    </a:lnTo>
                    <a:lnTo>
                      <a:pt x="10" y="210"/>
                    </a:lnTo>
                    <a:lnTo>
                      <a:pt x="12" y="208"/>
                    </a:lnTo>
                    <a:lnTo>
                      <a:pt x="12" y="206"/>
                    </a:lnTo>
                    <a:lnTo>
                      <a:pt x="12" y="206"/>
                    </a:lnTo>
                    <a:lnTo>
                      <a:pt x="14" y="206"/>
                    </a:lnTo>
                    <a:lnTo>
                      <a:pt x="16" y="208"/>
                    </a:lnTo>
                    <a:lnTo>
                      <a:pt x="16" y="210"/>
                    </a:lnTo>
                    <a:lnTo>
                      <a:pt x="16" y="208"/>
                    </a:lnTo>
                    <a:lnTo>
                      <a:pt x="16" y="206"/>
                    </a:lnTo>
                    <a:lnTo>
                      <a:pt x="16" y="204"/>
                    </a:lnTo>
                    <a:lnTo>
                      <a:pt x="14" y="202"/>
                    </a:lnTo>
                    <a:lnTo>
                      <a:pt x="14" y="200"/>
                    </a:lnTo>
                    <a:lnTo>
                      <a:pt x="16" y="200"/>
                    </a:lnTo>
                    <a:lnTo>
                      <a:pt x="16" y="202"/>
                    </a:lnTo>
                    <a:lnTo>
                      <a:pt x="18" y="200"/>
                    </a:lnTo>
                    <a:lnTo>
                      <a:pt x="20" y="200"/>
                    </a:lnTo>
                    <a:lnTo>
                      <a:pt x="18" y="200"/>
                    </a:lnTo>
                    <a:lnTo>
                      <a:pt x="16" y="200"/>
                    </a:lnTo>
                    <a:lnTo>
                      <a:pt x="16" y="200"/>
                    </a:lnTo>
                    <a:lnTo>
                      <a:pt x="14" y="198"/>
                    </a:lnTo>
                    <a:lnTo>
                      <a:pt x="14" y="198"/>
                    </a:lnTo>
                    <a:lnTo>
                      <a:pt x="12" y="198"/>
                    </a:lnTo>
                    <a:lnTo>
                      <a:pt x="12" y="200"/>
                    </a:lnTo>
                    <a:lnTo>
                      <a:pt x="12" y="204"/>
                    </a:lnTo>
                    <a:lnTo>
                      <a:pt x="12" y="202"/>
                    </a:lnTo>
                    <a:lnTo>
                      <a:pt x="10" y="202"/>
                    </a:lnTo>
                    <a:lnTo>
                      <a:pt x="10" y="202"/>
                    </a:lnTo>
                    <a:lnTo>
                      <a:pt x="8" y="200"/>
                    </a:lnTo>
                    <a:lnTo>
                      <a:pt x="6" y="198"/>
                    </a:lnTo>
                    <a:lnTo>
                      <a:pt x="8" y="196"/>
                    </a:lnTo>
                    <a:lnTo>
                      <a:pt x="8" y="192"/>
                    </a:lnTo>
                    <a:lnTo>
                      <a:pt x="2" y="186"/>
                    </a:lnTo>
                    <a:lnTo>
                      <a:pt x="2" y="184"/>
                    </a:lnTo>
                    <a:lnTo>
                      <a:pt x="2" y="182"/>
                    </a:lnTo>
                    <a:lnTo>
                      <a:pt x="2" y="180"/>
                    </a:lnTo>
                    <a:lnTo>
                      <a:pt x="2" y="178"/>
                    </a:lnTo>
                    <a:lnTo>
                      <a:pt x="2" y="176"/>
                    </a:lnTo>
                    <a:lnTo>
                      <a:pt x="2" y="174"/>
                    </a:lnTo>
                    <a:lnTo>
                      <a:pt x="2" y="172"/>
                    </a:lnTo>
                    <a:lnTo>
                      <a:pt x="4" y="170"/>
                    </a:lnTo>
                    <a:lnTo>
                      <a:pt x="4" y="164"/>
                    </a:lnTo>
                    <a:lnTo>
                      <a:pt x="2" y="160"/>
                    </a:lnTo>
                    <a:lnTo>
                      <a:pt x="0" y="158"/>
                    </a:lnTo>
                    <a:lnTo>
                      <a:pt x="0" y="154"/>
                    </a:lnTo>
                    <a:lnTo>
                      <a:pt x="0" y="152"/>
                    </a:lnTo>
                    <a:lnTo>
                      <a:pt x="4" y="150"/>
                    </a:lnTo>
                    <a:lnTo>
                      <a:pt x="6" y="146"/>
                    </a:lnTo>
                    <a:lnTo>
                      <a:pt x="4" y="146"/>
                    </a:lnTo>
                    <a:lnTo>
                      <a:pt x="4" y="144"/>
                    </a:lnTo>
                    <a:lnTo>
                      <a:pt x="6" y="142"/>
                    </a:lnTo>
                    <a:lnTo>
                      <a:pt x="8" y="140"/>
                    </a:lnTo>
                    <a:lnTo>
                      <a:pt x="8" y="134"/>
                    </a:lnTo>
                    <a:lnTo>
                      <a:pt x="6" y="132"/>
                    </a:lnTo>
                    <a:lnTo>
                      <a:pt x="6" y="130"/>
                    </a:lnTo>
                    <a:lnTo>
                      <a:pt x="8" y="128"/>
                    </a:lnTo>
                    <a:lnTo>
                      <a:pt x="6" y="126"/>
                    </a:lnTo>
                    <a:lnTo>
                      <a:pt x="6" y="122"/>
                    </a:lnTo>
                    <a:lnTo>
                      <a:pt x="8" y="118"/>
                    </a:lnTo>
                    <a:lnTo>
                      <a:pt x="8" y="114"/>
                    </a:lnTo>
                    <a:lnTo>
                      <a:pt x="8" y="110"/>
                    </a:lnTo>
                    <a:lnTo>
                      <a:pt x="12" y="108"/>
                    </a:lnTo>
                    <a:lnTo>
                      <a:pt x="12" y="104"/>
                    </a:lnTo>
                    <a:lnTo>
                      <a:pt x="14" y="102"/>
                    </a:lnTo>
                    <a:lnTo>
                      <a:pt x="14" y="100"/>
                    </a:lnTo>
                    <a:lnTo>
                      <a:pt x="16" y="96"/>
                    </a:lnTo>
                    <a:lnTo>
                      <a:pt x="18" y="94"/>
                    </a:lnTo>
                    <a:lnTo>
                      <a:pt x="20" y="86"/>
                    </a:lnTo>
                    <a:lnTo>
                      <a:pt x="22" y="82"/>
                    </a:lnTo>
                    <a:lnTo>
                      <a:pt x="22" y="76"/>
                    </a:lnTo>
                    <a:lnTo>
                      <a:pt x="26" y="68"/>
                    </a:lnTo>
                    <a:lnTo>
                      <a:pt x="28" y="66"/>
                    </a:lnTo>
                    <a:lnTo>
                      <a:pt x="30" y="62"/>
                    </a:lnTo>
                    <a:lnTo>
                      <a:pt x="30" y="60"/>
                    </a:lnTo>
                    <a:lnTo>
                      <a:pt x="30" y="58"/>
                    </a:lnTo>
                    <a:lnTo>
                      <a:pt x="32" y="54"/>
                    </a:lnTo>
                    <a:lnTo>
                      <a:pt x="32" y="54"/>
                    </a:lnTo>
                    <a:lnTo>
                      <a:pt x="32" y="52"/>
                    </a:lnTo>
                    <a:lnTo>
                      <a:pt x="34" y="54"/>
                    </a:lnTo>
                    <a:lnTo>
                      <a:pt x="38" y="54"/>
                    </a:lnTo>
                    <a:lnTo>
                      <a:pt x="40" y="54"/>
                    </a:lnTo>
                    <a:lnTo>
                      <a:pt x="42" y="54"/>
                    </a:lnTo>
                    <a:lnTo>
                      <a:pt x="44" y="56"/>
                    </a:lnTo>
                    <a:lnTo>
                      <a:pt x="44" y="58"/>
                    </a:lnTo>
                    <a:lnTo>
                      <a:pt x="44" y="56"/>
                    </a:lnTo>
                    <a:lnTo>
                      <a:pt x="44" y="54"/>
                    </a:lnTo>
                    <a:lnTo>
                      <a:pt x="40" y="54"/>
                    </a:lnTo>
                    <a:lnTo>
                      <a:pt x="38" y="52"/>
                    </a:lnTo>
                    <a:lnTo>
                      <a:pt x="36" y="52"/>
                    </a:lnTo>
                    <a:lnTo>
                      <a:pt x="32" y="50"/>
                    </a:lnTo>
                    <a:lnTo>
                      <a:pt x="32" y="50"/>
                    </a:lnTo>
                    <a:lnTo>
                      <a:pt x="32" y="48"/>
                    </a:lnTo>
                    <a:lnTo>
                      <a:pt x="34" y="48"/>
                    </a:lnTo>
                    <a:lnTo>
                      <a:pt x="34" y="46"/>
                    </a:lnTo>
                    <a:lnTo>
                      <a:pt x="34" y="46"/>
                    </a:lnTo>
                    <a:lnTo>
                      <a:pt x="36" y="42"/>
                    </a:lnTo>
                    <a:lnTo>
                      <a:pt x="34" y="42"/>
                    </a:lnTo>
                    <a:lnTo>
                      <a:pt x="32" y="40"/>
                    </a:lnTo>
                    <a:lnTo>
                      <a:pt x="34" y="40"/>
                    </a:lnTo>
                    <a:lnTo>
                      <a:pt x="34" y="40"/>
                    </a:lnTo>
                    <a:lnTo>
                      <a:pt x="36" y="38"/>
                    </a:lnTo>
                    <a:lnTo>
                      <a:pt x="36" y="36"/>
                    </a:lnTo>
                    <a:lnTo>
                      <a:pt x="34" y="36"/>
                    </a:lnTo>
                    <a:lnTo>
                      <a:pt x="34" y="34"/>
                    </a:lnTo>
                    <a:lnTo>
                      <a:pt x="34" y="32"/>
                    </a:lnTo>
                    <a:lnTo>
                      <a:pt x="34" y="28"/>
                    </a:lnTo>
                    <a:lnTo>
                      <a:pt x="34" y="22"/>
                    </a:lnTo>
                    <a:lnTo>
                      <a:pt x="34" y="18"/>
                    </a:lnTo>
                    <a:lnTo>
                      <a:pt x="34" y="16"/>
                    </a:lnTo>
                    <a:lnTo>
                      <a:pt x="36" y="12"/>
                    </a:lnTo>
                    <a:lnTo>
                      <a:pt x="36" y="8"/>
                    </a:lnTo>
                    <a:lnTo>
                      <a:pt x="36" y="8"/>
                    </a:lnTo>
                    <a:lnTo>
                      <a:pt x="42" y="14"/>
                    </a:lnTo>
                    <a:lnTo>
                      <a:pt x="44" y="16"/>
                    </a:lnTo>
                    <a:lnTo>
                      <a:pt x="50" y="16"/>
                    </a:lnTo>
                    <a:lnTo>
                      <a:pt x="52" y="16"/>
                    </a:lnTo>
                    <a:lnTo>
                      <a:pt x="54" y="18"/>
                    </a:lnTo>
                    <a:lnTo>
                      <a:pt x="54" y="18"/>
                    </a:lnTo>
                    <a:lnTo>
                      <a:pt x="56" y="18"/>
                    </a:lnTo>
                    <a:lnTo>
                      <a:pt x="56" y="20"/>
                    </a:lnTo>
                    <a:lnTo>
                      <a:pt x="56" y="22"/>
                    </a:lnTo>
                    <a:lnTo>
                      <a:pt x="54" y="22"/>
                    </a:lnTo>
                    <a:lnTo>
                      <a:pt x="50" y="24"/>
                    </a:lnTo>
                    <a:lnTo>
                      <a:pt x="50" y="26"/>
                    </a:lnTo>
                    <a:lnTo>
                      <a:pt x="52" y="26"/>
                    </a:lnTo>
                    <a:lnTo>
                      <a:pt x="54" y="24"/>
                    </a:lnTo>
                    <a:lnTo>
                      <a:pt x="56" y="22"/>
                    </a:lnTo>
                    <a:lnTo>
                      <a:pt x="58" y="22"/>
                    </a:lnTo>
                    <a:lnTo>
                      <a:pt x="58" y="24"/>
                    </a:lnTo>
                    <a:lnTo>
                      <a:pt x="56" y="26"/>
                    </a:lnTo>
                    <a:lnTo>
                      <a:pt x="54" y="28"/>
                    </a:lnTo>
                    <a:lnTo>
                      <a:pt x="54" y="32"/>
                    </a:lnTo>
                    <a:lnTo>
                      <a:pt x="54" y="32"/>
                    </a:lnTo>
                    <a:lnTo>
                      <a:pt x="54" y="30"/>
                    </a:lnTo>
                    <a:lnTo>
                      <a:pt x="52" y="32"/>
                    </a:lnTo>
                    <a:lnTo>
                      <a:pt x="50" y="30"/>
                    </a:lnTo>
                    <a:lnTo>
                      <a:pt x="50" y="32"/>
                    </a:lnTo>
                    <a:lnTo>
                      <a:pt x="50" y="34"/>
                    </a:lnTo>
                    <a:lnTo>
                      <a:pt x="52" y="36"/>
                    </a:lnTo>
                    <a:lnTo>
                      <a:pt x="54" y="34"/>
                    </a:lnTo>
                    <a:lnTo>
                      <a:pt x="56" y="32"/>
                    </a:lnTo>
                    <a:lnTo>
                      <a:pt x="56" y="30"/>
                    </a:lnTo>
                    <a:lnTo>
                      <a:pt x="56" y="26"/>
                    </a:lnTo>
                    <a:lnTo>
                      <a:pt x="58" y="26"/>
                    </a:lnTo>
                    <a:lnTo>
                      <a:pt x="58" y="22"/>
                    </a:lnTo>
                    <a:lnTo>
                      <a:pt x="62" y="22"/>
                    </a:lnTo>
                    <a:lnTo>
                      <a:pt x="64" y="18"/>
                    </a:lnTo>
                    <a:lnTo>
                      <a:pt x="62" y="18"/>
                    </a:lnTo>
                    <a:lnTo>
                      <a:pt x="62" y="16"/>
                    </a:lnTo>
                    <a:lnTo>
                      <a:pt x="62" y="16"/>
                    </a:lnTo>
                    <a:lnTo>
                      <a:pt x="62" y="12"/>
                    </a:lnTo>
                    <a:lnTo>
                      <a:pt x="64" y="12"/>
                    </a:lnTo>
                    <a:lnTo>
                      <a:pt x="62" y="12"/>
                    </a:lnTo>
                    <a:lnTo>
                      <a:pt x="62" y="8"/>
                    </a:lnTo>
                    <a:lnTo>
                      <a:pt x="64" y="8"/>
                    </a:lnTo>
                    <a:lnTo>
                      <a:pt x="64" y="6"/>
                    </a:lnTo>
                    <a:lnTo>
                      <a:pt x="60" y="4"/>
                    </a:lnTo>
                    <a:lnTo>
                      <a:pt x="60" y="0"/>
                    </a:lnTo>
                    <a:close/>
                    <a:moveTo>
                      <a:pt x="638" y="174"/>
                    </a:moveTo>
                    <a:lnTo>
                      <a:pt x="638" y="176"/>
                    </a:lnTo>
                    <a:lnTo>
                      <a:pt x="640" y="174"/>
                    </a:lnTo>
                    <a:lnTo>
                      <a:pt x="642" y="174"/>
                    </a:lnTo>
                    <a:lnTo>
                      <a:pt x="642" y="174"/>
                    </a:lnTo>
                    <a:lnTo>
                      <a:pt x="642" y="172"/>
                    </a:lnTo>
                    <a:lnTo>
                      <a:pt x="640" y="172"/>
                    </a:lnTo>
                    <a:lnTo>
                      <a:pt x="640" y="174"/>
                    </a:lnTo>
                    <a:lnTo>
                      <a:pt x="638" y="174"/>
                    </a:lnTo>
                    <a:close/>
                    <a:moveTo>
                      <a:pt x="600" y="184"/>
                    </a:moveTo>
                    <a:lnTo>
                      <a:pt x="600" y="186"/>
                    </a:lnTo>
                    <a:lnTo>
                      <a:pt x="602" y="184"/>
                    </a:lnTo>
                    <a:lnTo>
                      <a:pt x="602" y="184"/>
                    </a:lnTo>
                    <a:lnTo>
                      <a:pt x="606" y="184"/>
                    </a:lnTo>
                    <a:lnTo>
                      <a:pt x="608" y="182"/>
                    </a:lnTo>
                    <a:lnTo>
                      <a:pt x="612" y="182"/>
                    </a:lnTo>
                    <a:lnTo>
                      <a:pt x="614" y="182"/>
                    </a:lnTo>
                    <a:lnTo>
                      <a:pt x="618" y="182"/>
                    </a:lnTo>
                    <a:lnTo>
                      <a:pt x="618" y="180"/>
                    </a:lnTo>
                    <a:lnTo>
                      <a:pt x="620" y="182"/>
                    </a:lnTo>
                    <a:lnTo>
                      <a:pt x="622" y="180"/>
                    </a:lnTo>
                    <a:lnTo>
                      <a:pt x="624" y="178"/>
                    </a:lnTo>
                    <a:lnTo>
                      <a:pt x="622" y="180"/>
                    </a:lnTo>
                    <a:lnTo>
                      <a:pt x="620" y="178"/>
                    </a:lnTo>
                    <a:lnTo>
                      <a:pt x="618" y="180"/>
                    </a:lnTo>
                    <a:lnTo>
                      <a:pt x="618" y="178"/>
                    </a:lnTo>
                    <a:lnTo>
                      <a:pt x="620" y="178"/>
                    </a:lnTo>
                    <a:lnTo>
                      <a:pt x="620" y="178"/>
                    </a:lnTo>
                    <a:lnTo>
                      <a:pt x="616" y="178"/>
                    </a:lnTo>
                    <a:lnTo>
                      <a:pt x="612" y="178"/>
                    </a:lnTo>
                    <a:lnTo>
                      <a:pt x="610" y="180"/>
                    </a:lnTo>
                    <a:lnTo>
                      <a:pt x="606" y="180"/>
                    </a:lnTo>
                    <a:lnTo>
                      <a:pt x="604" y="180"/>
                    </a:lnTo>
                    <a:lnTo>
                      <a:pt x="600" y="182"/>
                    </a:lnTo>
                    <a:lnTo>
                      <a:pt x="600" y="184"/>
                    </a:lnTo>
                    <a:lnTo>
                      <a:pt x="600" y="184"/>
                    </a:lnTo>
                    <a:lnTo>
                      <a:pt x="600" y="184"/>
                    </a:lnTo>
                    <a:close/>
                    <a:moveTo>
                      <a:pt x="60" y="12"/>
                    </a:moveTo>
                    <a:lnTo>
                      <a:pt x="58" y="14"/>
                    </a:lnTo>
                    <a:lnTo>
                      <a:pt x="58" y="18"/>
                    </a:lnTo>
                    <a:lnTo>
                      <a:pt x="60" y="20"/>
                    </a:lnTo>
                    <a:lnTo>
                      <a:pt x="60" y="20"/>
                    </a:lnTo>
                    <a:lnTo>
                      <a:pt x="58" y="16"/>
                    </a:lnTo>
                    <a:lnTo>
                      <a:pt x="60" y="14"/>
                    </a:lnTo>
                    <a:lnTo>
                      <a:pt x="60" y="12"/>
                    </a:lnTo>
                    <a:lnTo>
                      <a:pt x="60" y="12"/>
                    </a:lnTo>
                    <a:close/>
                    <a:moveTo>
                      <a:pt x="294" y="370"/>
                    </a:moveTo>
                    <a:lnTo>
                      <a:pt x="294" y="370"/>
                    </a:lnTo>
                    <a:lnTo>
                      <a:pt x="296" y="366"/>
                    </a:lnTo>
                    <a:lnTo>
                      <a:pt x="298" y="364"/>
                    </a:lnTo>
                    <a:lnTo>
                      <a:pt x="296" y="366"/>
                    </a:lnTo>
                    <a:lnTo>
                      <a:pt x="294" y="370"/>
                    </a:lnTo>
                    <a:close/>
                    <a:moveTo>
                      <a:pt x="290" y="376"/>
                    </a:moveTo>
                    <a:lnTo>
                      <a:pt x="292" y="376"/>
                    </a:lnTo>
                    <a:lnTo>
                      <a:pt x="292" y="374"/>
                    </a:lnTo>
                    <a:lnTo>
                      <a:pt x="292" y="372"/>
                    </a:lnTo>
                    <a:lnTo>
                      <a:pt x="290" y="376"/>
                    </a:lnTo>
                    <a:close/>
                    <a:moveTo>
                      <a:pt x="290" y="394"/>
                    </a:moveTo>
                    <a:lnTo>
                      <a:pt x="288" y="390"/>
                    </a:lnTo>
                    <a:lnTo>
                      <a:pt x="288" y="384"/>
                    </a:lnTo>
                    <a:lnTo>
                      <a:pt x="290" y="378"/>
                    </a:lnTo>
                    <a:lnTo>
                      <a:pt x="288" y="384"/>
                    </a:lnTo>
                    <a:lnTo>
                      <a:pt x="288" y="388"/>
                    </a:lnTo>
                    <a:lnTo>
                      <a:pt x="290" y="394"/>
                    </a:lnTo>
                    <a:lnTo>
                      <a:pt x="290" y="394"/>
                    </a:lnTo>
                    <a:close/>
                  </a:path>
                </a:pathLst>
              </a:custGeom>
              <a:grpFill/>
              <a:ln w="6350">
                <a:solidFill>
                  <a:srgbClr val="00000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sp>
          <p:nvSpPr>
            <p:cNvPr id="523" name="Greenland">
              <a:extLst>
                <a:ext uri="{FF2B5EF4-FFF2-40B4-BE49-F238E27FC236}">
                  <a16:creationId xmlns:a16="http://schemas.microsoft.com/office/drawing/2014/main" id="{BD3012DF-7339-4EEC-94F3-C51D61EA02AB}"/>
                </a:ext>
              </a:extLst>
            </p:cNvPr>
            <p:cNvSpPr>
              <a:spLocks noEditPoints="1"/>
            </p:cNvSpPr>
            <p:nvPr/>
          </p:nvSpPr>
          <p:spPr bwMode="auto">
            <a:xfrm>
              <a:off x="4744814" y="1497087"/>
              <a:ext cx="999035" cy="1278458"/>
            </a:xfrm>
            <a:custGeom>
              <a:avLst/>
              <a:gdLst>
                <a:gd name="T0" fmla="*/ 130 w 522"/>
                <a:gd name="T1" fmla="*/ 642 h 668"/>
                <a:gd name="T2" fmla="*/ 102 w 522"/>
                <a:gd name="T3" fmla="*/ 616 h 668"/>
                <a:gd name="T4" fmla="*/ 88 w 522"/>
                <a:gd name="T5" fmla="*/ 582 h 668"/>
                <a:gd name="T6" fmla="*/ 82 w 522"/>
                <a:gd name="T7" fmla="*/ 566 h 668"/>
                <a:gd name="T8" fmla="*/ 92 w 522"/>
                <a:gd name="T9" fmla="*/ 530 h 668"/>
                <a:gd name="T10" fmla="*/ 86 w 522"/>
                <a:gd name="T11" fmla="*/ 512 h 668"/>
                <a:gd name="T12" fmla="*/ 108 w 522"/>
                <a:gd name="T13" fmla="*/ 494 h 668"/>
                <a:gd name="T14" fmla="*/ 112 w 522"/>
                <a:gd name="T15" fmla="*/ 486 h 668"/>
                <a:gd name="T16" fmla="*/ 122 w 522"/>
                <a:gd name="T17" fmla="*/ 458 h 668"/>
                <a:gd name="T18" fmla="*/ 126 w 522"/>
                <a:gd name="T19" fmla="*/ 432 h 668"/>
                <a:gd name="T20" fmla="*/ 124 w 522"/>
                <a:gd name="T21" fmla="*/ 398 h 668"/>
                <a:gd name="T22" fmla="*/ 94 w 522"/>
                <a:gd name="T23" fmla="*/ 390 h 668"/>
                <a:gd name="T24" fmla="*/ 104 w 522"/>
                <a:gd name="T25" fmla="*/ 332 h 668"/>
                <a:gd name="T26" fmla="*/ 82 w 522"/>
                <a:gd name="T27" fmla="*/ 258 h 668"/>
                <a:gd name="T28" fmla="*/ 18 w 522"/>
                <a:gd name="T29" fmla="*/ 228 h 668"/>
                <a:gd name="T30" fmla="*/ 52 w 522"/>
                <a:gd name="T31" fmla="*/ 196 h 668"/>
                <a:gd name="T32" fmla="*/ 20 w 522"/>
                <a:gd name="T33" fmla="*/ 154 h 668"/>
                <a:gd name="T34" fmla="*/ 102 w 522"/>
                <a:gd name="T35" fmla="*/ 114 h 668"/>
                <a:gd name="T36" fmla="*/ 136 w 522"/>
                <a:gd name="T37" fmla="*/ 78 h 668"/>
                <a:gd name="T38" fmla="*/ 206 w 522"/>
                <a:gd name="T39" fmla="*/ 42 h 668"/>
                <a:gd name="T40" fmla="*/ 240 w 522"/>
                <a:gd name="T41" fmla="*/ 74 h 668"/>
                <a:gd name="T42" fmla="*/ 280 w 522"/>
                <a:gd name="T43" fmla="*/ 70 h 668"/>
                <a:gd name="T44" fmla="*/ 298 w 522"/>
                <a:gd name="T45" fmla="*/ 26 h 668"/>
                <a:gd name="T46" fmla="*/ 352 w 522"/>
                <a:gd name="T47" fmla="*/ 2 h 668"/>
                <a:gd name="T48" fmla="*/ 382 w 522"/>
                <a:gd name="T49" fmla="*/ 28 h 668"/>
                <a:gd name="T50" fmla="*/ 412 w 522"/>
                <a:gd name="T51" fmla="*/ 34 h 668"/>
                <a:gd name="T52" fmla="*/ 460 w 522"/>
                <a:gd name="T53" fmla="*/ 70 h 668"/>
                <a:gd name="T54" fmla="*/ 360 w 522"/>
                <a:gd name="T55" fmla="*/ 86 h 668"/>
                <a:gd name="T56" fmla="*/ 438 w 522"/>
                <a:gd name="T57" fmla="*/ 96 h 668"/>
                <a:gd name="T58" fmla="*/ 452 w 522"/>
                <a:gd name="T59" fmla="*/ 118 h 668"/>
                <a:gd name="T60" fmla="*/ 502 w 522"/>
                <a:gd name="T61" fmla="*/ 132 h 668"/>
                <a:gd name="T62" fmla="*/ 456 w 522"/>
                <a:gd name="T63" fmla="*/ 156 h 668"/>
                <a:gd name="T64" fmla="*/ 436 w 522"/>
                <a:gd name="T65" fmla="*/ 236 h 668"/>
                <a:gd name="T66" fmla="*/ 434 w 522"/>
                <a:gd name="T67" fmla="*/ 270 h 668"/>
                <a:gd name="T68" fmla="*/ 434 w 522"/>
                <a:gd name="T69" fmla="*/ 302 h 668"/>
                <a:gd name="T70" fmla="*/ 420 w 522"/>
                <a:gd name="T71" fmla="*/ 328 h 668"/>
                <a:gd name="T72" fmla="*/ 420 w 522"/>
                <a:gd name="T73" fmla="*/ 360 h 668"/>
                <a:gd name="T74" fmla="*/ 382 w 522"/>
                <a:gd name="T75" fmla="*/ 364 h 668"/>
                <a:gd name="T76" fmla="*/ 366 w 522"/>
                <a:gd name="T77" fmla="*/ 384 h 668"/>
                <a:gd name="T78" fmla="*/ 402 w 522"/>
                <a:gd name="T79" fmla="*/ 418 h 668"/>
                <a:gd name="T80" fmla="*/ 382 w 522"/>
                <a:gd name="T81" fmla="*/ 442 h 668"/>
                <a:gd name="T82" fmla="*/ 348 w 522"/>
                <a:gd name="T83" fmla="*/ 432 h 668"/>
                <a:gd name="T84" fmla="*/ 372 w 522"/>
                <a:gd name="T85" fmla="*/ 452 h 668"/>
                <a:gd name="T86" fmla="*/ 356 w 522"/>
                <a:gd name="T87" fmla="*/ 490 h 668"/>
                <a:gd name="T88" fmla="*/ 296 w 522"/>
                <a:gd name="T89" fmla="*/ 494 h 668"/>
                <a:gd name="T90" fmla="*/ 250 w 522"/>
                <a:gd name="T91" fmla="*/ 546 h 668"/>
                <a:gd name="T92" fmla="*/ 208 w 522"/>
                <a:gd name="T93" fmla="*/ 552 h 668"/>
                <a:gd name="T94" fmla="*/ 184 w 522"/>
                <a:gd name="T95" fmla="*/ 592 h 668"/>
                <a:gd name="T96" fmla="*/ 172 w 522"/>
                <a:gd name="T97" fmla="*/ 620 h 668"/>
                <a:gd name="T98" fmla="*/ 152 w 522"/>
                <a:gd name="T99" fmla="*/ 652 h 668"/>
                <a:gd name="T100" fmla="*/ 176 w 522"/>
                <a:gd name="T101" fmla="*/ 614 h 668"/>
                <a:gd name="T102" fmla="*/ 386 w 522"/>
                <a:gd name="T103" fmla="*/ 470 h 668"/>
                <a:gd name="T104" fmla="*/ 386 w 522"/>
                <a:gd name="T105" fmla="*/ 384 h 668"/>
                <a:gd name="T106" fmla="*/ 428 w 522"/>
                <a:gd name="T107" fmla="*/ 348 h 668"/>
                <a:gd name="T108" fmla="*/ 448 w 522"/>
                <a:gd name="T109" fmla="*/ 282 h 668"/>
                <a:gd name="T110" fmla="*/ 480 w 522"/>
                <a:gd name="T111" fmla="*/ 98 h 668"/>
                <a:gd name="T112" fmla="*/ 292 w 522"/>
                <a:gd name="T113" fmla="*/ 30 h 668"/>
                <a:gd name="T114" fmla="*/ 234 w 522"/>
                <a:gd name="T115" fmla="*/ 48 h 668"/>
                <a:gd name="T116" fmla="*/ 98 w 522"/>
                <a:gd name="T117" fmla="*/ 312 h 668"/>
                <a:gd name="T118" fmla="*/ 104 w 522"/>
                <a:gd name="T119" fmla="*/ 360 h 668"/>
                <a:gd name="T120" fmla="*/ 118 w 522"/>
                <a:gd name="T121" fmla="*/ 646 h 668"/>
                <a:gd name="T122" fmla="*/ 102 w 522"/>
                <a:gd name="T123" fmla="*/ 480 h 668"/>
                <a:gd name="T124" fmla="*/ 116 w 522"/>
                <a:gd name="T125" fmla="*/ 444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2" h="668">
                  <a:moveTo>
                    <a:pt x="156" y="662"/>
                  </a:moveTo>
                  <a:lnTo>
                    <a:pt x="150" y="660"/>
                  </a:lnTo>
                  <a:lnTo>
                    <a:pt x="146" y="660"/>
                  </a:lnTo>
                  <a:lnTo>
                    <a:pt x="146" y="658"/>
                  </a:lnTo>
                  <a:lnTo>
                    <a:pt x="146" y="656"/>
                  </a:lnTo>
                  <a:lnTo>
                    <a:pt x="148" y="656"/>
                  </a:lnTo>
                  <a:lnTo>
                    <a:pt x="148" y="656"/>
                  </a:lnTo>
                  <a:lnTo>
                    <a:pt x="146" y="654"/>
                  </a:lnTo>
                  <a:lnTo>
                    <a:pt x="144" y="656"/>
                  </a:lnTo>
                  <a:lnTo>
                    <a:pt x="144" y="656"/>
                  </a:lnTo>
                  <a:lnTo>
                    <a:pt x="144" y="660"/>
                  </a:lnTo>
                  <a:lnTo>
                    <a:pt x="142" y="660"/>
                  </a:lnTo>
                  <a:lnTo>
                    <a:pt x="142" y="660"/>
                  </a:lnTo>
                  <a:lnTo>
                    <a:pt x="142" y="660"/>
                  </a:lnTo>
                  <a:lnTo>
                    <a:pt x="142" y="662"/>
                  </a:lnTo>
                  <a:lnTo>
                    <a:pt x="140" y="662"/>
                  </a:lnTo>
                  <a:lnTo>
                    <a:pt x="138" y="662"/>
                  </a:lnTo>
                  <a:lnTo>
                    <a:pt x="140" y="660"/>
                  </a:lnTo>
                  <a:lnTo>
                    <a:pt x="140" y="658"/>
                  </a:lnTo>
                  <a:lnTo>
                    <a:pt x="140" y="656"/>
                  </a:lnTo>
                  <a:lnTo>
                    <a:pt x="142" y="654"/>
                  </a:lnTo>
                  <a:lnTo>
                    <a:pt x="142" y="654"/>
                  </a:lnTo>
                  <a:lnTo>
                    <a:pt x="140" y="654"/>
                  </a:lnTo>
                  <a:lnTo>
                    <a:pt x="138" y="658"/>
                  </a:lnTo>
                  <a:lnTo>
                    <a:pt x="136" y="660"/>
                  </a:lnTo>
                  <a:lnTo>
                    <a:pt x="136" y="660"/>
                  </a:lnTo>
                  <a:lnTo>
                    <a:pt x="136" y="658"/>
                  </a:lnTo>
                  <a:lnTo>
                    <a:pt x="138" y="656"/>
                  </a:lnTo>
                  <a:lnTo>
                    <a:pt x="138" y="654"/>
                  </a:lnTo>
                  <a:lnTo>
                    <a:pt x="140" y="652"/>
                  </a:lnTo>
                  <a:lnTo>
                    <a:pt x="138" y="652"/>
                  </a:lnTo>
                  <a:lnTo>
                    <a:pt x="138" y="652"/>
                  </a:lnTo>
                  <a:lnTo>
                    <a:pt x="136" y="654"/>
                  </a:lnTo>
                  <a:lnTo>
                    <a:pt x="136" y="654"/>
                  </a:lnTo>
                  <a:lnTo>
                    <a:pt x="134" y="654"/>
                  </a:lnTo>
                  <a:lnTo>
                    <a:pt x="136" y="652"/>
                  </a:lnTo>
                  <a:lnTo>
                    <a:pt x="136" y="650"/>
                  </a:lnTo>
                  <a:lnTo>
                    <a:pt x="136" y="650"/>
                  </a:lnTo>
                  <a:lnTo>
                    <a:pt x="136" y="650"/>
                  </a:lnTo>
                  <a:lnTo>
                    <a:pt x="134" y="652"/>
                  </a:lnTo>
                  <a:lnTo>
                    <a:pt x="134" y="652"/>
                  </a:lnTo>
                  <a:lnTo>
                    <a:pt x="132" y="654"/>
                  </a:lnTo>
                  <a:lnTo>
                    <a:pt x="132" y="652"/>
                  </a:lnTo>
                  <a:lnTo>
                    <a:pt x="132" y="650"/>
                  </a:lnTo>
                  <a:lnTo>
                    <a:pt x="130" y="650"/>
                  </a:lnTo>
                  <a:lnTo>
                    <a:pt x="130" y="652"/>
                  </a:lnTo>
                  <a:lnTo>
                    <a:pt x="128" y="652"/>
                  </a:lnTo>
                  <a:lnTo>
                    <a:pt x="128" y="650"/>
                  </a:lnTo>
                  <a:lnTo>
                    <a:pt x="132" y="648"/>
                  </a:lnTo>
                  <a:lnTo>
                    <a:pt x="132" y="646"/>
                  </a:lnTo>
                  <a:lnTo>
                    <a:pt x="134" y="646"/>
                  </a:lnTo>
                  <a:lnTo>
                    <a:pt x="136" y="644"/>
                  </a:lnTo>
                  <a:lnTo>
                    <a:pt x="136" y="644"/>
                  </a:lnTo>
                  <a:lnTo>
                    <a:pt x="134" y="646"/>
                  </a:lnTo>
                  <a:lnTo>
                    <a:pt x="132" y="646"/>
                  </a:lnTo>
                  <a:lnTo>
                    <a:pt x="130" y="646"/>
                  </a:lnTo>
                  <a:lnTo>
                    <a:pt x="132" y="644"/>
                  </a:lnTo>
                  <a:lnTo>
                    <a:pt x="134" y="644"/>
                  </a:lnTo>
                  <a:lnTo>
                    <a:pt x="136" y="642"/>
                  </a:lnTo>
                  <a:lnTo>
                    <a:pt x="138" y="642"/>
                  </a:lnTo>
                  <a:lnTo>
                    <a:pt x="140" y="640"/>
                  </a:lnTo>
                  <a:lnTo>
                    <a:pt x="140" y="640"/>
                  </a:lnTo>
                  <a:lnTo>
                    <a:pt x="138" y="638"/>
                  </a:lnTo>
                  <a:lnTo>
                    <a:pt x="138" y="638"/>
                  </a:lnTo>
                  <a:lnTo>
                    <a:pt x="136" y="640"/>
                  </a:lnTo>
                  <a:lnTo>
                    <a:pt x="132" y="642"/>
                  </a:lnTo>
                  <a:lnTo>
                    <a:pt x="128" y="644"/>
                  </a:lnTo>
                  <a:lnTo>
                    <a:pt x="128" y="642"/>
                  </a:lnTo>
                  <a:lnTo>
                    <a:pt x="130" y="642"/>
                  </a:lnTo>
                  <a:lnTo>
                    <a:pt x="130" y="642"/>
                  </a:lnTo>
                  <a:lnTo>
                    <a:pt x="132" y="640"/>
                  </a:lnTo>
                  <a:lnTo>
                    <a:pt x="134" y="638"/>
                  </a:lnTo>
                  <a:lnTo>
                    <a:pt x="132" y="636"/>
                  </a:lnTo>
                  <a:lnTo>
                    <a:pt x="130" y="634"/>
                  </a:lnTo>
                  <a:lnTo>
                    <a:pt x="130" y="636"/>
                  </a:lnTo>
                  <a:lnTo>
                    <a:pt x="130" y="638"/>
                  </a:lnTo>
                  <a:lnTo>
                    <a:pt x="130" y="638"/>
                  </a:lnTo>
                  <a:lnTo>
                    <a:pt x="130" y="640"/>
                  </a:lnTo>
                  <a:lnTo>
                    <a:pt x="128" y="640"/>
                  </a:lnTo>
                  <a:lnTo>
                    <a:pt x="128" y="640"/>
                  </a:lnTo>
                  <a:lnTo>
                    <a:pt x="126" y="640"/>
                  </a:lnTo>
                  <a:lnTo>
                    <a:pt x="124" y="640"/>
                  </a:lnTo>
                  <a:lnTo>
                    <a:pt x="122" y="640"/>
                  </a:lnTo>
                  <a:lnTo>
                    <a:pt x="122" y="642"/>
                  </a:lnTo>
                  <a:lnTo>
                    <a:pt x="122" y="642"/>
                  </a:lnTo>
                  <a:lnTo>
                    <a:pt x="120" y="642"/>
                  </a:lnTo>
                  <a:lnTo>
                    <a:pt x="118" y="642"/>
                  </a:lnTo>
                  <a:lnTo>
                    <a:pt x="116" y="642"/>
                  </a:lnTo>
                  <a:lnTo>
                    <a:pt x="114" y="644"/>
                  </a:lnTo>
                  <a:lnTo>
                    <a:pt x="114" y="642"/>
                  </a:lnTo>
                  <a:lnTo>
                    <a:pt x="112" y="644"/>
                  </a:lnTo>
                  <a:lnTo>
                    <a:pt x="112" y="644"/>
                  </a:lnTo>
                  <a:lnTo>
                    <a:pt x="114" y="646"/>
                  </a:lnTo>
                  <a:lnTo>
                    <a:pt x="112" y="646"/>
                  </a:lnTo>
                  <a:lnTo>
                    <a:pt x="108" y="646"/>
                  </a:lnTo>
                  <a:lnTo>
                    <a:pt x="108" y="644"/>
                  </a:lnTo>
                  <a:lnTo>
                    <a:pt x="110" y="642"/>
                  </a:lnTo>
                  <a:lnTo>
                    <a:pt x="112" y="642"/>
                  </a:lnTo>
                  <a:lnTo>
                    <a:pt x="112" y="640"/>
                  </a:lnTo>
                  <a:lnTo>
                    <a:pt x="112" y="640"/>
                  </a:lnTo>
                  <a:lnTo>
                    <a:pt x="110" y="640"/>
                  </a:lnTo>
                  <a:lnTo>
                    <a:pt x="110" y="636"/>
                  </a:lnTo>
                  <a:lnTo>
                    <a:pt x="108" y="636"/>
                  </a:lnTo>
                  <a:lnTo>
                    <a:pt x="108" y="634"/>
                  </a:lnTo>
                  <a:lnTo>
                    <a:pt x="108" y="634"/>
                  </a:lnTo>
                  <a:lnTo>
                    <a:pt x="104" y="638"/>
                  </a:lnTo>
                  <a:lnTo>
                    <a:pt x="102" y="636"/>
                  </a:lnTo>
                  <a:lnTo>
                    <a:pt x="102" y="634"/>
                  </a:lnTo>
                  <a:lnTo>
                    <a:pt x="104" y="634"/>
                  </a:lnTo>
                  <a:lnTo>
                    <a:pt x="102" y="632"/>
                  </a:lnTo>
                  <a:lnTo>
                    <a:pt x="100" y="632"/>
                  </a:lnTo>
                  <a:lnTo>
                    <a:pt x="100" y="632"/>
                  </a:lnTo>
                  <a:lnTo>
                    <a:pt x="104" y="630"/>
                  </a:lnTo>
                  <a:lnTo>
                    <a:pt x="106" y="630"/>
                  </a:lnTo>
                  <a:lnTo>
                    <a:pt x="106" y="628"/>
                  </a:lnTo>
                  <a:lnTo>
                    <a:pt x="106" y="628"/>
                  </a:lnTo>
                  <a:lnTo>
                    <a:pt x="104" y="628"/>
                  </a:lnTo>
                  <a:lnTo>
                    <a:pt x="102" y="628"/>
                  </a:lnTo>
                  <a:lnTo>
                    <a:pt x="100" y="630"/>
                  </a:lnTo>
                  <a:lnTo>
                    <a:pt x="98" y="630"/>
                  </a:lnTo>
                  <a:lnTo>
                    <a:pt x="96" y="630"/>
                  </a:lnTo>
                  <a:lnTo>
                    <a:pt x="96" y="628"/>
                  </a:lnTo>
                  <a:lnTo>
                    <a:pt x="98" y="628"/>
                  </a:lnTo>
                  <a:lnTo>
                    <a:pt x="100" y="626"/>
                  </a:lnTo>
                  <a:lnTo>
                    <a:pt x="100" y="624"/>
                  </a:lnTo>
                  <a:lnTo>
                    <a:pt x="102" y="624"/>
                  </a:lnTo>
                  <a:lnTo>
                    <a:pt x="102" y="622"/>
                  </a:lnTo>
                  <a:lnTo>
                    <a:pt x="102" y="622"/>
                  </a:lnTo>
                  <a:lnTo>
                    <a:pt x="100" y="622"/>
                  </a:lnTo>
                  <a:lnTo>
                    <a:pt x="98" y="622"/>
                  </a:lnTo>
                  <a:lnTo>
                    <a:pt x="96" y="624"/>
                  </a:lnTo>
                  <a:lnTo>
                    <a:pt x="96" y="622"/>
                  </a:lnTo>
                  <a:lnTo>
                    <a:pt x="96" y="620"/>
                  </a:lnTo>
                  <a:lnTo>
                    <a:pt x="98" y="620"/>
                  </a:lnTo>
                  <a:lnTo>
                    <a:pt x="100" y="620"/>
                  </a:lnTo>
                  <a:lnTo>
                    <a:pt x="100" y="620"/>
                  </a:lnTo>
                  <a:lnTo>
                    <a:pt x="102" y="618"/>
                  </a:lnTo>
                  <a:lnTo>
                    <a:pt x="102" y="618"/>
                  </a:lnTo>
                  <a:lnTo>
                    <a:pt x="102" y="616"/>
                  </a:lnTo>
                  <a:lnTo>
                    <a:pt x="102" y="616"/>
                  </a:lnTo>
                  <a:lnTo>
                    <a:pt x="100" y="616"/>
                  </a:lnTo>
                  <a:lnTo>
                    <a:pt x="98" y="618"/>
                  </a:lnTo>
                  <a:lnTo>
                    <a:pt x="98" y="618"/>
                  </a:lnTo>
                  <a:lnTo>
                    <a:pt x="94" y="618"/>
                  </a:lnTo>
                  <a:lnTo>
                    <a:pt x="96" y="618"/>
                  </a:lnTo>
                  <a:lnTo>
                    <a:pt x="98" y="616"/>
                  </a:lnTo>
                  <a:lnTo>
                    <a:pt x="98" y="616"/>
                  </a:lnTo>
                  <a:lnTo>
                    <a:pt x="96" y="614"/>
                  </a:lnTo>
                  <a:lnTo>
                    <a:pt x="98" y="614"/>
                  </a:lnTo>
                  <a:lnTo>
                    <a:pt x="98" y="612"/>
                  </a:lnTo>
                  <a:lnTo>
                    <a:pt x="96" y="612"/>
                  </a:lnTo>
                  <a:lnTo>
                    <a:pt x="94" y="612"/>
                  </a:lnTo>
                  <a:lnTo>
                    <a:pt x="94" y="612"/>
                  </a:lnTo>
                  <a:lnTo>
                    <a:pt x="96" y="610"/>
                  </a:lnTo>
                  <a:lnTo>
                    <a:pt x="96" y="608"/>
                  </a:lnTo>
                  <a:lnTo>
                    <a:pt x="94" y="608"/>
                  </a:lnTo>
                  <a:lnTo>
                    <a:pt x="94" y="608"/>
                  </a:lnTo>
                  <a:lnTo>
                    <a:pt x="92" y="610"/>
                  </a:lnTo>
                  <a:lnTo>
                    <a:pt x="92" y="608"/>
                  </a:lnTo>
                  <a:lnTo>
                    <a:pt x="92" y="606"/>
                  </a:lnTo>
                  <a:lnTo>
                    <a:pt x="94" y="606"/>
                  </a:lnTo>
                  <a:lnTo>
                    <a:pt x="94" y="606"/>
                  </a:lnTo>
                  <a:lnTo>
                    <a:pt x="96" y="602"/>
                  </a:lnTo>
                  <a:lnTo>
                    <a:pt x="96" y="600"/>
                  </a:lnTo>
                  <a:lnTo>
                    <a:pt x="96" y="600"/>
                  </a:lnTo>
                  <a:lnTo>
                    <a:pt x="96" y="598"/>
                  </a:lnTo>
                  <a:lnTo>
                    <a:pt x="96" y="598"/>
                  </a:lnTo>
                  <a:lnTo>
                    <a:pt x="94" y="598"/>
                  </a:lnTo>
                  <a:lnTo>
                    <a:pt x="94" y="600"/>
                  </a:lnTo>
                  <a:lnTo>
                    <a:pt x="94" y="598"/>
                  </a:lnTo>
                  <a:lnTo>
                    <a:pt x="92" y="598"/>
                  </a:lnTo>
                  <a:lnTo>
                    <a:pt x="92" y="598"/>
                  </a:lnTo>
                  <a:lnTo>
                    <a:pt x="90" y="598"/>
                  </a:lnTo>
                  <a:lnTo>
                    <a:pt x="90" y="596"/>
                  </a:lnTo>
                  <a:lnTo>
                    <a:pt x="90" y="594"/>
                  </a:lnTo>
                  <a:lnTo>
                    <a:pt x="94" y="594"/>
                  </a:lnTo>
                  <a:lnTo>
                    <a:pt x="94" y="592"/>
                  </a:lnTo>
                  <a:lnTo>
                    <a:pt x="92" y="592"/>
                  </a:lnTo>
                  <a:lnTo>
                    <a:pt x="90" y="592"/>
                  </a:lnTo>
                  <a:lnTo>
                    <a:pt x="88" y="592"/>
                  </a:lnTo>
                  <a:lnTo>
                    <a:pt x="88" y="592"/>
                  </a:lnTo>
                  <a:lnTo>
                    <a:pt x="86" y="592"/>
                  </a:lnTo>
                  <a:lnTo>
                    <a:pt x="86" y="590"/>
                  </a:lnTo>
                  <a:lnTo>
                    <a:pt x="88" y="590"/>
                  </a:lnTo>
                  <a:lnTo>
                    <a:pt x="90" y="590"/>
                  </a:lnTo>
                  <a:lnTo>
                    <a:pt x="94" y="590"/>
                  </a:lnTo>
                  <a:lnTo>
                    <a:pt x="94" y="590"/>
                  </a:lnTo>
                  <a:lnTo>
                    <a:pt x="94" y="588"/>
                  </a:lnTo>
                  <a:lnTo>
                    <a:pt x="92" y="588"/>
                  </a:lnTo>
                  <a:lnTo>
                    <a:pt x="90" y="588"/>
                  </a:lnTo>
                  <a:lnTo>
                    <a:pt x="88" y="590"/>
                  </a:lnTo>
                  <a:lnTo>
                    <a:pt x="88" y="588"/>
                  </a:lnTo>
                  <a:lnTo>
                    <a:pt x="86" y="588"/>
                  </a:lnTo>
                  <a:lnTo>
                    <a:pt x="88" y="586"/>
                  </a:lnTo>
                  <a:lnTo>
                    <a:pt x="90" y="586"/>
                  </a:lnTo>
                  <a:lnTo>
                    <a:pt x="92" y="586"/>
                  </a:lnTo>
                  <a:lnTo>
                    <a:pt x="90" y="584"/>
                  </a:lnTo>
                  <a:lnTo>
                    <a:pt x="90" y="584"/>
                  </a:lnTo>
                  <a:lnTo>
                    <a:pt x="88" y="584"/>
                  </a:lnTo>
                  <a:lnTo>
                    <a:pt x="88" y="584"/>
                  </a:lnTo>
                  <a:lnTo>
                    <a:pt x="90" y="584"/>
                  </a:lnTo>
                  <a:lnTo>
                    <a:pt x="92" y="584"/>
                  </a:lnTo>
                  <a:lnTo>
                    <a:pt x="94" y="584"/>
                  </a:lnTo>
                  <a:lnTo>
                    <a:pt x="96" y="582"/>
                  </a:lnTo>
                  <a:lnTo>
                    <a:pt x="94" y="582"/>
                  </a:lnTo>
                  <a:lnTo>
                    <a:pt x="94" y="582"/>
                  </a:lnTo>
                  <a:lnTo>
                    <a:pt x="92" y="582"/>
                  </a:lnTo>
                  <a:lnTo>
                    <a:pt x="90" y="582"/>
                  </a:lnTo>
                  <a:lnTo>
                    <a:pt x="90" y="582"/>
                  </a:lnTo>
                  <a:lnTo>
                    <a:pt x="88" y="582"/>
                  </a:lnTo>
                  <a:lnTo>
                    <a:pt x="88" y="584"/>
                  </a:lnTo>
                  <a:lnTo>
                    <a:pt x="86" y="584"/>
                  </a:lnTo>
                  <a:lnTo>
                    <a:pt x="84" y="584"/>
                  </a:lnTo>
                  <a:lnTo>
                    <a:pt x="84" y="582"/>
                  </a:lnTo>
                  <a:lnTo>
                    <a:pt x="86" y="580"/>
                  </a:lnTo>
                  <a:lnTo>
                    <a:pt x="88" y="580"/>
                  </a:lnTo>
                  <a:lnTo>
                    <a:pt x="90" y="578"/>
                  </a:lnTo>
                  <a:lnTo>
                    <a:pt x="88" y="578"/>
                  </a:lnTo>
                  <a:lnTo>
                    <a:pt x="86" y="578"/>
                  </a:lnTo>
                  <a:lnTo>
                    <a:pt x="84" y="578"/>
                  </a:lnTo>
                  <a:lnTo>
                    <a:pt x="84" y="576"/>
                  </a:lnTo>
                  <a:lnTo>
                    <a:pt x="84" y="574"/>
                  </a:lnTo>
                  <a:lnTo>
                    <a:pt x="86" y="574"/>
                  </a:lnTo>
                  <a:lnTo>
                    <a:pt x="92" y="574"/>
                  </a:lnTo>
                  <a:lnTo>
                    <a:pt x="94" y="574"/>
                  </a:lnTo>
                  <a:lnTo>
                    <a:pt x="96" y="574"/>
                  </a:lnTo>
                  <a:lnTo>
                    <a:pt x="98" y="572"/>
                  </a:lnTo>
                  <a:lnTo>
                    <a:pt x="100" y="572"/>
                  </a:lnTo>
                  <a:lnTo>
                    <a:pt x="98" y="572"/>
                  </a:lnTo>
                  <a:lnTo>
                    <a:pt x="96" y="572"/>
                  </a:lnTo>
                  <a:lnTo>
                    <a:pt x="94" y="572"/>
                  </a:lnTo>
                  <a:lnTo>
                    <a:pt x="90" y="572"/>
                  </a:lnTo>
                  <a:lnTo>
                    <a:pt x="88" y="574"/>
                  </a:lnTo>
                  <a:lnTo>
                    <a:pt x="86" y="574"/>
                  </a:lnTo>
                  <a:lnTo>
                    <a:pt x="86" y="572"/>
                  </a:lnTo>
                  <a:lnTo>
                    <a:pt x="86" y="572"/>
                  </a:lnTo>
                  <a:lnTo>
                    <a:pt x="90" y="572"/>
                  </a:lnTo>
                  <a:lnTo>
                    <a:pt x="92" y="572"/>
                  </a:lnTo>
                  <a:lnTo>
                    <a:pt x="94" y="568"/>
                  </a:lnTo>
                  <a:lnTo>
                    <a:pt x="94" y="568"/>
                  </a:lnTo>
                  <a:lnTo>
                    <a:pt x="96" y="568"/>
                  </a:lnTo>
                  <a:lnTo>
                    <a:pt x="98" y="570"/>
                  </a:lnTo>
                  <a:lnTo>
                    <a:pt x="100" y="570"/>
                  </a:lnTo>
                  <a:lnTo>
                    <a:pt x="100" y="570"/>
                  </a:lnTo>
                  <a:lnTo>
                    <a:pt x="98" y="568"/>
                  </a:lnTo>
                  <a:lnTo>
                    <a:pt x="96" y="566"/>
                  </a:lnTo>
                  <a:lnTo>
                    <a:pt x="96" y="566"/>
                  </a:lnTo>
                  <a:lnTo>
                    <a:pt x="94" y="566"/>
                  </a:lnTo>
                  <a:lnTo>
                    <a:pt x="94" y="564"/>
                  </a:lnTo>
                  <a:lnTo>
                    <a:pt x="96" y="564"/>
                  </a:lnTo>
                  <a:lnTo>
                    <a:pt x="98" y="564"/>
                  </a:lnTo>
                  <a:lnTo>
                    <a:pt x="98" y="564"/>
                  </a:lnTo>
                  <a:lnTo>
                    <a:pt x="100" y="566"/>
                  </a:lnTo>
                  <a:lnTo>
                    <a:pt x="100" y="568"/>
                  </a:lnTo>
                  <a:lnTo>
                    <a:pt x="102" y="568"/>
                  </a:lnTo>
                  <a:lnTo>
                    <a:pt x="104" y="568"/>
                  </a:lnTo>
                  <a:lnTo>
                    <a:pt x="102" y="566"/>
                  </a:lnTo>
                  <a:lnTo>
                    <a:pt x="100" y="566"/>
                  </a:lnTo>
                  <a:lnTo>
                    <a:pt x="100" y="562"/>
                  </a:lnTo>
                  <a:lnTo>
                    <a:pt x="102" y="560"/>
                  </a:lnTo>
                  <a:lnTo>
                    <a:pt x="102" y="560"/>
                  </a:lnTo>
                  <a:lnTo>
                    <a:pt x="100" y="560"/>
                  </a:lnTo>
                  <a:lnTo>
                    <a:pt x="100" y="560"/>
                  </a:lnTo>
                  <a:lnTo>
                    <a:pt x="98" y="562"/>
                  </a:lnTo>
                  <a:lnTo>
                    <a:pt x="98" y="560"/>
                  </a:lnTo>
                  <a:lnTo>
                    <a:pt x="96" y="560"/>
                  </a:lnTo>
                  <a:lnTo>
                    <a:pt x="94" y="564"/>
                  </a:lnTo>
                  <a:lnTo>
                    <a:pt x="92" y="564"/>
                  </a:lnTo>
                  <a:lnTo>
                    <a:pt x="92" y="564"/>
                  </a:lnTo>
                  <a:lnTo>
                    <a:pt x="92" y="562"/>
                  </a:lnTo>
                  <a:lnTo>
                    <a:pt x="94" y="562"/>
                  </a:lnTo>
                  <a:lnTo>
                    <a:pt x="92" y="560"/>
                  </a:lnTo>
                  <a:lnTo>
                    <a:pt x="92" y="562"/>
                  </a:lnTo>
                  <a:lnTo>
                    <a:pt x="90" y="564"/>
                  </a:lnTo>
                  <a:lnTo>
                    <a:pt x="90" y="564"/>
                  </a:lnTo>
                  <a:lnTo>
                    <a:pt x="86" y="566"/>
                  </a:lnTo>
                  <a:lnTo>
                    <a:pt x="86" y="566"/>
                  </a:lnTo>
                  <a:lnTo>
                    <a:pt x="84" y="570"/>
                  </a:lnTo>
                  <a:lnTo>
                    <a:pt x="82" y="570"/>
                  </a:lnTo>
                  <a:lnTo>
                    <a:pt x="82" y="566"/>
                  </a:lnTo>
                  <a:lnTo>
                    <a:pt x="82" y="564"/>
                  </a:lnTo>
                  <a:lnTo>
                    <a:pt x="84" y="564"/>
                  </a:lnTo>
                  <a:lnTo>
                    <a:pt x="82" y="562"/>
                  </a:lnTo>
                  <a:lnTo>
                    <a:pt x="82" y="560"/>
                  </a:lnTo>
                  <a:lnTo>
                    <a:pt x="82" y="558"/>
                  </a:lnTo>
                  <a:lnTo>
                    <a:pt x="84" y="558"/>
                  </a:lnTo>
                  <a:lnTo>
                    <a:pt x="88" y="558"/>
                  </a:lnTo>
                  <a:lnTo>
                    <a:pt x="88" y="558"/>
                  </a:lnTo>
                  <a:lnTo>
                    <a:pt x="90" y="556"/>
                  </a:lnTo>
                  <a:lnTo>
                    <a:pt x="92" y="556"/>
                  </a:lnTo>
                  <a:lnTo>
                    <a:pt x="90" y="554"/>
                  </a:lnTo>
                  <a:lnTo>
                    <a:pt x="90" y="554"/>
                  </a:lnTo>
                  <a:lnTo>
                    <a:pt x="88" y="556"/>
                  </a:lnTo>
                  <a:lnTo>
                    <a:pt x="88" y="554"/>
                  </a:lnTo>
                  <a:lnTo>
                    <a:pt x="86" y="556"/>
                  </a:lnTo>
                  <a:lnTo>
                    <a:pt x="84" y="558"/>
                  </a:lnTo>
                  <a:lnTo>
                    <a:pt x="82" y="558"/>
                  </a:lnTo>
                  <a:lnTo>
                    <a:pt x="82" y="556"/>
                  </a:lnTo>
                  <a:lnTo>
                    <a:pt x="82" y="552"/>
                  </a:lnTo>
                  <a:lnTo>
                    <a:pt x="84" y="550"/>
                  </a:lnTo>
                  <a:lnTo>
                    <a:pt x="84" y="550"/>
                  </a:lnTo>
                  <a:lnTo>
                    <a:pt x="82" y="548"/>
                  </a:lnTo>
                  <a:lnTo>
                    <a:pt x="82" y="548"/>
                  </a:lnTo>
                  <a:lnTo>
                    <a:pt x="80" y="550"/>
                  </a:lnTo>
                  <a:lnTo>
                    <a:pt x="80" y="548"/>
                  </a:lnTo>
                  <a:lnTo>
                    <a:pt x="80" y="548"/>
                  </a:lnTo>
                  <a:lnTo>
                    <a:pt x="80" y="546"/>
                  </a:lnTo>
                  <a:lnTo>
                    <a:pt x="84" y="546"/>
                  </a:lnTo>
                  <a:lnTo>
                    <a:pt x="84" y="544"/>
                  </a:lnTo>
                  <a:lnTo>
                    <a:pt x="88" y="544"/>
                  </a:lnTo>
                  <a:lnTo>
                    <a:pt x="88" y="542"/>
                  </a:lnTo>
                  <a:lnTo>
                    <a:pt x="90" y="542"/>
                  </a:lnTo>
                  <a:lnTo>
                    <a:pt x="90" y="540"/>
                  </a:lnTo>
                  <a:lnTo>
                    <a:pt x="92" y="540"/>
                  </a:lnTo>
                  <a:lnTo>
                    <a:pt x="92" y="540"/>
                  </a:lnTo>
                  <a:lnTo>
                    <a:pt x="94" y="540"/>
                  </a:lnTo>
                  <a:lnTo>
                    <a:pt x="98" y="538"/>
                  </a:lnTo>
                  <a:lnTo>
                    <a:pt x="98" y="540"/>
                  </a:lnTo>
                  <a:lnTo>
                    <a:pt x="100" y="540"/>
                  </a:lnTo>
                  <a:lnTo>
                    <a:pt x="100" y="538"/>
                  </a:lnTo>
                  <a:lnTo>
                    <a:pt x="98" y="538"/>
                  </a:lnTo>
                  <a:lnTo>
                    <a:pt x="96" y="536"/>
                  </a:lnTo>
                  <a:lnTo>
                    <a:pt x="96" y="536"/>
                  </a:lnTo>
                  <a:lnTo>
                    <a:pt x="90" y="538"/>
                  </a:lnTo>
                  <a:lnTo>
                    <a:pt x="90" y="538"/>
                  </a:lnTo>
                  <a:lnTo>
                    <a:pt x="88" y="540"/>
                  </a:lnTo>
                  <a:lnTo>
                    <a:pt x="88" y="542"/>
                  </a:lnTo>
                  <a:lnTo>
                    <a:pt x="86" y="542"/>
                  </a:lnTo>
                  <a:lnTo>
                    <a:pt x="84" y="542"/>
                  </a:lnTo>
                  <a:lnTo>
                    <a:pt x="82" y="544"/>
                  </a:lnTo>
                  <a:lnTo>
                    <a:pt x="82" y="544"/>
                  </a:lnTo>
                  <a:lnTo>
                    <a:pt x="82" y="544"/>
                  </a:lnTo>
                  <a:lnTo>
                    <a:pt x="82" y="542"/>
                  </a:lnTo>
                  <a:lnTo>
                    <a:pt x="80" y="542"/>
                  </a:lnTo>
                  <a:lnTo>
                    <a:pt x="80" y="540"/>
                  </a:lnTo>
                  <a:lnTo>
                    <a:pt x="82" y="538"/>
                  </a:lnTo>
                  <a:lnTo>
                    <a:pt x="80" y="538"/>
                  </a:lnTo>
                  <a:lnTo>
                    <a:pt x="80" y="538"/>
                  </a:lnTo>
                  <a:lnTo>
                    <a:pt x="78" y="536"/>
                  </a:lnTo>
                  <a:lnTo>
                    <a:pt x="78" y="536"/>
                  </a:lnTo>
                  <a:lnTo>
                    <a:pt x="80" y="534"/>
                  </a:lnTo>
                  <a:lnTo>
                    <a:pt x="82" y="534"/>
                  </a:lnTo>
                  <a:lnTo>
                    <a:pt x="82" y="532"/>
                  </a:lnTo>
                  <a:lnTo>
                    <a:pt x="84" y="534"/>
                  </a:lnTo>
                  <a:lnTo>
                    <a:pt x="86" y="534"/>
                  </a:lnTo>
                  <a:lnTo>
                    <a:pt x="88" y="534"/>
                  </a:lnTo>
                  <a:lnTo>
                    <a:pt x="90" y="532"/>
                  </a:lnTo>
                  <a:lnTo>
                    <a:pt x="92" y="532"/>
                  </a:lnTo>
                  <a:lnTo>
                    <a:pt x="92" y="530"/>
                  </a:lnTo>
                  <a:lnTo>
                    <a:pt x="92" y="530"/>
                  </a:lnTo>
                  <a:lnTo>
                    <a:pt x="90" y="530"/>
                  </a:lnTo>
                  <a:lnTo>
                    <a:pt x="88" y="532"/>
                  </a:lnTo>
                  <a:lnTo>
                    <a:pt x="86" y="532"/>
                  </a:lnTo>
                  <a:lnTo>
                    <a:pt x="84" y="532"/>
                  </a:lnTo>
                  <a:lnTo>
                    <a:pt x="82" y="530"/>
                  </a:lnTo>
                  <a:lnTo>
                    <a:pt x="82" y="530"/>
                  </a:lnTo>
                  <a:lnTo>
                    <a:pt x="80" y="532"/>
                  </a:lnTo>
                  <a:lnTo>
                    <a:pt x="78" y="534"/>
                  </a:lnTo>
                  <a:lnTo>
                    <a:pt x="80" y="532"/>
                  </a:lnTo>
                  <a:lnTo>
                    <a:pt x="78" y="532"/>
                  </a:lnTo>
                  <a:lnTo>
                    <a:pt x="76" y="532"/>
                  </a:lnTo>
                  <a:lnTo>
                    <a:pt x="74" y="532"/>
                  </a:lnTo>
                  <a:lnTo>
                    <a:pt x="76" y="530"/>
                  </a:lnTo>
                  <a:lnTo>
                    <a:pt x="76" y="530"/>
                  </a:lnTo>
                  <a:lnTo>
                    <a:pt x="80" y="530"/>
                  </a:lnTo>
                  <a:lnTo>
                    <a:pt x="84" y="528"/>
                  </a:lnTo>
                  <a:lnTo>
                    <a:pt x="86" y="526"/>
                  </a:lnTo>
                  <a:lnTo>
                    <a:pt x="88" y="526"/>
                  </a:lnTo>
                  <a:lnTo>
                    <a:pt x="90" y="524"/>
                  </a:lnTo>
                  <a:lnTo>
                    <a:pt x="94" y="520"/>
                  </a:lnTo>
                  <a:lnTo>
                    <a:pt x="98" y="518"/>
                  </a:lnTo>
                  <a:lnTo>
                    <a:pt x="102" y="516"/>
                  </a:lnTo>
                  <a:lnTo>
                    <a:pt x="104" y="516"/>
                  </a:lnTo>
                  <a:lnTo>
                    <a:pt x="104" y="516"/>
                  </a:lnTo>
                  <a:lnTo>
                    <a:pt x="104" y="516"/>
                  </a:lnTo>
                  <a:lnTo>
                    <a:pt x="102" y="514"/>
                  </a:lnTo>
                  <a:lnTo>
                    <a:pt x="100" y="516"/>
                  </a:lnTo>
                  <a:lnTo>
                    <a:pt x="94" y="518"/>
                  </a:lnTo>
                  <a:lnTo>
                    <a:pt x="90" y="522"/>
                  </a:lnTo>
                  <a:lnTo>
                    <a:pt x="88" y="524"/>
                  </a:lnTo>
                  <a:lnTo>
                    <a:pt x="86" y="524"/>
                  </a:lnTo>
                  <a:lnTo>
                    <a:pt x="82" y="526"/>
                  </a:lnTo>
                  <a:lnTo>
                    <a:pt x="80" y="526"/>
                  </a:lnTo>
                  <a:lnTo>
                    <a:pt x="76" y="528"/>
                  </a:lnTo>
                  <a:lnTo>
                    <a:pt x="74" y="528"/>
                  </a:lnTo>
                  <a:lnTo>
                    <a:pt x="74" y="528"/>
                  </a:lnTo>
                  <a:lnTo>
                    <a:pt x="74" y="526"/>
                  </a:lnTo>
                  <a:lnTo>
                    <a:pt x="74" y="522"/>
                  </a:lnTo>
                  <a:lnTo>
                    <a:pt x="76" y="520"/>
                  </a:lnTo>
                  <a:lnTo>
                    <a:pt x="78" y="520"/>
                  </a:lnTo>
                  <a:lnTo>
                    <a:pt x="80" y="522"/>
                  </a:lnTo>
                  <a:lnTo>
                    <a:pt x="80" y="522"/>
                  </a:lnTo>
                  <a:lnTo>
                    <a:pt x="84" y="522"/>
                  </a:lnTo>
                  <a:lnTo>
                    <a:pt x="86" y="522"/>
                  </a:lnTo>
                  <a:lnTo>
                    <a:pt x="86" y="520"/>
                  </a:lnTo>
                  <a:lnTo>
                    <a:pt x="84" y="520"/>
                  </a:lnTo>
                  <a:lnTo>
                    <a:pt x="82" y="520"/>
                  </a:lnTo>
                  <a:lnTo>
                    <a:pt x="80" y="520"/>
                  </a:lnTo>
                  <a:lnTo>
                    <a:pt x="78" y="520"/>
                  </a:lnTo>
                  <a:lnTo>
                    <a:pt x="78" y="518"/>
                  </a:lnTo>
                  <a:lnTo>
                    <a:pt x="78" y="516"/>
                  </a:lnTo>
                  <a:lnTo>
                    <a:pt x="80" y="516"/>
                  </a:lnTo>
                  <a:lnTo>
                    <a:pt x="82" y="518"/>
                  </a:lnTo>
                  <a:lnTo>
                    <a:pt x="84" y="518"/>
                  </a:lnTo>
                  <a:lnTo>
                    <a:pt x="86" y="518"/>
                  </a:lnTo>
                  <a:lnTo>
                    <a:pt x="86" y="516"/>
                  </a:lnTo>
                  <a:lnTo>
                    <a:pt x="84" y="516"/>
                  </a:lnTo>
                  <a:lnTo>
                    <a:pt x="84" y="516"/>
                  </a:lnTo>
                  <a:lnTo>
                    <a:pt x="84" y="516"/>
                  </a:lnTo>
                  <a:lnTo>
                    <a:pt x="84" y="514"/>
                  </a:lnTo>
                  <a:lnTo>
                    <a:pt x="86" y="514"/>
                  </a:lnTo>
                  <a:lnTo>
                    <a:pt x="86" y="514"/>
                  </a:lnTo>
                  <a:lnTo>
                    <a:pt x="88" y="514"/>
                  </a:lnTo>
                  <a:lnTo>
                    <a:pt x="88" y="514"/>
                  </a:lnTo>
                  <a:lnTo>
                    <a:pt x="90" y="514"/>
                  </a:lnTo>
                  <a:lnTo>
                    <a:pt x="90" y="512"/>
                  </a:lnTo>
                  <a:lnTo>
                    <a:pt x="90" y="510"/>
                  </a:lnTo>
                  <a:lnTo>
                    <a:pt x="88" y="510"/>
                  </a:lnTo>
                  <a:lnTo>
                    <a:pt x="88" y="510"/>
                  </a:lnTo>
                  <a:lnTo>
                    <a:pt x="86" y="512"/>
                  </a:lnTo>
                  <a:lnTo>
                    <a:pt x="84" y="512"/>
                  </a:lnTo>
                  <a:lnTo>
                    <a:pt x="80" y="510"/>
                  </a:lnTo>
                  <a:lnTo>
                    <a:pt x="78" y="510"/>
                  </a:lnTo>
                  <a:lnTo>
                    <a:pt x="76" y="508"/>
                  </a:lnTo>
                  <a:lnTo>
                    <a:pt x="76" y="508"/>
                  </a:lnTo>
                  <a:lnTo>
                    <a:pt x="78" y="508"/>
                  </a:lnTo>
                  <a:lnTo>
                    <a:pt x="80" y="508"/>
                  </a:lnTo>
                  <a:lnTo>
                    <a:pt x="80" y="508"/>
                  </a:lnTo>
                  <a:lnTo>
                    <a:pt x="80" y="508"/>
                  </a:lnTo>
                  <a:lnTo>
                    <a:pt x="78" y="508"/>
                  </a:lnTo>
                  <a:lnTo>
                    <a:pt x="78" y="506"/>
                  </a:lnTo>
                  <a:lnTo>
                    <a:pt x="78" y="506"/>
                  </a:lnTo>
                  <a:lnTo>
                    <a:pt x="80" y="506"/>
                  </a:lnTo>
                  <a:lnTo>
                    <a:pt x="82" y="504"/>
                  </a:lnTo>
                  <a:lnTo>
                    <a:pt x="84" y="504"/>
                  </a:lnTo>
                  <a:lnTo>
                    <a:pt x="92" y="504"/>
                  </a:lnTo>
                  <a:lnTo>
                    <a:pt x="94" y="504"/>
                  </a:lnTo>
                  <a:lnTo>
                    <a:pt x="96" y="504"/>
                  </a:lnTo>
                  <a:lnTo>
                    <a:pt x="98" y="504"/>
                  </a:lnTo>
                  <a:lnTo>
                    <a:pt x="98" y="502"/>
                  </a:lnTo>
                  <a:lnTo>
                    <a:pt x="94" y="502"/>
                  </a:lnTo>
                  <a:lnTo>
                    <a:pt x="90" y="502"/>
                  </a:lnTo>
                  <a:lnTo>
                    <a:pt x="86" y="502"/>
                  </a:lnTo>
                  <a:lnTo>
                    <a:pt x="84" y="502"/>
                  </a:lnTo>
                  <a:lnTo>
                    <a:pt x="84" y="502"/>
                  </a:lnTo>
                  <a:lnTo>
                    <a:pt x="82" y="502"/>
                  </a:lnTo>
                  <a:lnTo>
                    <a:pt x="80" y="502"/>
                  </a:lnTo>
                  <a:lnTo>
                    <a:pt x="78" y="504"/>
                  </a:lnTo>
                  <a:lnTo>
                    <a:pt x="78" y="504"/>
                  </a:lnTo>
                  <a:lnTo>
                    <a:pt x="78" y="502"/>
                  </a:lnTo>
                  <a:lnTo>
                    <a:pt x="80" y="500"/>
                  </a:lnTo>
                  <a:lnTo>
                    <a:pt x="82" y="498"/>
                  </a:lnTo>
                  <a:lnTo>
                    <a:pt x="84" y="498"/>
                  </a:lnTo>
                  <a:lnTo>
                    <a:pt x="86" y="496"/>
                  </a:lnTo>
                  <a:lnTo>
                    <a:pt x="86" y="494"/>
                  </a:lnTo>
                  <a:lnTo>
                    <a:pt x="88" y="494"/>
                  </a:lnTo>
                  <a:lnTo>
                    <a:pt x="90" y="494"/>
                  </a:lnTo>
                  <a:lnTo>
                    <a:pt x="90" y="494"/>
                  </a:lnTo>
                  <a:lnTo>
                    <a:pt x="92" y="494"/>
                  </a:lnTo>
                  <a:lnTo>
                    <a:pt x="94" y="494"/>
                  </a:lnTo>
                  <a:lnTo>
                    <a:pt x="94" y="494"/>
                  </a:lnTo>
                  <a:lnTo>
                    <a:pt x="96" y="494"/>
                  </a:lnTo>
                  <a:lnTo>
                    <a:pt x="98" y="494"/>
                  </a:lnTo>
                  <a:lnTo>
                    <a:pt x="100" y="496"/>
                  </a:lnTo>
                  <a:lnTo>
                    <a:pt x="102" y="496"/>
                  </a:lnTo>
                  <a:lnTo>
                    <a:pt x="106" y="498"/>
                  </a:lnTo>
                  <a:lnTo>
                    <a:pt x="108" y="500"/>
                  </a:lnTo>
                  <a:lnTo>
                    <a:pt x="110" y="502"/>
                  </a:lnTo>
                  <a:lnTo>
                    <a:pt x="114" y="502"/>
                  </a:lnTo>
                  <a:lnTo>
                    <a:pt x="114" y="502"/>
                  </a:lnTo>
                  <a:lnTo>
                    <a:pt x="116" y="502"/>
                  </a:lnTo>
                  <a:lnTo>
                    <a:pt x="116" y="502"/>
                  </a:lnTo>
                  <a:lnTo>
                    <a:pt x="116" y="500"/>
                  </a:lnTo>
                  <a:lnTo>
                    <a:pt x="114" y="500"/>
                  </a:lnTo>
                  <a:lnTo>
                    <a:pt x="114" y="502"/>
                  </a:lnTo>
                  <a:lnTo>
                    <a:pt x="112" y="502"/>
                  </a:lnTo>
                  <a:lnTo>
                    <a:pt x="108" y="500"/>
                  </a:lnTo>
                  <a:lnTo>
                    <a:pt x="108" y="496"/>
                  </a:lnTo>
                  <a:lnTo>
                    <a:pt x="108" y="494"/>
                  </a:lnTo>
                  <a:lnTo>
                    <a:pt x="108" y="494"/>
                  </a:lnTo>
                  <a:lnTo>
                    <a:pt x="112" y="494"/>
                  </a:lnTo>
                  <a:lnTo>
                    <a:pt x="114" y="494"/>
                  </a:lnTo>
                  <a:lnTo>
                    <a:pt x="116" y="492"/>
                  </a:lnTo>
                  <a:lnTo>
                    <a:pt x="116" y="492"/>
                  </a:lnTo>
                  <a:lnTo>
                    <a:pt x="112" y="490"/>
                  </a:lnTo>
                  <a:lnTo>
                    <a:pt x="112" y="490"/>
                  </a:lnTo>
                  <a:lnTo>
                    <a:pt x="112" y="492"/>
                  </a:lnTo>
                  <a:lnTo>
                    <a:pt x="112" y="494"/>
                  </a:lnTo>
                  <a:lnTo>
                    <a:pt x="112" y="494"/>
                  </a:lnTo>
                  <a:lnTo>
                    <a:pt x="108" y="494"/>
                  </a:lnTo>
                  <a:lnTo>
                    <a:pt x="108" y="492"/>
                  </a:lnTo>
                  <a:lnTo>
                    <a:pt x="106" y="490"/>
                  </a:lnTo>
                  <a:lnTo>
                    <a:pt x="108" y="490"/>
                  </a:lnTo>
                  <a:lnTo>
                    <a:pt x="108" y="490"/>
                  </a:lnTo>
                  <a:lnTo>
                    <a:pt x="110" y="490"/>
                  </a:lnTo>
                  <a:lnTo>
                    <a:pt x="108" y="488"/>
                  </a:lnTo>
                  <a:lnTo>
                    <a:pt x="108" y="488"/>
                  </a:lnTo>
                  <a:lnTo>
                    <a:pt x="106" y="488"/>
                  </a:lnTo>
                  <a:lnTo>
                    <a:pt x="106" y="488"/>
                  </a:lnTo>
                  <a:lnTo>
                    <a:pt x="104" y="488"/>
                  </a:lnTo>
                  <a:lnTo>
                    <a:pt x="104" y="490"/>
                  </a:lnTo>
                  <a:lnTo>
                    <a:pt x="104" y="490"/>
                  </a:lnTo>
                  <a:lnTo>
                    <a:pt x="104" y="492"/>
                  </a:lnTo>
                  <a:lnTo>
                    <a:pt x="104" y="494"/>
                  </a:lnTo>
                  <a:lnTo>
                    <a:pt x="102" y="494"/>
                  </a:lnTo>
                  <a:lnTo>
                    <a:pt x="100" y="494"/>
                  </a:lnTo>
                  <a:lnTo>
                    <a:pt x="98" y="492"/>
                  </a:lnTo>
                  <a:lnTo>
                    <a:pt x="96" y="492"/>
                  </a:lnTo>
                  <a:lnTo>
                    <a:pt x="94" y="490"/>
                  </a:lnTo>
                  <a:lnTo>
                    <a:pt x="94" y="490"/>
                  </a:lnTo>
                  <a:lnTo>
                    <a:pt x="94" y="490"/>
                  </a:lnTo>
                  <a:lnTo>
                    <a:pt x="94" y="490"/>
                  </a:lnTo>
                  <a:lnTo>
                    <a:pt x="90" y="492"/>
                  </a:lnTo>
                  <a:lnTo>
                    <a:pt x="88" y="492"/>
                  </a:lnTo>
                  <a:lnTo>
                    <a:pt x="86" y="492"/>
                  </a:lnTo>
                  <a:lnTo>
                    <a:pt x="84" y="496"/>
                  </a:lnTo>
                  <a:lnTo>
                    <a:pt x="82" y="496"/>
                  </a:lnTo>
                  <a:lnTo>
                    <a:pt x="82" y="496"/>
                  </a:lnTo>
                  <a:lnTo>
                    <a:pt x="82" y="494"/>
                  </a:lnTo>
                  <a:lnTo>
                    <a:pt x="84" y="492"/>
                  </a:lnTo>
                  <a:lnTo>
                    <a:pt x="86" y="490"/>
                  </a:lnTo>
                  <a:lnTo>
                    <a:pt x="86" y="490"/>
                  </a:lnTo>
                  <a:lnTo>
                    <a:pt x="86" y="488"/>
                  </a:lnTo>
                  <a:lnTo>
                    <a:pt x="88" y="488"/>
                  </a:lnTo>
                  <a:lnTo>
                    <a:pt x="88" y="488"/>
                  </a:lnTo>
                  <a:lnTo>
                    <a:pt x="88" y="486"/>
                  </a:lnTo>
                  <a:lnTo>
                    <a:pt x="88" y="484"/>
                  </a:lnTo>
                  <a:lnTo>
                    <a:pt x="90" y="486"/>
                  </a:lnTo>
                  <a:lnTo>
                    <a:pt x="92" y="486"/>
                  </a:lnTo>
                  <a:lnTo>
                    <a:pt x="94" y="488"/>
                  </a:lnTo>
                  <a:lnTo>
                    <a:pt x="98" y="488"/>
                  </a:lnTo>
                  <a:lnTo>
                    <a:pt x="98" y="486"/>
                  </a:lnTo>
                  <a:lnTo>
                    <a:pt x="96" y="486"/>
                  </a:lnTo>
                  <a:lnTo>
                    <a:pt x="94" y="486"/>
                  </a:lnTo>
                  <a:lnTo>
                    <a:pt x="94" y="486"/>
                  </a:lnTo>
                  <a:lnTo>
                    <a:pt x="90" y="482"/>
                  </a:lnTo>
                  <a:lnTo>
                    <a:pt x="90" y="480"/>
                  </a:lnTo>
                  <a:lnTo>
                    <a:pt x="88" y="480"/>
                  </a:lnTo>
                  <a:lnTo>
                    <a:pt x="88" y="480"/>
                  </a:lnTo>
                  <a:lnTo>
                    <a:pt x="88" y="478"/>
                  </a:lnTo>
                  <a:lnTo>
                    <a:pt x="92" y="480"/>
                  </a:lnTo>
                  <a:lnTo>
                    <a:pt x="94" y="482"/>
                  </a:lnTo>
                  <a:lnTo>
                    <a:pt x="96" y="484"/>
                  </a:lnTo>
                  <a:lnTo>
                    <a:pt x="96" y="484"/>
                  </a:lnTo>
                  <a:lnTo>
                    <a:pt x="96" y="482"/>
                  </a:lnTo>
                  <a:lnTo>
                    <a:pt x="96" y="480"/>
                  </a:lnTo>
                  <a:lnTo>
                    <a:pt x="96" y="480"/>
                  </a:lnTo>
                  <a:lnTo>
                    <a:pt x="98" y="482"/>
                  </a:lnTo>
                  <a:lnTo>
                    <a:pt x="98" y="484"/>
                  </a:lnTo>
                  <a:lnTo>
                    <a:pt x="102" y="486"/>
                  </a:lnTo>
                  <a:lnTo>
                    <a:pt x="104" y="486"/>
                  </a:lnTo>
                  <a:lnTo>
                    <a:pt x="104" y="486"/>
                  </a:lnTo>
                  <a:lnTo>
                    <a:pt x="108" y="486"/>
                  </a:lnTo>
                  <a:lnTo>
                    <a:pt x="108" y="486"/>
                  </a:lnTo>
                  <a:lnTo>
                    <a:pt x="110" y="488"/>
                  </a:lnTo>
                  <a:lnTo>
                    <a:pt x="112" y="488"/>
                  </a:lnTo>
                  <a:lnTo>
                    <a:pt x="114" y="490"/>
                  </a:lnTo>
                  <a:lnTo>
                    <a:pt x="114" y="490"/>
                  </a:lnTo>
                  <a:lnTo>
                    <a:pt x="114" y="488"/>
                  </a:lnTo>
                  <a:lnTo>
                    <a:pt x="112" y="486"/>
                  </a:lnTo>
                  <a:lnTo>
                    <a:pt x="108" y="482"/>
                  </a:lnTo>
                  <a:lnTo>
                    <a:pt x="108" y="482"/>
                  </a:lnTo>
                  <a:lnTo>
                    <a:pt x="108" y="480"/>
                  </a:lnTo>
                  <a:lnTo>
                    <a:pt x="110" y="480"/>
                  </a:lnTo>
                  <a:lnTo>
                    <a:pt x="110" y="478"/>
                  </a:lnTo>
                  <a:lnTo>
                    <a:pt x="112" y="476"/>
                  </a:lnTo>
                  <a:lnTo>
                    <a:pt x="112" y="476"/>
                  </a:lnTo>
                  <a:lnTo>
                    <a:pt x="112" y="476"/>
                  </a:lnTo>
                  <a:lnTo>
                    <a:pt x="110" y="476"/>
                  </a:lnTo>
                  <a:lnTo>
                    <a:pt x="110" y="476"/>
                  </a:lnTo>
                  <a:lnTo>
                    <a:pt x="106" y="476"/>
                  </a:lnTo>
                  <a:lnTo>
                    <a:pt x="106" y="476"/>
                  </a:lnTo>
                  <a:lnTo>
                    <a:pt x="106" y="478"/>
                  </a:lnTo>
                  <a:lnTo>
                    <a:pt x="108" y="480"/>
                  </a:lnTo>
                  <a:lnTo>
                    <a:pt x="106" y="480"/>
                  </a:lnTo>
                  <a:lnTo>
                    <a:pt x="104" y="480"/>
                  </a:lnTo>
                  <a:lnTo>
                    <a:pt x="102" y="480"/>
                  </a:lnTo>
                  <a:lnTo>
                    <a:pt x="100" y="480"/>
                  </a:lnTo>
                  <a:lnTo>
                    <a:pt x="100" y="480"/>
                  </a:lnTo>
                  <a:lnTo>
                    <a:pt x="98" y="478"/>
                  </a:lnTo>
                  <a:lnTo>
                    <a:pt x="96" y="478"/>
                  </a:lnTo>
                  <a:lnTo>
                    <a:pt x="96" y="476"/>
                  </a:lnTo>
                  <a:lnTo>
                    <a:pt x="96" y="476"/>
                  </a:lnTo>
                  <a:lnTo>
                    <a:pt x="98" y="474"/>
                  </a:lnTo>
                  <a:lnTo>
                    <a:pt x="96" y="476"/>
                  </a:lnTo>
                  <a:lnTo>
                    <a:pt x="94" y="476"/>
                  </a:lnTo>
                  <a:lnTo>
                    <a:pt x="94" y="476"/>
                  </a:lnTo>
                  <a:lnTo>
                    <a:pt x="96" y="474"/>
                  </a:lnTo>
                  <a:lnTo>
                    <a:pt x="100" y="474"/>
                  </a:lnTo>
                  <a:lnTo>
                    <a:pt x="100" y="472"/>
                  </a:lnTo>
                  <a:lnTo>
                    <a:pt x="104" y="472"/>
                  </a:lnTo>
                  <a:lnTo>
                    <a:pt x="104" y="474"/>
                  </a:lnTo>
                  <a:lnTo>
                    <a:pt x="106" y="472"/>
                  </a:lnTo>
                  <a:lnTo>
                    <a:pt x="108" y="472"/>
                  </a:lnTo>
                  <a:lnTo>
                    <a:pt x="112" y="474"/>
                  </a:lnTo>
                  <a:lnTo>
                    <a:pt x="112" y="472"/>
                  </a:lnTo>
                  <a:lnTo>
                    <a:pt x="112" y="472"/>
                  </a:lnTo>
                  <a:lnTo>
                    <a:pt x="114" y="470"/>
                  </a:lnTo>
                  <a:lnTo>
                    <a:pt x="114" y="468"/>
                  </a:lnTo>
                  <a:lnTo>
                    <a:pt x="116" y="468"/>
                  </a:lnTo>
                  <a:lnTo>
                    <a:pt x="116" y="468"/>
                  </a:lnTo>
                  <a:lnTo>
                    <a:pt x="114" y="468"/>
                  </a:lnTo>
                  <a:lnTo>
                    <a:pt x="112" y="468"/>
                  </a:lnTo>
                  <a:lnTo>
                    <a:pt x="112" y="468"/>
                  </a:lnTo>
                  <a:lnTo>
                    <a:pt x="114" y="466"/>
                  </a:lnTo>
                  <a:lnTo>
                    <a:pt x="114" y="462"/>
                  </a:lnTo>
                  <a:lnTo>
                    <a:pt x="114" y="460"/>
                  </a:lnTo>
                  <a:lnTo>
                    <a:pt x="114" y="460"/>
                  </a:lnTo>
                  <a:lnTo>
                    <a:pt x="116" y="460"/>
                  </a:lnTo>
                  <a:lnTo>
                    <a:pt x="118" y="462"/>
                  </a:lnTo>
                  <a:lnTo>
                    <a:pt x="116" y="462"/>
                  </a:lnTo>
                  <a:lnTo>
                    <a:pt x="116" y="464"/>
                  </a:lnTo>
                  <a:lnTo>
                    <a:pt x="118" y="464"/>
                  </a:lnTo>
                  <a:lnTo>
                    <a:pt x="120" y="464"/>
                  </a:lnTo>
                  <a:lnTo>
                    <a:pt x="122" y="464"/>
                  </a:lnTo>
                  <a:lnTo>
                    <a:pt x="122" y="464"/>
                  </a:lnTo>
                  <a:lnTo>
                    <a:pt x="122" y="464"/>
                  </a:lnTo>
                  <a:lnTo>
                    <a:pt x="124" y="464"/>
                  </a:lnTo>
                  <a:lnTo>
                    <a:pt x="126" y="464"/>
                  </a:lnTo>
                  <a:lnTo>
                    <a:pt x="124" y="464"/>
                  </a:lnTo>
                  <a:lnTo>
                    <a:pt x="124" y="462"/>
                  </a:lnTo>
                  <a:lnTo>
                    <a:pt x="120" y="462"/>
                  </a:lnTo>
                  <a:lnTo>
                    <a:pt x="120" y="462"/>
                  </a:lnTo>
                  <a:lnTo>
                    <a:pt x="122" y="460"/>
                  </a:lnTo>
                  <a:lnTo>
                    <a:pt x="124" y="460"/>
                  </a:lnTo>
                  <a:lnTo>
                    <a:pt x="124" y="460"/>
                  </a:lnTo>
                  <a:lnTo>
                    <a:pt x="124" y="460"/>
                  </a:lnTo>
                  <a:lnTo>
                    <a:pt x="122" y="460"/>
                  </a:lnTo>
                  <a:lnTo>
                    <a:pt x="122" y="458"/>
                  </a:lnTo>
                  <a:lnTo>
                    <a:pt x="122" y="458"/>
                  </a:lnTo>
                  <a:lnTo>
                    <a:pt x="120" y="458"/>
                  </a:lnTo>
                  <a:lnTo>
                    <a:pt x="118" y="458"/>
                  </a:lnTo>
                  <a:lnTo>
                    <a:pt x="116" y="458"/>
                  </a:lnTo>
                  <a:lnTo>
                    <a:pt x="116" y="456"/>
                  </a:lnTo>
                  <a:lnTo>
                    <a:pt x="118" y="456"/>
                  </a:lnTo>
                  <a:lnTo>
                    <a:pt x="120" y="456"/>
                  </a:lnTo>
                  <a:lnTo>
                    <a:pt x="122" y="452"/>
                  </a:lnTo>
                  <a:lnTo>
                    <a:pt x="122" y="452"/>
                  </a:lnTo>
                  <a:lnTo>
                    <a:pt x="122" y="452"/>
                  </a:lnTo>
                  <a:lnTo>
                    <a:pt x="124" y="452"/>
                  </a:lnTo>
                  <a:lnTo>
                    <a:pt x="126" y="452"/>
                  </a:lnTo>
                  <a:lnTo>
                    <a:pt x="126" y="450"/>
                  </a:lnTo>
                  <a:lnTo>
                    <a:pt x="124" y="450"/>
                  </a:lnTo>
                  <a:lnTo>
                    <a:pt x="122" y="450"/>
                  </a:lnTo>
                  <a:lnTo>
                    <a:pt x="122" y="450"/>
                  </a:lnTo>
                  <a:lnTo>
                    <a:pt x="122" y="448"/>
                  </a:lnTo>
                  <a:lnTo>
                    <a:pt x="124" y="448"/>
                  </a:lnTo>
                  <a:lnTo>
                    <a:pt x="126" y="446"/>
                  </a:lnTo>
                  <a:lnTo>
                    <a:pt x="128" y="446"/>
                  </a:lnTo>
                  <a:lnTo>
                    <a:pt x="128" y="444"/>
                  </a:lnTo>
                  <a:lnTo>
                    <a:pt x="128" y="444"/>
                  </a:lnTo>
                  <a:lnTo>
                    <a:pt x="128" y="442"/>
                  </a:lnTo>
                  <a:lnTo>
                    <a:pt x="126" y="442"/>
                  </a:lnTo>
                  <a:lnTo>
                    <a:pt x="126" y="442"/>
                  </a:lnTo>
                  <a:lnTo>
                    <a:pt x="128" y="440"/>
                  </a:lnTo>
                  <a:lnTo>
                    <a:pt x="130" y="440"/>
                  </a:lnTo>
                  <a:lnTo>
                    <a:pt x="128" y="438"/>
                  </a:lnTo>
                  <a:lnTo>
                    <a:pt x="128" y="438"/>
                  </a:lnTo>
                  <a:lnTo>
                    <a:pt x="126" y="438"/>
                  </a:lnTo>
                  <a:lnTo>
                    <a:pt x="124" y="440"/>
                  </a:lnTo>
                  <a:lnTo>
                    <a:pt x="122" y="440"/>
                  </a:lnTo>
                  <a:lnTo>
                    <a:pt x="120" y="438"/>
                  </a:lnTo>
                  <a:lnTo>
                    <a:pt x="120" y="440"/>
                  </a:lnTo>
                  <a:lnTo>
                    <a:pt x="116" y="440"/>
                  </a:lnTo>
                  <a:lnTo>
                    <a:pt x="116" y="438"/>
                  </a:lnTo>
                  <a:lnTo>
                    <a:pt x="114" y="438"/>
                  </a:lnTo>
                  <a:lnTo>
                    <a:pt x="112" y="438"/>
                  </a:lnTo>
                  <a:lnTo>
                    <a:pt x="112" y="436"/>
                  </a:lnTo>
                  <a:lnTo>
                    <a:pt x="110" y="436"/>
                  </a:lnTo>
                  <a:lnTo>
                    <a:pt x="108" y="436"/>
                  </a:lnTo>
                  <a:lnTo>
                    <a:pt x="108" y="434"/>
                  </a:lnTo>
                  <a:lnTo>
                    <a:pt x="108" y="432"/>
                  </a:lnTo>
                  <a:lnTo>
                    <a:pt x="104" y="430"/>
                  </a:lnTo>
                  <a:lnTo>
                    <a:pt x="100" y="428"/>
                  </a:lnTo>
                  <a:lnTo>
                    <a:pt x="96" y="428"/>
                  </a:lnTo>
                  <a:lnTo>
                    <a:pt x="94" y="426"/>
                  </a:lnTo>
                  <a:lnTo>
                    <a:pt x="94" y="424"/>
                  </a:lnTo>
                  <a:lnTo>
                    <a:pt x="94" y="420"/>
                  </a:lnTo>
                  <a:lnTo>
                    <a:pt x="92" y="418"/>
                  </a:lnTo>
                  <a:lnTo>
                    <a:pt x="92" y="418"/>
                  </a:lnTo>
                  <a:lnTo>
                    <a:pt x="92" y="418"/>
                  </a:lnTo>
                  <a:lnTo>
                    <a:pt x="94" y="414"/>
                  </a:lnTo>
                  <a:lnTo>
                    <a:pt x="96" y="414"/>
                  </a:lnTo>
                  <a:lnTo>
                    <a:pt x="96" y="414"/>
                  </a:lnTo>
                  <a:lnTo>
                    <a:pt x="98" y="414"/>
                  </a:lnTo>
                  <a:lnTo>
                    <a:pt x="100" y="414"/>
                  </a:lnTo>
                  <a:lnTo>
                    <a:pt x="102" y="416"/>
                  </a:lnTo>
                  <a:lnTo>
                    <a:pt x="106" y="418"/>
                  </a:lnTo>
                  <a:lnTo>
                    <a:pt x="108" y="418"/>
                  </a:lnTo>
                  <a:lnTo>
                    <a:pt x="108" y="418"/>
                  </a:lnTo>
                  <a:lnTo>
                    <a:pt x="110" y="418"/>
                  </a:lnTo>
                  <a:lnTo>
                    <a:pt x="112" y="418"/>
                  </a:lnTo>
                  <a:lnTo>
                    <a:pt x="114" y="420"/>
                  </a:lnTo>
                  <a:lnTo>
                    <a:pt x="114" y="420"/>
                  </a:lnTo>
                  <a:lnTo>
                    <a:pt x="116" y="422"/>
                  </a:lnTo>
                  <a:lnTo>
                    <a:pt x="118" y="426"/>
                  </a:lnTo>
                  <a:lnTo>
                    <a:pt x="120" y="428"/>
                  </a:lnTo>
                  <a:lnTo>
                    <a:pt x="122" y="430"/>
                  </a:lnTo>
                  <a:lnTo>
                    <a:pt x="124" y="432"/>
                  </a:lnTo>
                  <a:lnTo>
                    <a:pt x="126" y="432"/>
                  </a:lnTo>
                  <a:lnTo>
                    <a:pt x="128" y="432"/>
                  </a:lnTo>
                  <a:lnTo>
                    <a:pt x="128" y="430"/>
                  </a:lnTo>
                  <a:lnTo>
                    <a:pt x="128" y="430"/>
                  </a:lnTo>
                  <a:lnTo>
                    <a:pt x="126" y="430"/>
                  </a:lnTo>
                  <a:lnTo>
                    <a:pt x="126" y="430"/>
                  </a:lnTo>
                  <a:lnTo>
                    <a:pt x="124" y="430"/>
                  </a:lnTo>
                  <a:lnTo>
                    <a:pt x="122" y="426"/>
                  </a:lnTo>
                  <a:lnTo>
                    <a:pt x="122" y="426"/>
                  </a:lnTo>
                  <a:lnTo>
                    <a:pt x="122" y="426"/>
                  </a:lnTo>
                  <a:lnTo>
                    <a:pt x="124" y="428"/>
                  </a:lnTo>
                  <a:lnTo>
                    <a:pt x="126" y="428"/>
                  </a:lnTo>
                  <a:lnTo>
                    <a:pt x="126" y="426"/>
                  </a:lnTo>
                  <a:lnTo>
                    <a:pt x="128" y="426"/>
                  </a:lnTo>
                  <a:lnTo>
                    <a:pt x="128" y="426"/>
                  </a:lnTo>
                  <a:lnTo>
                    <a:pt x="124" y="424"/>
                  </a:lnTo>
                  <a:lnTo>
                    <a:pt x="122" y="420"/>
                  </a:lnTo>
                  <a:lnTo>
                    <a:pt x="120" y="420"/>
                  </a:lnTo>
                  <a:lnTo>
                    <a:pt x="122" y="418"/>
                  </a:lnTo>
                  <a:lnTo>
                    <a:pt x="122" y="418"/>
                  </a:lnTo>
                  <a:lnTo>
                    <a:pt x="124" y="420"/>
                  </a:lnTo>
                  <a:lnTo>
                    <a:pt x="124" y="420"/>
                  </a:lnTo>
                  <a:lnTo>
                    <a:pt x="124" y="418"/>
                  </a:lnTo>
                  <a:lnTo>
                    <a:pt x="122" y="416"/>
                  </a:lnTo>
                  <a:lnTo>
                    <a:pt x="120" y="414"/>
                  </a:lnTo>
                  <a:lnTo>
                    <a:pt x="118" y="414"/>
                  </a:lnTo>
                  <a:lnTo>
                    <a:pt x="120" y="412"/>
                  </a:lnTo>
                  <a:lnTo>
                    <a:pt x="122" y="414"/>
                  </a:lnTo>
                  <a:lnTo>
                    <a:pt x="126" y="414"/>
                  </a:lnTo>
                  <a:lnTo>
                    <a:pt x="128" y="414"/>
                  </a:lnTo>
                  <a:lnTo>
                    <a:pt x="128" y="412"/>
                  </a:lnTo>
                  <a:lnTo>
                    <a:pt x="126" y="410"/>
                  </a:lnTo>
                  <a:lnTo>
                    <a:pt x="124" y="410"/>
                  </a:lnTo>
                  <a:lnTo>
                    <a:pt x="124" y="412"/>
                  </a:lnTo>
                  <a:lnTo>
                    <a:pt x="122" y="412"/>
                  </a:lnTo>
                  <a:lnTo>
                    <a:pt x="120" y="412"/>
                  </a:lnTo>
                  <a:lnTo>
                    <a:pt x="118" y="410"/>
                  </a:lnTo>
                  <a:lnTo>
                    <a:pt x="120" y="410"/>
                  </a:lnTo>
                  <a:lnTo>
                    <a:pt x="122" y="408"/>
                  </a:lnTo>
                  <a:lnTo>
                    <a:pt x="124" y="408"/>
                  </a:lnTo>
                  <a:lnTo>
                    <a:pt x="126" y="410"/>
                  </a:lnTo>
                  <a:lnTo>
                    <a:pt x="126" y="408"/>
                  </a:lnTo>
                  <a:lnTo>
                    <a:pt x="126" y="406"/>
                  </a:lnTo>
                  <a:lnTo>
                    <a:pt x="124" y="404"/>
                  </a:lnTo>
                  <a:lnTo>
                    <a:pt x="122" y="406"/>
                  </a:lnTo>
                  <a:lnTo>
                    <a:pt x="122" y="406"/>
                  </a:lnTo>
                  <a:lnTo>
                    <a:pt x="120" y="406"/>
                  </a:lnTo>
                  <a:lnTo>
                    <a:pt x="120" y="406"/>
                  </a:lnTo>
                  <a:lnTo>
                    <a:pt x="116" y="410"/>
                  </a:lnTo>
                  <a:lnTo>
                    <a:pt x="116" y="410"/>
                  </a:lnTo>
                  <a:lnTo>
                    <a:pt x="114" y="408"/>
                  </a:lnTo>
                  <a:lnTo>
                    <a:pt x="116" y="408"/>
                  </a:lnTo>
                  <a:lnTo>
                    <a:pt x="118" y="406"/>
                  </a:lnTo>
                  <a:lnTo>
                    <a:pt x="118" y="404"/>
                  </a:lnTo>
                  <a:lnTo>
                    <a:pt x="120" y="404"/>
                  </a:lnTo>
                  <a:lnTo>
                    <a:pt x="122" y="404"/>
                  </a:lnTo>
                  <a:lnTo>
                    <a:pt x="122" y="402"/>
                  </a:lnTo>
                  <a:lnTo>
                    <a:pt x="124" y="402"/>
                  </a:lnTo>
                  <a:lnTo>
                    <a:pt x="126" y="402"/>
                  </a:lnTo>
                  <a:lnTo>
                    <a:pt x="124" y="400"/>
                  </a:lnTo>
                  <a:lnTo>
                    <a:pt x="122" y="400"/>
                  </a:lnTo>
                  <a:lnTo>
                    <a:pt x="120" y="402"/>
                  </a:lnTo>
                  <a:lnTo>
                    <a:pt x="118" y="402"/>
                  </a:lnTo>
                  <a:lnTo>
                    <a:pt x="118" y="402"/>
                  </a:lnTo>
                  <a:lnTo>
                    <a:pt x="114" y="402"/>
                  </a:lnTo>
                  <a:lnTo>
                    <a:pt x="114" y="402"/>
                  </a:lnTo>
                  <a:lnTo>
                    <a:pt x="114" y="400"/>
                  </a:lnTo>
                  <a:lnTo>
                    <a:pt x="116" y="400"/>
                  </a:lnTo>
                  <a:lnTo>
                    <a:pt x="116" y="398"/>
                  </a:lnTo>
                  <a:lnTo>
                    <a:pt x="120" y="398"/>
                  </a:lnTo>
                  <a:lnTo>
                    <a:pt x="124" y="398"/>
                  </a:lnTo>
                  <a:lnTo>
                    <a:pt x="126" y="396"/>
                  </a:lnTo>
                  <a:lnTo>
                    <a:pt x="126" y="394"/>
                  </a:lnTo>
                  <a:lnTo>
                    <a:pt x="126" y="394"/>
                  </a:lnTo>
                  <a:lnTo>
                    <a:pt x="124" y="394"/>
                  </a:lnTo>
                  <a:lnTo>
                    <a:pt x="122" y="396"/>
                  </a:lnTo>
                  <a:lnTo>
                    <a:pt x="122" y="396"/>
                  </a:lnTo>
                  <a:lnTo>
                    <a:pt x="120" y="396"/>
                  </a:lnTo>
                  <a:lnTo>
                    <a:pt x="118" y="394"/>
                  </a:lnTo>
                  <a:lnTo>
                    <a:pt x="118" y="394"/>
                  </a:lnTo>
                  <a:lnTo>
                    <a:pt x="116" y="394"/>
                  </a:lnTo>
                  <a:lnTo>
                    <a:pt x="114" y="392"/>
                  </a:lnTo>
                  <a:lnTo>
                    <a:pt x="114" y="392"/>
                  </a:lnTo>
                  <a:lnTo>
                    <a:pt x="116" y="390"/>
                  </a:lnTo>
                  <a:lnTo>
                    <a:pt x="118" y="388"/>
                  </a:lnTo>
                  <a:lnTo>
                    <a:pt x="118" y="386"/>
                  </a:lnTo>
                  <a:lnTo>
                    <a:pt x="120" y="386"/>
                  </a:lnTo>
                  <a:lnTo>
                    <a:pt x="120" y="384"/>
                  </a:lnTo>
                  <a:lnTo>
                    <a:pt x="120" y="384"/>
                  </a:lnTo>
                  <a:lnTo>
                    <a:pt x="118" y="386"/>
                  </a:lnTo>
                  <a:lnTo>
                    <a:pt x="114" y="390"/>
                  </a:lnTo>
                  <a:lnTo>
                    <a:pt x="114" y="390"/>
                  </a:lnTo>
                  <a:lnTo>
                    <a:pt x="114" y="392"/>
                  </a:lnTo>
                  <a:lnTo>
                    <a:pt x="112" y="392"/>
                  </a:lnTo>
                  <a:lnTo>
                    <a:pt x="112" y="392"/>
                  </a:lnTo>
                  <a:lnTo>
                    <a:pt x="112" y="390"/>
                  </a:lnTo>
                  <a:lnTo>
                    <a:pt x="112" y="386"/>
                  </a:lnTo>
                  <a:lnTo>
                    <a:pt x="112" y="384"/>
                  </a:lnTo>
                  <a:lnTo>
                    <a:pt x="112" y="382"/>
                  </a:lnTo>
                  <a:lnTo>
                    <a:pt x="112" y="380"/>
                  </a:lnTo>
                  <a:lnTo>
                    <a:pt x="112" y="378"/>
                  </a:lnTo>
                  <a:lnTo>
                    <a:pt x="112" y="376"/>
                  </a:lnTo>
                  <a:lnTo>
                    <a:pt x="112" y="376"/>
                  </a:lnTo>
                  <a:lnTo>
                    <a:pt x="110" y="376"/>
                  </a:lnTo>
                  <a:lnTo>
                    <a:pt x="110" y="380"/>
                  </a:lnTo>
                  <a:lnTo>
                    <a:pt x="110" y="384"/>
                  </a:lnTo>
                  <a:lnTo>
                    <a:pt x="112" y="384"/>
                  </a:lnTo>
                  <a:lnTo>
                    <a:pt x="112" y="388"/>
                  </a:lnTo>
                  <a:lnTo>
                    <a:pt x="112" y="390"/>
                  </a:lnTo>
                  <a:lnTo>
                    <a:pt x="110" y="392"/>
                  </a:lnTo>
                  <a:lnTo>
                    <a:pt x="110" y="392"/>
                  </a:lnTo>
                  <a:lnTo>
                    <a:pt x="108" y="390"/>
                  </a:lnTo>
                  <a:lnTo>
                    <a:pt x="108" y="390"/>
                  </a:lnTo>
                  <a:lnTo>
                    <a:pt x="106" y="392"/>
                  </a:lnTo>
                  <a:lnTo>
                    <a:pt x="106" y="394"/>
                  </a:lnTo>
                  <a:lnTo>
                    <a:pt x="106" y="394"/>
                  </a:lnTo>
                  <a:lnTo>
                    <a:pt x="104" y="394"/>
                  </a:lnTo>
                  <a:lnTo>
                    <a:pt x="106" y="394"/>
                  </a:lnTo>
                  <a:lnTo>
                    <a:pt x="106" y="396"/>
                  </a:lnTo>
                  <a:lnTo>
                    <a:pt x="104" y="398"/>
                  </a:lnTo>
                  <a:lnTo>
                    <a:pt x="104" y="400"/>
                  </a:lnTo>
                  <a:lnTo>
                    <a:pt x="102" y="400"/>
                  </a:lnTo>
                  <a:lnTo>
                    <a:pt x="100" y="400"/>
                  </a:lnTo>
                  <a:lnTo>
                    <a:pt x="100" y="400"/>
                  </a:lnTo>
                  <a:lnTo>
                    <a:pt x="98" y="402"/>
                  </a:lnTo>
                  <a:lnTo>
                    <a:pt x="96" y="402"/>
                  </a:lnTo>
                  <a:lnTo>
                    <a:pt x="94" y="400"/>
                  </a:lnTo>
                  <a:lnTo>
                    <a:pt x="94" y="398"/>
                  </a:lnTo>
                  <a:lnTo>
                    <a:pt x="94" y="398"/>
                  </a:lnTo>
                  <a:lnTo>
                    <a:pt x="94" y="396"/>
                  </a:lnTo>
                  <a:lnTo>
                    <a:pt x="92" y="396"/>
                  </a:lnTo>
                  <a:lnTo>
                    <a:pt x="92" y="398"/>
                  </a:lnTo>
                  <a:lnTo>
                    <a:pt x="90" y="398"/>
                  </a:lnTo>
                  <a:lnTo>
                    <a:pt x="90" y="396"/>
                  </a:lnTo>
                  <a:lnTo>
                    <a:pt x="90" y="394"/>
                  </a:lnTo>
                  <a:lnTo>
                    <a:pt x="90" y="392"/>
                  </a:lnTo>
                  <a:lnTo>
                    <a:pt x="90" y="390"/>
                  </a:lnTo>
                  <a:lnTo>
                    <a:pt x="90" y="390"/>
                  </a:lnTo>
                  <a:lnTo>
                    <a:pt x="92" y="388"/>
                  </a:lnTo>
                  <a:lnTo>
                    <a:pt x="94" y="388"/>
                  </a:lnTo>
                  <a:lnTo>
                    <a:pt x="94" y="390"/>
                  </a:lnTo>
                  <a:lnTo>
                    <a:pt x="96" y="388"/>
                  </a:lnTo>
                  <a:lnTo>
                    <a:pt x="96" y="386"/>
                  </a:lnTo>
                  <a:lnTo>
                    <a:pt x="100" y="386"/>
                  </a:lnTo>
                  <a:lnTo>
                    <a:pt x="100" y="386"/>
                  </a:lnTo>
                  <a:lnTo>
                    <a:pt x="104" y="384"/>
                  </a:lnTo>
                  <a:lnTo>
                    <a:pt x="106" y="380"/>
                  </a:lnTo>
                  <a:lnTo>
                    <a:pt x="106" y="378"/>
                  </a:lnTo>
                  <a:lnTo>
                    <a:pt x="106" y="378"/>
                  </a:lnTo>
                  <a:lnTo>
                    <a:pt x="104" y="380"/>
                  </a:lnTo>
                  <a:lnTo>
                    <a:pt x="102" y="382"/>
                  </a:lnTo>
                  <a:lnTo>
                    <a:pt x="100" y="384"/>
                  </a:lnTo>
                  <a:lnTo>
                    <a:pt x="98" y="384"/>
                  </a:lnTo>
                  <a:lnTo>
                    <a:pt x="96" y="384"/>
                  </a:lnTo>
                  <a:lnTo>
                    <a:pt x="94" y="384"/>
                  </a:lnTo>
                  <a:lnTo>
                    <a:pt x="94" y="382"/>
                  </a:lnTo>
                  <a:lnTo>
                    <a:pt x="96" y="380"/>
                  </a:lnTo>
                  <a:lnTo>
                    <a:pt x="98" y="378"/>
                  </a:lnTo>
                  <a:lnTo>
                    <a:pt x="100" y="378"/>
                  </a:lnTo>
                  <a:lnTo>
                    <a:pt x="100" y="376"/>
                  </a:lnTo>
                  <a:lnTo>
                    <a:pt x="100" y="376"/>
                  </a:lnTo>
                  <a:lnTo>
                    <a:pt x="100" y="374"/>
                  </a:lnTo>
                  <a:lnTo>
                    <a:pt x="102" y="374"/>
                  </a:lnTo>
                  <a:lnTo>
                    <a:pt x="104" y="374"/>
                  </a:lnTo>
                  <a:lnTo>
                    <a:pt x="102" y="372"/>
                  </a:lnTo>
                  <a:lnTo>
                    <a:pt x="102" y="372"/>
                  </a:lnTo>
                  <a:lnTo>
                    <a:pt x="102" y="372"/>
                  </a:lnTo>
                  <a:lnTo>
                    <a:pt x="100" y="372"/>
                  </a:lnTo>
                  <a:lnTo>
                    <a:pt x="100" y="372"/>
                  </a:lnTo>
                  <a:lnTo>
                    <a:pt x="96" y="372"/>
                  </a:lnTo>
                  <a:lnTo>
                    <a:pt x="96" y="372"/>
                  </a:lnTo>
                  <a:lnTo>
                    <a:pt x="96" y="372"/>
                  </a:lnTo>
                  <a:lnTo>
                    <a:pt x="96" y="370"/>
                  </a:lnTo>
                  <a:lnTo>
                    <a:pt x="98" y="368"/>
                  </a:lnTo>
                  <a:lnTo>
                    <a:pt x="100" y="368"/>
                  </a:lnTo>
                  <a:lnTo>
                    <a:pt x="100" y="370"/>
                  </a:lnTo>
                  <a:lnTo>
                    <a:pt x="102" y="370"/>
                  </a:lnTo>
                  <a:lnTo>
                    <a:pt x="106" y="368"/>
                  </a:lnTo>
                  <a:lnTo>
                    <a:pt x="106" y="366"/>
                  </a:lnTo>
                  <a:lnTo>
                    <a:pt x="106" y="364"/>
                  </a:lnTo>
                  <a:lnTo>
                    <a:pt x="106" y="362"/>
                  </a:lnTo>
                  <a:lnTo>
                    <a:pt x="108" y="360"/>
                  </a:lnTo>
                  <a:lnTo>
                    <a:pt x="108" y="358"/>
                  </a:lnTo>
                  <a:lnTo>
                    <a:pt x="108" y="356"/>
                  </a:lnTo>
                  <a:lnTo>
                    <a:pt x="108" y="354"/>
                  </a:lnTo>
                  <a:lnTo>
                    <a:pt x="106" y="354"/>
                  </a:lnTo>
                  <a:lnTo>
                    <a:pt x="104" y="354"/>
                  </a:lnTo>
                  <a:lnTo>
                    <a:pt x="104" y="352"/>
                  </a:lnTo>
                  <a:lnTo>
                    <a:pt x="102" y="352"/>
                  </a:lnTo>
                  <a:lnTo>
                    <a:pt x="100" y="352"/>
                  </a:lnTo>
                  <a:lnTo>
                    <a:pt x="100" y="350"/>
                  </a:lnTo>
                  <a:lnTo>
                    <a:pt x="102" y="350"/>
                  </a:lnTo>
                  <a:lnTo>
                    <a:pt x="104" y="350"/>
                  </a:lnTo>
                  <a:lnTo>
                    <a:pt x="104" y="350"/>
                  </a:lnTo>
                  <a:lnTo>
                    <a:pt x="106" y="348"/>
                  </a:lnTo>
                  <a:lnTo>
                    <a:pt x="106" y="346"/>
                  </a:lnTo>
                  <a:lnTo>
                    <a:pt x="108" y="344"/>
                  </a:lnTo>
                  <a:lnTo>
                    <a:pt x="108" y="344"/>
                  </a:lnTo>
                  <a:lnTo>
                    <a:pt x="106" y="342"/>
                  </a:lnTo>
                  <a:lnTo>
                    <a:pt x="104" y="342"/>
                  </a:lnTo>
                  <a:lnTo>
                    <a:pt x="104" y="342"/>
                  </a:lnTo>
                  <a:lnTo>
                    <a:pt x="104" y="340"/>
                  </a:lnTo>
                  <a:lnTo>
                    <a:pt x="104" y="338"/>
                  </a:lnTo>
                  <a:lnTo>
                    <a:pt x="106" y="338"/>
                  </a:lnTo>
                  <a:lnTo>
                    <a:pt x="106" y="338"/>
                  </a:lnTo>
                  <a:lnTo>
                    <a:pt x="104" y="336"/>
                  </a:lnTo>
                  <a:lnTo>
                    <a:pt x="104" y="334"/>
                  </a:lnTo>
                  <a:lnTo>
                    <a:pt x="104" y="334"/>
                  </a:lnTo>
                  <a:lnTo>
                    <a:pt x="106" y="334"/>
                  </a:lnTo>
                  <a:lnTo>
                    <a:pt x="106" y="334"/>
                  </a:lnTo>
                  <a:lnTo>
                    <a:pt x="104" y="332"/>
                  </a:lnTo>
                  <a:lnTo>
                    <a:pt x="104" y="330"/>
                  </a:lnTo>
                  <a:lnTo>
                    <a:pt x="106" y="328"/>
                  </a:lnTo>
                  <a:lnTo>
                    <a:pt x="106" y="326"/>
                  </a:lnTo>
                  <a:lnTo>
                    <a:pt x="104" y="324"/>
                  </a:lnTo>
                  <a:lnTo>
                    <a:pt x="104" y="324"/>
                  </a:lnTo>
                  <a:lnTo>
                    <a:pt x="104" y="322"/>
                  </a:lnTo>
                  <a:lnTo>
                    <a:pt x="104" y="320"/>
                  </a:lnTo>
                  <a:lnTo>
                    <a:pt x="106" y="318"/>
                  </a:lnTo>
                  <a:lnTo>
                    <a:pt x="104" y="318"/>
                  </a:lnTo>
                  <a:lnTo>
                    <a:pt x="104" y="318"/>
                  </a:lnTo>
                  <a:lnTo>
                    <a:pt x="100" y="320"/>
                  </a:lnTo>
                  <a:lnTo>
                    <a:pt x="100" y="320"/>
                  </a:lnTo>
                  <a:lnTo>
                    <a:pt x="100" y="320"/>
                  </a:lnTo>
                  <a:lnTo>
                    <a:pt x="98" y="322"/>
                  </a:lnTo>
                  <a:lnTo>
                    <a:pt x="96" y="320"/>
                  </a:lnTo>
                  <a:lnTo>
                    <a:pt x="98" y="320"/>
                  </a:lnTo>
                  <a:lnTo>
                    <a:pt x="100" y="318"/>
                  </a:lnTo>
                  <a:lnTo>
                    <a:pt x="100" y="318"/>
                  </a:lnTo>
                  <a:lnTo>
                    <a:pt x="102" y="316"/>
                  </a:lnTo>
                  <a:lnTo>
                    <a:pt x="102" y="314"/>
                  </a:lnTo>
                  <a:lnTo>
                    <a:pt x="104" y="314"/>
                  </a:lnTo>
                  <a:lnTo>
                    <a:pt x="106" y="312"/>
                  </a:lnTo>
                  <a:lnTo>
                    <a:pt x="108" y="310"/>
                  </a:lnTo>
                  <a:lnTo>
                    <a:pt x="108" y="308"/>
                  </a:lnTo>
                  <a:lnTo>
                    <a:pt x="106" y="308"/>
                  </a:lnTo>
                  <a:lnTo>
                    <a:pt x="104" y="306"/>
                  </a:lnTo>
                  <a:lnTo>
                    <a:pt x="104" y="304"/>
                  </a:lnTo>
                  <a:lnTo>
                    <a:pt x="104" y="304"/>
                  </a:lnTo>
                  <a:lnTo>
                    <a:pt x="102" y="304"/>
                  </a:lnTo>
                  <a:lnTo>
                    <a:pt x="100" y="302"/>
                  </a:lnTo>
                  <a:lnTo>
                    <a:pt x="100" y="300"/>
                  </a:lnTo>
                  <a:lnTo>
                    <a:pt x="102" y="300"/>
                  </a:lnTo>
                  <a:lnTo>
                    <a:pt x="100" y="298"/>
                  </a:lnTo>
                  <a:lnTo>
                    <a:pt x="102" y="296"/>
                  </a:lnTo>
                  <a:lnTo>
                    <a:pt x="100" y="294"/>
                  </a:lnTo>
                  <a:lnTo>
                    <a:pt x="96" y="290"/>
                  </a:lnTo>
                  <a:lnTo>
                    <a:pt x="96" y="290"/>
                  </a:lnTo>
                  <a:lnTo>
                    <a:pt x="94" y="288"/>
                  </a:lnTo>
                  <a:lnTo>
                    <a:pt x="94" y="286"/>
                  </a:lnTo>
                  <a:lnTo>
                    <a:pt x="94" y="286"/>
                  </a:lnTo>
                  <a:lnTo>
                    <a:pt x="94" y="286"/>
                  </a:lnTo>
                  <a:lnTo>
                    <a:pt x="98" y="284"/>
                  </a:lnTo>
                  <a:lnTo>
                    <a:pt x="100" y="282"/>
                  </a:lnTo>
                  <a:lnTo>
                    <a:pt x="100" y="282"/>
                  </a:lnTo>
                  <a:lnTo>
                    <a:pt x="100" y="280"/>
                  </a:lnTo>
                  <a:lnTo>
                    <a:pt x="98" y="280"/>
                  </a:lnTo>
                  <a:lnTo>
                    <a:pt x="98" y="280"/>
                  </a:lnTo>
                  <a:lnTo>
                    <a:pt x="98" y="278"/>
                  </a:lnTo>
                  <a:lnTo>
                    <a:pt x="100" y="276"/>
                  </a:lnTo>
                  <a:lnTo>
                    <a:pt x="100" y="276"/>
                  </a:lnTo>
                  <a:lnTo>
                    <a:pt x="100" y="274"/>
                  </a:lnTo>
                  <a:lnTo>
                    <a:pt x="100" y="274"/>
                  </a:lnTo>
                  <a:lnTo>
                    <a:pt x="100" y="272"/>
                  </a:lnTo>
                  <a:lnTo>
                    <a:pt x="100" y="270"/>
                  </a:lnTo>
                  <a:lnTo>
                    <a:pt x="98" y="270"/>
                  </a:lnTo>
                  <a:lnTo>
                    <a:pt x="96" y="268"/>
                  </a:lnTo>
                  <a:lnTo>
                    <a:pt x="94" y="266"/>
                  </a:lnTo>
                  <a:lnTo>
                    <a:pt x="94" y="264"/>
                  </a:lnTo>
                  <a:lnTo>
                    <a:pt x="92" y="264"/>
                  </a:lnTo>
                  <a:lnTo>
                    <a:pt x="92" y="264"/>
                  </a:lnTo>
                  <a:lnTo>
                    <a:pt x="92" y="264"/>
                  </a:lnTo>
                  <a:lnTo>
                    <a:pt x="90" y="266"/>
                  </a:lnTo>
                  <a:lnTo>
                    <a:pt x="90" y="264"/>
                  </a:lnTo>
                  <a:lnTo>
                    <a:pt x="90" y="262"/>
                  </a:lnTo>
                  <a:lnTo>
                    <a:pt x="88" y="262"/>
                  </a:lnTo>
                  <a:lnTo>
                    <a:pt x="86" y="260"/>
                  </a:lnTo>
                  <a:lnTo>
                    <a:pt x="86" y="258"/>
                  </a:lnTo>
                  <a:lnTo>
                    <a:pt x="84" y="258"/>
                  </a:lnTo>
                  <a:lnTo>
                    <a:pt x="84" y="258"/>
                  </a:lnTo>
                  <a:lnTo>
                    <a:pt x="82" y="258"/>
                  </a:lnTo>
                  <a:lnTo>
                    <a:pt x="82" y="258"/>
                  </a:lnTo>
                  <a:lnTo>
                    <a:pt x="82" y="256"/>
                  </a:lnTo>
                  <a:lnTo>
                    <a:pt x="80" y="254"/>
                  </a:lnTo>
                  <a:lnTo>
                    <a:pt x="78" y="252"/>
                  </a:lnTo>
                  <a:lnTo>
                    <a:pt x="76" y="252"/>
                  </a:lnTo>
                  <a:lnTo>
                    <a:pt x="76" y="252"/>
                  </a:lnTo>
                  <a:lnTo>
                    <a:pt x="74" y="252"/>
                  </a:lnTo>
                  <a:lnTo>
                    <a:pt x="70" y="250"/>
                  </a:lnTo>
                  <a:lnTo>
                    <a:pt x="68" y="248"/>
                  </a:lnTo>
                  <a:lnTo>
                    <a:pt x="66" y="246"/>
                  </a:lnTo>
                  <a:lnTo>
                    <a:pt x="64" y="246"/>
                  </a:lnTo>
                  <a:lnTo>
                    <a:pt x="60" y="246"/>
                  </a:lnTo>
                  <a:lnTo>
                    <a:pt x="60" y="248"/>
                  </a:lnTo>
                  <a:lnTo>
                    <a:pt x="58" y="250"/>
                  </a:lnTo>
                  <a:lnTo>
                    <a:pt x="56" y="252"/>
                  </a:lnTo>
                  <a:lnTo>
                    <a:pt x="54" y="252"/>
                  </a:lnTo>
                  <a:lnTo>
                    <a:pt x="54" y="252"/>
                  </a:lnTo>
                  <a:lnTo>
                    <a:pt x="56" y="248"/>
                  </a:lnTo>
                  <a:lnTo>
                    <a:pt x="56" y="246"/>
                  </a:lnTo>
                  <a:lnTo>
                    <a:pt x="54" y="246"/>
                  </a:lnTo>
                  <a:lnTo>
                    <a:pt x="52" y="246"/>
                  </a:lnTo>
                  <a:lnTo>
                    <a:pt x="52" y="248"/>
                  </a:lnTo>
                  <a:lnTo>
                    <a:pt x="52" y="248"/>
                  </a:lnTo>
                  <a:lnTo>
                    <a:pt x="50" y="250"/>
                  </a:lnTo>
                  <a:lnTo>
                    <a:pt x="48" y="250"/>
                  </a:lnTo>
                  <a:lnTo>
                    <a:pt x="46" y="246"/>
                  </a:lnTo>
                  <a:lnTo>
                    <a:pt x="46" y="246"/>
                  </a:lnTo>
                  <a:lnTo>
                    <a:pt x="46" y="246"/>
                  </a:lnTo>
                  <a:lnTo>
                    <a:pt x="44" y="252"/>
                  </a:lnTo>
                  <a:lnTo>
                    <a:pt x="44" y="252"/>
                  </a:lnTo>
                  <a:lnTo>
                    <a:pt x="42" y="252"/>
                  </a:lnTo>
                  <a:lnTo>
                    <a:pt x="42" y="248"/>
                  </a:lnTo>
                  <a:lnTo>
                    <a:pt x="42" y="246"/>
                  </a:lnTo>
                  <a:lnTo>
                    <a:pt x="44" y="244"/>
                  </a:lnTo>
                  <a:lnTo>
                    <a:pt x="44" y="244"/>
                  </a:lnTo>
                  <a:lnTo>
                    <a:pt x="42" y="244"/>
                  </a:lnTo>
                  <a:lnTo>
                    <a:pt x="42" y="244"/>
                  </a:lnTo>
                  <a:lnTo>
                    <a:pt x="38" y="244"/>
                  </a:lnTo>
                  <a:lnTo>
                    <a:pt x="38" y="246"/>
                  </a:lnTo>
                  <a:lnTo>
                    <a:pt x="38" y="246"/>
                  </a:lnTo>
                  <a:lnTo>
                    <a:pt x="36" y="248"/>
                  </a:lnTo>
                  <a:lnTo>
                    <a:pt x="36" y="246"/>
                  </a:lnTo>
                  <a:lnTo>
                    <a:pt x="36" y="244"/>
                  </a:lnTo>
                  <a:lnTo>
                    <a:pt x="34" y="242"/>
                  </a:lnTo>
                  <a:lnTo>
                    <a:pt x="34" y="240"/>
                  </a:lnTo>
                  <a:lnTo>
                    <a:pt x="34" y="240"/>
                  </a:lnTo>
                  <a:lnTo>
                    <a:pt x="32" y="240"/>
                  </a:lnTo>
                  <a:lnTo>
                    <a:pt x="32" y="242"/>
                  </a:lnTo>
                  <a:lnTo>
                    <a:pt x="32" y="244"/>
                  </a:lnTo>
                  <a:lnTo>
                    <a:pt x="30" y="246"/>
                  </a:lnTo>
                  <a:lnTo>
                    <a:pt x="30" y="248"/>
                  </a:lnTo>
                  <a:lnTo>
                    <a:pt x="32" y="250"/>
                  </a:lnTo>
                  <a:lnTo>
                    <a:pt x="30" y="252"/>
                  </a:lnTo>
                  <a:lnTo>
                    <a:pt x="30" y="252"/>
                  </a:lnTo>
                  <a:lnTo>
                    <a:pt x="28" y="252"/>
                  </a:lnTo>
                  <a:lnTo>
                    <a:pt x="26" y="250"/>
                  </a:lnTo>
                  <a:lnTo>
                    <a:pt x="24" y="248"/>
                  </a:lnTo>
                  <a:lnTo>
                    <a:pt x="22" y="246"/>
                  </a:lnTo>
                  <a:lnTo>
                    <a:pt x="20" y="244"/>
                  </a:lnTo>
                  <a:lnTo>
                    <a:pt x="18" y="244"/>
                  </a:lnTo>
                  <a:lnTo>
                    <a:pt x="18" y="244"/>
                  </a:lnTo>
                  <a:lnTo>
                    <a:pt x="18" y="242"/>
                  </a:lnTo>
                  <a:lnTo>
                    <a:pt x="16" y="242"/>
                  </a:lnTo>
                  <a:lnTo>
                    <a:pt x="14" y="238"/>
                  </a:lnTo>
                  <a:lnTo>
                    <a:pt x="14" y="236"/>
                  </a:lnTo>
                  <a:lnTo>
                    <a:pt x="12" y="234"/>
                  </a:lnTo>
                  <a:lnTo>
                    <a:pt x="12" y="232"/>
                  </a:lnTo>
                  <a:lnTo>
                    <a:pt x="12" y="230"/>
                  </a:lnTo>
                  <a:lnTo>
                    <a:pt x="16" y="230"/>
                  </a:lnTo>
                  <a:lnTo>
                    <a:pt x="18" y="228"/>
                  </a:lnTo>
                  <a:lnTo>
                    <a:pt x="20" y="228"/>
                  </a:lnTo>
                  <a:lnTo>
                    <a:pt x="22" y="228"/>
                  </a:lnTo>
                  <a:lnTo>
                    <a:pt x="24" y="228"/>
                  </a:lnTo>
                  <a:lnTo>
                    <a:pt x="24" y="228"/>
                  </a:lnTo>
                  <a:lnTo>
                    <a:pt x="26" y="226"/>
                  </a:lnTo>
                  <a:lnTo>
                    <a:pt x="26" y="224"/>
                  </a:lnTo>
                  <a:lnTo>
                    <a:pt x="24" y="226"/>
                  </a:lnTo>
                  <a:lnTo>
                    <a:pt x="20" y="224"/>
                  </a:lnTo>
                  <a:lnTo>
                    <a:pt x="18" y="224"/>
                  </a:lnTo>
                  <a:lnTo>
                    <a:pt x="18" y="224"/>
                  </a:lnTo>
                  <a:lnTo>
                    <a:pt x="14" y="222"/>
                  </a:lnTo>
                  <a:lnTo>
                    <a:pt x="14" y="218"/>
                  </a:lnTo>
                  <a:lnTo>
                    <a:pt x="16" y="216"/>
                  </a:lnTo>
                  <a:lnTo>
                    <a:pt x="18" y="216"/>
                  </a:lnTo>
                  <a:lnTo>
                    <a:pt x="18" y="212"/>
                  </a:lnTo>
                  <a:lnTo>
                    <a:pt x="20" y="212"/>
                  </a:lnTo>
                  <a:lnTo>
                    <a:pt x="18" y="212"/>
                  </a:lnTo>
                  <a:lnTo>
                    <a:pt x="16" y="212"/>
                  </a:lnTo>
                  <a:lnTo>
                    <a:pt x="16" y="216"/>
                  </a:lnTo>
                  <a:lnTo>
                    <a:pt x="14" y="216"/>
                  </a:lnTo>
                  <a:lnTo>
                    <a:pt x="12" y="216"/>
                  </a:lnTo>
                  <a:lnTo>
                    <a:pt x="12" y="218"/>
                  </a:lnTo>
                  <a:lnTo>
                    <a:pt x="8" y="216"/>
                  </a:lnTo>
                  <a:lnTo>
                    <a:pt x="8" y="214"/>
                  </a:lnTo>
                  <a:lnTo>
                    <a:pt x="8" y="212"/>
                  </a:lnTo>
                  <a:lnTo>
                    <a:pt x="10" y="212"/>
                  </a:lnTo>
                  <a:lnTo>
                    <a:pt x="10" y="210"/>
                  </a:lnTo>
                  <a:lnTo>
                    <a:pt x="8" y="210"/>
                  </a:lnTo>
                  <a:lnTo>
                    <a:pt x="8" y="212"/>
                  </a:lnTo>
                  <a:lnTo>
                    <a:pt x="8" y="208"/>
                  </a:lnTo>
                  <a:lnTo>
                    <a:pt x="8" y="206"/>
                  </a:lnTo>
                  <a:lnTo>
                    <a:pt x="10" y="206"/>
                  </a:lnTo>
                  <a:lnTo>
                    <a:pt x="10" y="206"/>
                  </a:lnTo>
                  <a:lnTo>
                    <a:pt x="12" y="206"/>
                  </a:lnTo>
                  <a:lnTo>
                    <a:pt x="12" y="206"/>
                  </a:lnTo>
                  <a:lnTo>
                    <a:pt x="12" y="204"/>
                  </a:lnTo>
                  <a:lnTo>
                    <a:pt x="18" y="202"/>
                  </a:lnTo>
                  <a:lnTo>
                    <a:pt x="20" y="202"/>
                  </a:lnTo>
                  <a:lnTo>
                    <a:pt x="24" y="206"/>
                  </a:lnTo>
                  <a:lnTo>
                    <a:pt x="28" y="206"/>
                  </a:lnTo>
                  <a:lnTo>
                    <a:pt x="32" y="208"/>
                  </a:lnTo>
                  <a:lnTo>
                    <a:pt x="36" y="208"/>
                  </a:lnTo>
                  <a:lnTo>
                    <a:pt x="38" y="208"/>
                  </a:lnTo>
                  <a:lnTo>
                    <a:pt x="42" y="210"/>
                  </a:lnTo>
                  <a:lnTo>
                    <a:pt x="44" y="210"/>
                  </a:lnTo>
                  <a:lnTo>
                    <a:pt x="46" y="212"/>
                  </a:lnTo>
                  <a:lnTo>
                    <a:pt x="48" y="210"/>
                  </a:lnTo>
                  <a:lnTo>
                    <a:pt x="46" y="210"/>
                  </a:lnTo>
                  <a:lnTo>
                    <a:pt x="44" y="210"/>
                  </a:lnTo>
                  <a:lnTo>
                    <a:pt x="40" y="208"/>
                  </a:lnTo>
                  <a:lnTo>
                    <a:pt x="36" y="206"/>
                  </a:lnTo>
                  <a:lnTo>
                    <a:pt x="34" y="206"/>
                  </a:lnTo>
                  <a:lnTo>
                    <a:pt x="30" y="204"/>
                  </a:lnTo>
                  <a:lnTo>
                    <a:pt x="28" y="202"/>
                  </a:lnTo>
                  <a:lnTo>
                    <a:pt x="28" y="202"/>
                  </a:lnTo>
                  <a:lnTo>
                    <a:pt x="32" y="200"/>
                  </a:lnTo>
                  <a:lnTo>
                    <a:pt x="36" y="202"/>
                  </a:lnTo>
                  <a:lnTo>
                    <a:pt x="42" y="202"/>
                  </a:lnTo>
                  <a:lnTo>
                    <a:pt x="46" y="202"/>
                  </a:lnTo>
                  <a:lnTo>
                    <a:pt x="46" y="204"/>
                  </a:lnTo>
                  <a:lnTo>
                    <a:pt x="48" y="206"/>
                  </a:lnTo>
                  <a:lnTo>
                    <a:pt x="48" y="206"/>
                  </a:lnTo>
                  <a:lnTo>
                    <a:pt x="52" y="208"/>
                  </a:lnTo>
                  <a:lnTo>
                    <a:pt x="52" y="206"/>
                  </a:lnTo>
                  <a:lnTo>
                    <a:pt x="50" y="204"/>
                  </a:lnTo>
                  <a:lnTo>
                    <a:pt x="50" y="202"/>
                  </a:lnTo>
                  <a:lnTo>
                    <a:pt x="52" y="202"/>
                  </a:lnTo>
                  <a:lnTo>
                    <a:pt x="54" y="202"/>
                  </a:lnTo>
                  <a:lnTo>
                    <a:pt x="54" y="198"/>
                  </a:lnTo>
                  <a:lnTo>
                    <a:pt x="52" y="196"/>
                  </a:lnTo>
                  <a:lnTo>
                    <a:pt x="52" y="196"/>
                  </a:lnTo>
                  <a:lnTo>
                    <a:pt x="50" y="196"/>
                  </a:lnTo>
                  <a:lnTo>
                    <a:pt x="50" y="194"/>
                  </a:lnTo>
                  <a:lnTo>
                    <a:pt x="48" y="194"/>
                  </a:lnTo>
                  <a:lnTo>
                    <a:pt x="46" y="194"/>
                  </a:lnTo>
                  <a:lnTo>
                    <a:pt x="46" y="196"/>
                  </a:lnTo>
                  <a:lnTo>
                    <a:pt x="42" y="196"/>
                  </a:lnTo>
                  <a:lnTo>
                    <a:pt x="38" y="196"/>
                  </a:lnTo>
                  <a:lnTo>
                    <a:pt x="36" y="194"/>
                  </a:lnTo>
                  <a:lnTo>
                    <a:pt x="36" y="194"/>
                  </a:lnTo>
                  <a:lnTo>
                    <a:pt x="36" y="192"/>
                  </a:lnTo>
                  <a:lnTo>
                    <a:pt x="34" y="190"/>
                  </a:lnTo>
                  <a:lnTo>
                    <a:pt x="34" y="190"/>
                  </a:lnTo>
                  <a:lnTo>
                    <a:pt x="32" y="190"/>
                  </a:lnTo>
                  <a:lnTo>
                    <a:pt x="32" y="192"/>
                  </a:lnTo>
                  <a:lnTo>
                    <a:pt x="34" y="194"/>
                  </a:lnTo>
                  <a:lnTo>
                    <a:pt x="34" y="196"/>
                  </a:lnTo>
                  <a:lnTo>
                    <a:pt x="32" y="196"/>
                  </a:lnTo>
                  <a:lnTo>
                    <a:pt x="30" y="196"/>
                  </a:lnTo>
                  <a:lnTo>
                    <a:pt x="26" y="196"/>
                  </a:lnTo>
                  <a:lnTo>
                    <a:pt x="22" y="192"/>
                  </a:lnTo>
                  <a:lnTo>
                    <a:pt x="24" y="192"/>
                  </a:lnTo>
                  <a:lnTo>
                    <a:pt x="26" y="190"/>
                  </a:lnTo>
                  <a:lnTo>
                    <a:pt x="30" y="188"/>
                  </a:lnTo>
                  <a:lnTo>
                    <a:pt x="30" y="188"/>
                  </a:lnTo>
                  <a:lnTo>
                    <a:pt x="28" y="188"/>
                  </a:lnTo>
                  <a:lnTo>
                    <a:pt x="26" y="188"/>
                  </a:lnTo>
                  <a:lnTo>
                    <a:pt x="24" y="190"/>
                  </a:lnTo>
                  <a:lnTo>
                    <a:pt x="22" y="188"/>
                  </a:lnTo>
                  <a:lnTo>
                    <a:pt x="20" y="188"/>
                  </a:lnTo>
                  <a:lnTo>
                    <a:pt x="22" y="186"/>
                  </a:lnTo>
                  <a:lnTo>
                    <a:pt x="24" y="186"/>
                  </a:lnTo>
                  <a:lnTo>
                    <a:pt x="26" y="184"/>
                  </a:lnTo>
                  <a:lnTo>
                    <a:pt x="28" y="182"/>
                  </a:lnTo>
                  <a:lnTo>
                    <a:pt x="28" y="180"/>
                  </a:lnTo>
                  <a:lnTo>
                    <a:pt x="26" y="180"/>
                  </a:lnTo>
                  <a:lnTo>
                    <a:pt x="26" y="180"/>
                  </a:lnTo>
                  <a:lnTo>
                    <a:pt x="24" y="182"/>
                  </a:lnTo>
                  <a:lnTo>
                    <a:pt x="22" y="184"/>
                  </a:lnTo>
                  <a:lnTo>
                    <a:pt x="20" y="184"/>
                  </a:lnTo>
                  <a:lnTo>
                    <a:pt x="18" y="184"/>
                  </a:lnTo>
                  <a:lnTo>
                    <a:pt x="16" y="182"/>
                  </a:lnTo>
                  <a:lnTo>
                    <a:pt x="16" y="180"/>
                  </a:lnTo>
                  <a:lnTo>
                    <a:pt x="18" y="180"/>
                  </a:lnTo>
                  <a:lnTo>
                    <a:pt x="18" y="178"/>
                  </a:lnTo>
                  <a:lnTo>
                    <a:pt x="18" y="178"/>
                  </a:lnTo>
                  <a:lnTo>
                    <a:pt x="18" y="176"/>
                  </a:lnTo>
                  <a:lnTo>
                    <a:pt x="16" y="176"/>
                  </a:lnTo>
                  <a:lnTo>
                    <a:pt x="14" y="176"/>
                  </a:lnTo>
                  <a:lnTo>
                    <a:pt x="12" y="170"/>
                  </a:lnTo>
                  <a:lnTo>
                    <a:pt x="10" y="170"/>
                  </a:lnTo>
                  <a:lnTo>
                    <a:pt x="8" y="168"/>
                  </a:lnTo>
                  <a:lnTo>
                    <a:pt x="8" y="168"/>
                  </a:lnTo>
                  <a:lnTo>
                    <a:pt x="10" y="166"/>
                  </a:lnTo>
                  <a:lnTo>
                    <a:pt x="10" y="166"/>
                  </a:lnTo>
                  <a:lnTo>
                    <a:pt x="12" y="164"/>
                  </a:lnTo>
                  <a:lnTo>
                    <a:pt x="14" y="162"/>
                  </a:lnTo>
                  <a:lnTo>
                    <a:pt x="14" y="164"/>
                  </a:lnTo>
                  <a:lnTo>
                    <a:pt x="16" y="164"/>
                  </a:lnTo>
                  <a:lnTo>
                    <a:pt x="16" y="162"/>
                  </a:lnTo>
                  <a:lnTo>
                    <a:pt x="14" y="162"/>
                  </a:lnTo>
                  <a:lnTo>
                    <a:pt x="12" y="162"/>
                  </a:lnTo>
                  <a:lnTo>
                    <a:pt x="10" y="160"/>
                  </a:lnTo>
                  <a:lnTo>
                    <a:pt x="12" y="160"/>
                  </a:lnTo>
                  <a:lnTo>
                    <a:pt x="14" y="160"/>
                  </a:lnTo>
                  <a:lnTo>
                    <a:pt x="18" y="158"/>
                  </a:lnTo>
                  <a:lnTo>
                    <a:pt x="18" y="156"/>
                  </a:lnTo>
                  <a:lnTo>
                    <a:pt x="18" y="154"/>
                  </a:lnTo>
                  <a:lnTo>
                    <a:pt x="20" y="154"/>
                  </a:lnTo>
                  <a:lnTo>
                    <a:pt x="20" y="154"/>
                  </a:lnTo>
                  <a:lnTo>
                    <a:pt x="22" y="154"/>
                  </a:lnTo>
                  <a:lnTo>
                    <a:pt x="24" y="154"/>
                  </a:lnTo>
                  <a:lnTo>
                    <a:pt x="26" y="154"/>
                  </a:lnTo>
                  <a:lnTo>
                    <a:pt x="26" y="154"/>
                  </a:lnTo>
                  <a:lnTo>
                    <a:pt x="28" y="154"/>
                  </a:lnTo>
                  <a:lnTo>
                    <a:pt x="30" y="154"/>
                  </a:lnTo>
                  <a:lnTo>
                    <a:pt x="30" y="154"/>
                  </a:lnTo>
                  <a:lnTo>
                    <a:pt x="32" y="154"/>
                  </a:lnTo>
                  <a:lnTo>
                    <a:pt x="32" y="154"/>
                  </a:lnTo>
                  <a:lnTo>
                    <a:pt x="32" y="152"/>
                  </a:lnTo>
                  <a:lnTo>
                    <a:pt x="34" y="152"/>
                  </a:lnTo>
                  <a:lnTo>
                    <a:pt x="36" y="152"/>
                  </a:lnTo>
                  <a:lnTo>
                    <a:pt x="38" y="152"/>
                  </a:lnTo>
                  <a:lnTo>
                    <a:pt x="38" y="152"/>
                  </a:lnTo>
                  <a:lnTo>
                    <a:pt x="38" y="152"/>
                  </a:lnTo>
                  <a:lnTo>
                    <a:pt x="42" y="152"/>
                  </a:lnTo>
                  <a:lnTo>
                    <a:pt x="50" y="148"/>
                  </a:lnTo>
                  <a:lnTo>
                    <a:pt x="52" y="148"/>
                  </a:lnTo>
                  <a:lnTo>
                    <a:pt x="52" y="150"/>
                  </a:lnTo>
                  <a:lnTo>
                    <a:pt x="54" y="148"/>
                  </a:lnTo>
                  <a:lnTo>
                    <a:pt x="52" y="146"/>
                  </a:lnTo>
                  <a:lnTo>
                    <a:pt x="52" y="146"/>
                  </a:lnTo>
                  <a:lnTo>
                    <a:pt x="56" y="144"/>
                  </a:lnTo>
                  <a:lnTo>
                    <a:pt x="60" y="144"/>
                  </a:lnTo>
                  <a:lnTo>
                    <a:pt x="62" y="144"/>
                  </a:lnTo>
                  <a:lnTo>
                    <a:pt x="64" y="144"/>
                  </a:lnTo>
                  <a:lnTo>
                    <a:pt x="66" y="146"/>
                  </a:lnTo>
                  <a:lnTo>
                    <a:pt x="68" y="144"/>
                  </a:lnTo>
                  <a:lnTo>
                    <a:pt x="72" y="144"/>
                  </a:lnTo>
                  <a:lnTo>
                    <a:pt x="74" y="144"/>
                  </a:lnTo>
                  <a:lnTo>
                    <a:pt x="74" y="146"/>
                  </a:lnTo>
                  <a:lnTo>
                    <a:pt x="78" y="146"/>
                  </a:lnTo>
                  <a:lnTo>
                    <a:pt x="78" y="146"/>
                  </a:lnTo>
                  <a:lnTo>
                    <a:pt x="80" y="148"/>
                  </a:lnTo>
                  <a:lnTo>
                    <a:pt x="82" y="148"/>
                  </a:lnTo>
                  <a:lnTo>
                    <a:pt x="84" y="148"/>
                  </a:lnTo>
                  <a:lnTo>
                    <a:pt x="84" y="146"/>
                  </a:lnTo>
                  <a:lnTo>
                    <a:pt x="86" y="144"/>
                  </a:lnTo>
                  <a:lnTo>
                    <a:pt x="88" y="142"/>
                  </a:lnTo>
                  <a:lnTo>
                    <a:pt x="90" y="140"/>
                  </a:lnTo>
                  <a:lnTo>
                    <a:pt x="92" y="138"/>
                  </a:lnTo>
                  <a:lnTo>
                    <a:pt x="94" y="136"/>
                  </a:lnTo>
                  <a:lnTo>
                    <a:pt x="96" y="132"/>
                  </a:lnTo>
                  <a:lnTo>
                    <a:pt x="98" y="132"/>
                  </a:lnTo>
                  <a:lnTo>
                    <a:pt x="98" y="130"/>
                  </a:lnTo>
                  <a:lnTo>
                    <a:pt x="96" y="130"/>
                  </a:lnTo>
                  <a:lnTo>
                    <a:pt x="96" y="128"/>
                  </a:lnTo>
                  <a:lnTo>
                    <a:pt x="98" y="126"/>
                  </a:lnTo>
                  <a:lnTo>
                    <a:pt x="100" y="126"/>
                  </a:lnTo>
                  <a:lnTo>
                    <a:pt x="104" y="126"/>
                  </a:lnTo>
                  <a:lnTo>
                    <a:pt x="106" y="124"/>
                  </a:lnTo>
                  <a:lnTo>
                    <a:pt x="106" y="122"/>
                  </a:lnTo>
                  <a:lnTo>
                    <a:pt x="106" y="120"/>
                  </a:lnTo>
                  <a:lnTo>
                    <a:pt x="104" y="120"/>
                  </a:lnTo>
                  <a:lnTo>
                    <a:pt x="102" y="120"/>
                  </a:lnTo>
                  <a:lnTo>
                    <a:pt x="100" y="118"/>
                  </a:lnTo>
                  <a:lnTo>
                    <a:pt x="102" y="116"/>
                  </a:lnTo>
                  <a:lnTo>
                    <a:pt x="104" y="116"/>
                  </a:lnTo>
                  <a:lnTo>
                    <a:pt x="106" y="118"/>
                  </a:lnTo>
                  <a:lnTo>
                    <a:pt x="108" y="116"/>
                  </a:lnTo>
                  <a:lnTo>
                    <a:pt x="112" y="114"/>
                  </a:lnTo>
                  <a:lnTo>
                    <a:pt x="112" y="112"/>
                  </a:lnTo>
                  <a:lnTo>
                    <a:pt x="112" y="112"/>
                  </a:lnTo>
                  <a:lnTo>
                    <a:pt x="112" y="110"/>
                  </a:lnTo>
                  <a:lnTo>
                    <a:pt x="112" y="110"/>
                  </a:lnTo>
                  <a:lnTo>
                    <a:pt x="110" y="112"/>
                  </a:lnTo>
                  <a:lnTo>
                    <a:pt x="110" y="114"/>
                  </a:lnTo>
                  <a:lnTo>
                    <a:pt x="108" y="114"/>
                  </a:lnTo>
                  <a:lnTo>
                    <a:pt x="104" y="114"/>
                  </a:lnTo>
                  <a:lnTo>
                    <a:pt x="102" y="114"/>
                  </a:lnTo>
                  <a:lnTo>
                    <a:pt x="102" y="114"/>
                  </a:lnTo>
                  <a:lnTo>
                    <a:pt x="100" y="116"/>
                  </a:lnTo>
                  <a:lnTo>
                    <a:pt x="98" y="116"/>
                  </a:lnTo>
                  <a:lnTo>
                    <a:pt x="96" y="114"/>
                  </a:lnTo>
                  <a:lnTo>
                    <a:pt x="94" y="112"/>
                  </a:lnTo>
                  <a:lnTo>
                    <a:pt x="94" y="112"/>
                  </a:lnTo>
                  <a:lnTo>
                    <a:pt x="92" y="114"/>
                  </a:lnTo>
                  <a:lnTo>
                    <a:pt x="90" y="114"/>
                  </a:lnTo>
                  <a:lnTo>
                    <a:pt x="88" y="112"/>
                  </a:lnTo>
                  <a:lnTo>
                    <a:pt x="88" y="114"/>
                  </a:lnTo>
                  <a:lnTo>
                    <a:pt x="86" y="112"/>
                  </a:lnTo>
                  <a:lnTo>
                    <a:pt x="86" y="112"/>
                  </a:lnTo>
                  <a:lnTo>
                    <a:pt x="86" y="110"/>
                  </a:lnTo>
                  <a:lnTo>
                    <a:pt x="86" y="110"/>
                  </a:lnTo>
                  <a:lnTo>
                    <a:pt x="86" y="108"/>
                  </a:lnTo>
                  <a:lnTo>
                    <a:pt x="86" y="106"/>
                  </a:lnTo>
                  <a:lnTo>
                    <a:pt x="88" y="106"/>
                  </a:lnTo>
                  <a:lnTo>
                    <a:pt x="90" y="104"/>
                  </a:lnTo>
                  <a:lnTo>
                    <a:pt x="90" y="104"/>
                  </a:lnTo>
                  <a:lnTo>
                    <a:pt x="92" y="102"/>
                  </a:lnTo>
                  <a:lnTo>
                    <a:pt x="92" y="102"/>
                  </a:lnTo>
                  <a:lnTo>
                    <a:pt x="92" y="100"/>
                  </a:lnTo>
                  <a:lnTo>
                    <a:pt x="90" y="98"/>
                  </a:lnTo>
                  <a:lnTo>
                    <a:pt x="92" y="98"/>
                  </a:lnTo>
                  <a:lnTo>
                    <a:pt x="94" y="98"/>
                  </a:lnTo>
                  <a:lnTo>
                    <a:pt x="96" y="96"/>
                  </a:lnTo>
                  <a:lnTo>
                    <a:pt x="96" y="96"/>
                  </a:lnTo>
                  <a:lnTo>
                    <a:pt x="96" y="94"/>
                  </a:lnTo>
                  <a:lnTo>
                    <a:pt x="100" y="92"/>
                  </a:lnTo>
                  <a:lnTo>
                    <a:pt x="102" y="92"/>
                  </a:lnTo>
                  <a:lnTo>
                    <a:pt x="104" y="90"/>
                  </a:lnTo>
                  <a:lnTo>
                    <a:pt x="108" y="90"/>
                  </a:lnTo>
                  <a:lnTo>
                    <a:pt x="108" y="90"/>
                  </a:lnTo>
                  <a:lnTo>
                    <a:pt x="108" y="90"/>
                  </a:lnTo>
                  <a:lnTo>
                    <a:pt x="108" y="90"/>
                  </a:lnTo>
                  <a:lnTo>
                    <a:pt x="108" y="88"/>
                  </a:lnTo>
                  <a:lnTo>
                    <a:pt x="108" y="88"/>
                  </a:lnTo>
                  <a:lnTo>
                    <a:pt x="110" y="88"/>
                  </a:lnTo>
                  <a:lnTo>
                    <a:pt x="110" y="88"/>
                  </a:lnTo>
                  <a:lnTo>
                    <a:pt x="112" y="88"/>
                  </a:lnTo>
                  <a:lnTo>
                    <a:pt x="114" y="84"/>
                  </a:lnTo>
                  <a:lnTo>
                    <a:pt x="114" y="84"/>
                  </a:lnTo>
                  <a:lnTo>
                    <a:pt x="116" y="82"/>
                  </a:lnTo>
                  <a:lnTo>
                    <a:pt x="118" y="80"/>
                  </a:lnTo>
                  <a:lnTo>
                    <a:pt x="120" y="80"/>
                  </a:lnTo>
                  <a:lnTo>
                    <a:pt x="122" y="78"/>
                  </a:lnTo>
                  <a:lnTo>
                    <a:pt x="122" y="78"/>
                  </a:lnTo>
                  <a:lnTo>
                    <a:pt x="124" y="76"/>
                  </a:lnTo>
                  <a:lnTo>
                    <a:pt x="124" y="78"/>
                  </a:lnTo>
                  <a:lnTo>
                    <a:pt x="126" y="80"/>
                  </a:lnTo>
                  <a:lnTo>
                    <a:pt x="126" y="84"/>
                  </a:lnTo>
                  <a:lnTo>
                    <a:pt x="126" y="86"/>
                  </a:lnTo>
                  <a:lnTo>
                    <a:pt x="126" y="90"/>
                  </a:lnTo>
                  <a:lnTo>
                    <a:pt x="126" y="94"/>
                  </a:lnTo>
                  <a:lnTo>
                    <a:pt x="126" y="94"/>
                  </a:lnTo>
                  <a:lnTo>
                    <a:pt x="128" y="92"/>
                  </a:lnTo>
                  <a:lnTo>
                    <a:pt x="128" y="88"/>
                  </a:lnTo>
                  <a:lnTo>
                    <a:pt x="128" y="84"/>
                  </a:lnTo>
                  <a:lnTo>
                    <a:pt x="126" y="82"/>
                  </a:lnTo>
                  <a:lnTo>
                    <a:pt x="128" y="80"/>
                  </a:lnTo>
                  <a:lnTo>
                    <a:pt x="128" y="78"/>
                  </a:lnTo>
                  <a:lnTo>
                    <a:pt x="128" y="78"/>
                  </a:lnTo>
                  <a:lnTo>
                    <a:pt x="130" y="78"/>
                  </a:lnTo>
                  <a:lnTo>
                    <a:pt x="130" y="76"/>
                  </a:lnTo>
                  <a:lnTo>
                    <a:pt x="132" y="74"/>
                  </a:lnTo>
                  <a:lnTo>
                    <a:pt x="132" y="74"/>
                  </a:lnTo>
                  <a:lnTo>
                    <a:pt x="132" y="76"/>
                  </a:lnTo>
                  <a:lnTo>
                    <a:pt x="134" y="78"/>
                  </a:lnTo>
                  <a:lnTo>
                    <a:pt x="134" y="78"/>
                  </a:lnTo>
                  <a:lnTo>
                    <a:pt x="136" y="78"/>
                  </a:lnTo>
                  <a:lnTo>
                    <a:pt x="136" y="80"/>
                  </a:lnTo>
                  <a:lnTo>
                    <a:pt x="136" y="82"/>
                  </a:lnTo>
                  <a:lnTo>
                    <a:pt x="138" y="82"/>
                  </a:lnTo>
                  <a:lnTo>
                    <a:pt x="142" y="82"/>
                  </a:lnTo>
                  <a:lnTo>
                    <a:pt x="142" y="82"/>
                  </a:lnTo>
                  <a:lnTo>
                    <a:pt x="144" y="82"/>
                  </a:lnTo>
                  <a:lnTo>
                    <a:pt x="144" y="80"/>
                  </a:lnTo>
                  <a:lnTo>
                    <a:pt x="144" y="78"/>
                  </a:lnTo>
                  <a:lnTo>
                    <a:pt x="144" y="78"/>
                  </a:lnTo>
                  <a:lnTo>
                    <a:pt x="146" y="76"/>
                  </a:lnTo>
                  <a:lnTo>
                    <a:pt x="146" y="74"/>
                  </a:lnTo>
                  <a:lnTo>
                    <a:pt x="146" y="72"/>
                  </a:lnTo>
                  <a:lnTo>
                    <a:pt x="148" y="72"/>
                  </a:lnTo>
                  <a:lnTo>
                    <a:pt x="152" y="70"/>
                  </a:lnTo>
                  <a:lnTo>
                    <a:pt x="154" y="70"/>
                  </a:lnTo>
                  <a:lnTo>
                    <a:pt x="152" y="66"/>
                  </a:lnTo>
                  <a:lnTo>
                    <a:pt x="152" y="66"/>
                  </a:lnTo>
                  <a:lnTo>
                    <a:pt x="150" y="66"/>
                  </a:lnTo>
                  <a:lnTo>
                    <a:pt x="150" y="64"/>
                  </a:lnTo>
                  <a:lnTo>
                    <a:pt x="150" y="64"/>
                  </a:lnTo>
                  <a:lnTo>
                    <a:pt x="152" y="62"/>
                  </a:lnTo>
                  <a:lnTo>
                    <a:pt x="154" y="58"/>
                  </a:lnTo>
                  <a:lnTo>
                    <a:pt x="152" y="56"/>
                  </a:lnTo>
                  <a:lnTo>
                    <a:pt x="154" y="54"/>
                  </a:lnTo>
                  <a:lnTo>
                    <a:pt x="156" y="52"/>
                  </a:lnTo>
                  <a:lnTo>
                    <a:pt x="158" y="52"/>
                  </a:lnTo>
                  <a:lnTo>
                    <a:pt x="162" y="50"/>
                  </a:lnTo>
                  <a:lnTo>
                    <a:pt x="164" y="50"/>
                  </a:lnTo>
                  <a:lnTo>
                    <a:pt x="164" y="50"/>
                  </a:lnTo>
                  <a:lnTo>
                    <a:pt x="166" y="50"/>
                  </a:lnTo>
                  <a:lnTo>
                    <a:pt x="166" y="54"/>
                  </a:lnTo>
                  <a:lnTo>
                    <a:pt x="168" y="56"/>
                  </a:lnTo>
                  <a:lnTo>
                    <a:pt x="168" y="58"/>
                  </a:lnTo>
                  <a:lnTo>
                    <a:pt x="168" y="64"/>
                  </a:lnTo>
                  <a:lnTo>
                    <a:pt x="168" y="68"/>
                  </a:lnTo>
                  <a:lnTo>
                    <a:pt x="168" y="68"/>
                  </a:lnTo>
                  <a:lnTo>
                    <a:pt x="172" y="72"/>
                  </a:lnTo>
                  <a:lnTo>
                    <a:pt x="172" y="74"/>
                  </a:lnTo>
                  <a:lnTo>
                    <a:pt x="174" y="74"/>
                  </a:lnTo>
                  <a:lnTo>
                    <a:pt x="174" y="74"/>
                  </a:lnTo>
                  <a:lnTo>
                    <a:pt x="174" y="70"/>
                  </a:lnTo>
                  <a:lnTo>
                    <a:pt x="174" y="68"/>
                  </a:lnTo>
                  <a:lnTo>
                    <a:pt x="170" y="64"/>
                  </a:lnTo>
                  <a:lnTo>
                    <a:pt x="170" y="60"/>
                  </a:lnTo>
                  <a:lnTo>
                    <a:pt x="172" y="56"/>
                  </a:lnTo>
                  <a:lnTo>
                    <a:pt x="172" y="54"/>
                  </a:lnTo>
                  <a:lnTo>
                    <a:pt x="172" y="54"/>
                  </a:lnTo>
                  <a:lnTo>
                    <a:pt x="170" y="52"/>
                  </a:lnTo>
                  <a:lnTo>
                    <a:pt x="170" y="50"/>
                  </a:lnTo>
                  <a:lnTo>
                    <a:pt x="170" y="48"/>
                  </a:lnTo>
                  <a:lnTo>
                    <a:pt x="170" y="46"/>
                  </a:lnTo>
                  <a:lnTo>
                    <a:pt x="172" y="44"/>
                  </a:lnTo>
                  <a:lnTo>
                    <a:pt x="174" y="44"/>
                  </a:lnTo>
                  <a:lnTo>
                    <a:pt x="176" y="46"/>
                  </a:lnTo>
                  <a:lnTo>
                    <a:pt x="178" y="44"/>
                  </a:lnTo>
                  <a:lnTo>
                    <a:pt x="180" y="44"/>
                  </a:lnTo>
                  <a:lnTo>
                    <a:pt x="184" y="46"/>
                  </a:lnTo>
                  <a:lnTo>
                    <a:pt x="188" y="44"/>
                  </a:lnTo>
                  <a:lnTo>
                    <a:pt x="192" y="42"/>
                  </a:lnTo>
                  <a:lnTo>
                    <a:pt x="198" y="42"/>
                  </a:lnTo>
                  <a:lnTo>
                    <a:pt x="198" y="44"/>
                  </a:lnTo>
                  <a:lnTo>
                    <a:pt x="198" y="46"/>
                  </a:lnTo>
                  <a:lnTo>
                    <a:pt x="198" y="48"/>
                  </a:lnTo>
                  <a:lnTo>
                    <a:pt x="198" y="50"/>
                  </a:lnTo>
                  <a:lnTo>
                    <a:pt x="200" y="50"/>
                  </a:lnTo>
                  <a:lnTo>
                    <a:pt x="202" y="48"/>
                  </a:lnTo>
                  <a:lnTo>
                    <a:pt x="200" y="46"/>
                  </a:lnTo>
                  <a:lnTo>
                    <a:pt x="200" y="44"/>
                  </a:lnTo>
                  <a:lnTo>
                    <a:pt x="204" y="42"/>
                  </a:lnTo>
                  <a:lnTo>
                    <a:pt x="206" y="42"/>
                  </a:lnTo>
                  <a:lnTo>
                    <a:pt x="208" y="42"/>
                  </a:lnTo>
                  <a:lnTo>
                    <a:pt x="208" y="46"/>
                  </a:lnTo>
                  <a:lnTo>
                    <a:pt x="210" y="48"/>
                  </a:lnTo>
                  <a:lnTo>
                    <a:pt x="210" y="46"/>
                  </a:lnTo>
                  <a:lnTo>
                    <a:pt x="210" y="42"/>
                  </a:lnTo>
                  <a:lnTo>
                    <a:pt x="208" y="40"/>
                  </a:lnTo>
                  <a:lnTo>
                    <a:pt x="208" y="38"/>
                  </a:lnTo>
                  <a:lnTo>
                    <a:pt x="208" y="38"/>
                  </a:lnTo>
                  <a:lnTo>
                    <a:pt x="210" y="38"/>
                  </a:lnTo>
                  <a:lnTo>
                    <a:pt x="212" y="40"/>
                  </a:lnTo>
                  <a:lnTo>
                    <a:pt x="214" y="38"/>
                  </a:lnTo>
                  <a:lnTo>
                    <a:pt x="216" y="38"/>
                  </a:lnTo>
                  <a:lnTo>
                    <a:pt x="220" y="38"/>
                  </a:lnTo>
                  <a:lnTo>
                    <a:pt x="220" y="40"/>
                  </a:lnTo>
                  <a:lnTo>
                    <a:pt x="220" y="46"/>
                  </a:lnTo>
                  <a:lnTo>
                    <a:pt x="220" y="48"/>
                  </a:lnTo>
                  <a:lnTo>
                    <a:pt x="220" y="50"/>
                  </a:lnTo>
                  <a:lnTo>
                    <a:pt x="218" y="54"/>
                  </a:lnTo>
                  <a:lnTo>
                    <a:pt x="216" y="56"/>
                  </a:lnTo>
                  <a:lnTo>
                    <a:pt x="216" y="58"/>
                  </a:lnTo>
                  <a:lnTo>
                    <a:pt x="216" y="60"/>
                  </a:lnTo>
                  <a:lnTo>
                    <a:pt x="214" y="60"/>
                  </a:lnTo>
                  <a:lnTo>
                    <a:pt x="214" y="62"/>
                  </a:lnTo>
                  <a:lnTo>
                    <a:pt x="216" y="64"/>
                  </a:lnTo>
                  <a:lnTo>
                    <a:pt x="216" y="64"/>
                  </a:lnTo>
                  <a:lnTo>
                    <a:pt x="214" y="66"/>
                  </a:lnTo>
                  <a:lnTo>
                    <a:pt x="212" y="68"/>
                  </a:lnTo>
                  <a:lnTo>
                    <a:pt x="212" y="70"/>
                  </a:lnTo>
                  <a:lnTo>
                    <a:pt x="210" y="72"/>
                  </a:lnTo>
                  <a:lnTo>
                    <a:pt x="208" y="74"/>
                  </a:lnTo>
                  <a:lnTo>
                    <a:pt x="208" y="76"/>
                  </a:lnTo>
                  <a:lnTo>
                    <a:pt x="206" y="78"/>
                  </a:lnTo>
                  <a:lnTo>
                    <a:pt x="206" y="80"/>
                  </a:lnTo>
                  <a:lnTo>
                    <a:pt x="206" y="82"/>
                  </a:lnTo>
                  <a:lnTo>
                    <a:pt x="208" y="82"/>
                  </a:lnTo>
                  <a:lnTo>
                    <a:pt x="210" y="78"/>
                  </a:lnTo>
                  <a:lnTo>
                    <a:pt x="212" y="78"/>
                  </a:lnTo>
                  <a:lnTo>
                    <a:pt x="212" y="76"/>
                  </a:lnTo>
                  <a:lnTo>
                    <a:pt x="212" y="74"/>
                  </a:lnTo>
                  <a:lnTo>
                    <a:pt x="214" y="70"/>
                  </a:lnTo>
                  <a:lnTo>
                    <a:pt x="216" y="68"/>
                  </a:lnTo>
                  <a:lnTo>
                    <a:pt x="218" y="68"/>
                  </a:lnTo>
                  <a:lnTo>
                    <a:pt x="218" y="68"/>
                  </a:lnTo>
                  <a:lnTo>
                    <a:pt x="220" y="66"/>
                  </a:lnTo>
                  <a:lnTo>
                    <a:pt x="220" y="64"/>
                  </a:lnTo>
                  <a:lnTo>
                    <a:pt x="220" y="64"/>
                  </a:lnTo>
                  <a:lnTo>
                    <a:pt x="222" y="60"/>
                  </a:lnTo>
                  <a:lnTo>
                    <a:pt x="224" y="58"/>
                  </a:lnTo>
                  <a:lnTo>
                    <a:pt x="224" y="60"/>
                  </a:lnTo>
                  <a:lnTo>
                    <a:pt x="224" y="62"/>
                  </a:lnTo>
                  <a:lnTo>
                    <a:pt x="226" y="64"/>
                  </a:lnTo>
                  <a:lnTo>
                    <a:pt x="226" y="66"/>
                  </a:lnTo>
                  <a:lnTo>
                    <a:pt x="226" y="70"/>
                  </a:lnTo>
                  <a:lnTo>
                    <a:pt x="228" y="72"/>
                  </a:lnTo>
                  <a:lnTo>
                    <a:pt x="228" y="74"/>
                  </a:lnTo>
                  <a:lnTo>
                    <a:pt x="230" y="76"/>
                  </a:lnTo>
                  <a:lnTo>
                    <a:pt x="232" y="76"/>
                  </a:lnTo>
                  <a:lnTo>
                    <a:pt x="232" y="76"/>
                  </a:lnTo>
                  <a:lnTo>
                    <a:pt x="234" y="76"/>
                  </a:lnTo>
                  <a:lnTo>
                    <a:pt x="234" y="76"/>
                  </a:lnTo>
                  <a:lnTo>
                    <a:pt x="234" y="74"/>
                  </a:lnTo>
                  <a:lnTo>
                    <a:pt x="234" y="74"/>
                  </a:lnTo>
                  <a:lnTo>
                    <a:pt x="232" y="72"/>
                  </a:lnTo>
                  <a:lnTo>
                    <a:pt x="232" y="70"/>
                  </a:lnTo>
                  <a:lnTo>
                    <a:pt x="232" y="70"/>
                  </a:lnTo>
                  <a:lnTo>
                    <a:pt x="234" y="70"/>
                  </a:lnTo>
                  <a:lnTo>
                    <a:pt x="236" y="72"/>
                  </a:lnTo>
                  <a:lnTo>
                    <a:pt x="238" y="72"/>
                  </a:lnTo>
                  <a:lnTo>
                    <a:pt x="240" y="72"/>
                  </a:lnTo>
                  <a:lnTo>
                    <a:pt x="240" y="74"/>
                  </a:lnTo>
                  <a:lnTo>
                    <a:pt x="242" y="74"/>
                  </a:lnTo>
                  <a:lnTo>
                    <a:pt x="242" y="72"/>
                  </a:lnTo>
                  <a:lnTo>
                    <a:pt x="244" y="72"/>
                  </a:lnTo>
                  <a:lnTo>
                    <a:pt x="244" y="74"/>
                  </a:lnTo>
                  <a:lnTo>
                    <a:pt x="246" y="74"/>
                  </a:lnTo>
                  <a:lnTo>
                    <a:pt x="246" y="70"/>
                  </a:lnTo>
                  <a:lnTo>
                    <a:pt x="244" y="66"/>
                  </a:lnTo>
                  <a:lnTo>
                    <a:pt x="246" y="64"/>
                  </a:lnTo>
                  <a:lnTo>
                    <a:pt x="246" y="60"/>
                  </a:lnTo>
                  <a:lnTo>
                    <a:pt x="244" y="58"/>
                  </a:lnTo>
                  <a:lnTo>
                    <a:pt x="244" y="56"/>
                  </a:lnTo>
                  <a:lnTo>
                    <a:pt x="244" y="52"/>
                  </a:lnTo>
                  <a:lnTo>
                    <a:pt x="246" y="48"/>
                  </a:lnTo>
                  <a:lnTo>
                    <a:pt x="246" y="46"/>
                  </a:lnTo>
                  <a:lnTo>
                    <a:pt x="246" y="46"/>
                  </a:lnTo>
                  <a:lnTo>
                    <a:pt x="246" y="44"/>
                  </a:lnTo>
                  <a:lnTo>
                    <a:pt x="246" y="42"/>
                  </a:lnTo>
                  <a:lnTo>
                    <a:pt x="248" y="40"/>
                  </a:lnTo>
                  <a:lnTo>
                    <a:pt x="250" y="40"/>
                  </a:lnTo>
                  <a:lnTo>
                    <a:pt x="252" y="40"/>
                  </a:lnTo>
                  <a:lnTo>
                    <a:pt x="254" y="42"/>
                  </a:lnTo>
                  <a:lnTo>
                    <a:pt x="254" y="42"/>
                  </a:lnTo>
                  <a:lnTo>
                    <a:pt x="256" y="42"/>
                  </a:lnTo>
                  <a:lnTo>
                    <a:pt x="258" y="44"/>
                  </a:lnTo>
                  <a:lnTo>
                    <a:pt x="258" y="46"/>
                  </a:lnTo>
                  <a:lnTo>
                    <a:pt x="260" y="50"/>
                  </a:lnTo>
                  <a:lnTo>
                    <a:pt x="260" y="54"/>
                  </a:lnTo>
                  <a:lnTo>
                    <a:pt x="262" y="56"/>
                  </a:lnTo>
                  <a:lnTo>
                    <a:pt x="264" y="60"/>
                  </a:lnTo>
                  <a:lnTo>
                    <a:pt x="264" y="66"/>
                  </a:lnTo>
                  <a:lnTo>
                    <a:pt x="264" y="66"/>
                  </a:lnTo>
                  <a:lnTo>
                    <a:pt x="262" y="68"/>
                  </a:lnTo>
                  <a:lnTo>
                    <a:pt x="262" y="70"/>
                  </a:lnTo>
                  <a:lnTo>
                    <a:pt x="264" y="72"/>
                  </a:lnTo>
                  <a:lnTo>
                    <a:pt x="264" y="74"/>
                  </a:lnTo>
                  <a:lnTo>
                    <a:pt x="266" y="78"/>
                  </a:lnTo>
                  <a:lnTo>
                    <a:pt x="266" y="80"/>
                  </a:lnTo>
                  <a:lnTo>
                    <a:pt x="266" y="82"/>
                  </a:lnTo>
                  <a:lnTo>
                    <a:pt x="268" y="84"/>
                  </a:lnTo>
                  <a:lnTo>
                    <a:pt x="268" y="84"/>
                  </a:lnTo>
                  <a:lnTo>
                    <a:pt x="272" y="86"/>
                  </a:lnTo>
                  <a:lnTo>
                    <a:pt x="274" y="86"/>
                  </a:lnTo>
                  <a:lnTo>
                    <a:pt x="276" y="86"/>
                  </a:lnTo>
                  <a:lnTo>
                    <a:pt x="278" y="82"/>
                  </a:lnTo>
                  <a:lnTo>
                    <a:pt x="278" y="80"/>
                  </a:lnTo>
                  <a:lnTo>
                    <a:pt x="280" y="82"/>
                  </a:lnTo>
                  <a:lnTo>
                    <a:pt x="280" y="84"/>
                  </a:lnTo>
                  <a:lnTo>
                    <a:pt x="280" y="84"/>
                  </a:lnTo>
                  <a:lnTo>
                    <a:pt x="280" y="84"/>
                  </a:lnTo>
                  <a:lnTo>
                    <a:pt x="282" y="84"/>
                  </a:lnTo>
                  <a:lnTo>
                    <a:pt x="284" y="84"/>
                  </a:lnTo>
                  <a:lnTo>
                    <a:pt x="284" y="86"/>
                  </a:lnTo>
                  <a:lnTo>
                    <a:pt x="284" y="88"/>
                  </a:lnTo>
                  <a:lnTo>
                    <a:pt x="286" y="90"/>
                  </a:lnTo>
                  <a:lnTo>
                    <a:pt x="288" y="90"/>
                  </a:lnTo>
                  <a:lnTo>
                    <a:pt x="288" y="90"/>
                  </a:lnTo>
                  <a:lnTo>
                    <a:pt x="290" y="90"/>
                  </a:lnTo>
                  <a:lnTo>
                    <a:pt x="292" y="88"/>
                  </a:lnTo>
                  <a:lnTo>
                    <a:pt x="290" y="88"/>
                  </a:lnTo>
                  <a:lnTo>
                    <a:pt x="288" y="86"/>
                  </a:lnTo>
                  <a:lnTo>
                    <a:pt x="288" y="86"/>
                  </a:lnTo>
                  <a:lnTo>
                    <a:pt x="288" y="84"/>
                  </a:lnTo>
                  <a:lnTo>
                    <a:pt x="286" y="84"/>
                  </a:lnTo>
                  <a:lnTo>
                    <a:pt x="284" y="84"/>
                  </a:lnTo>
                  <a:lnTo>
                    <a:pt x="284" y="80"/>
                  </a:lnTo>
                  <a:lnTo>
                    <a:pt x="284" y="78"/>
                  </a:lnTo>
                  <a:lnTo>
                    <a:pt x="282" y="76"/>
                  </a:lnTo>
                  <a:lnTo>
                    <a:pt x="282" y="76"/>
                  </a:lnTo>
                  <a:lnTo>
                    <a:pt x="280" y="72"/>
                  </a:lnTo>
                  <a:lnTo>
                    <a:pt x="280" y="70"/>
                  </a:lnTo>
                  <a:lnTo>
                    <a:pt x="280" y="68"/>
                  </a:lnTo>
                  <a:lnTo>
                    <a:pt x="280" y="66"/>
                  </a:lnTo>
                  <a:lnTo>
                    <a:pt x="280" y="64"/>
                  </a:lnTo>
                  <a:lnTo>
                    <a:pt x="278" y="60"/>
                  </a:lnTo>
                  <a:lnTo>
                    <a:pt x="278" y="58"/>
                  </a:lnTo>
                  <a:lnTo>
                    <a:pt x="278" y="56"/>
                  </a:lnTo>
                  <a:lnTo>
                    <a:pt x="278" y="54"/>
                  </a:lnTo>
                  <a:lnTo>
                    <a:pt x="276" y="52"/>
                  </a:lnTo>
                  <a:lnTo>
                    <a:pt x="276" y="50"/>
                  </a:lnTo>
                  <a:lnTo>
                    <a:pt x="276" y="46"/>
                  </a:lnTo>
                  <a:lnTo>
                    <a:pt x="274" y="44"/>
                  </a:lnTo>
                  <a:lnTo>
                    <a:pt x="276" y="42"/>
                  </a:lnTo>
                  <a:lnTo>
                    <a:pt x="274" y="40"/>
                  </a:lnTo>
                  <a:lnTo>
                    <a:pt x="274" y="38"/>
                  </a:lnTo>
                  <a:lnTo>
                    <a:pt x="274" y="36"/>
                  </a:lnTo>
                  <a:lnTo>
                    <a:pt x="280" y="38"/>
                  </a:lnTo>
                  <a:lnTo>
                    <a:pt x="280" y="38"/>
                  </a:lnTo>
                  <a:lnTo>
                    <a:pt x="282" y="38"/>
                  </a:lnTo>
                  <a:lnTo>
                    <a:pt x="282" y="38"/>
                  </a:lnTo>
                  <a:lnTo>
                    <a:pt x="282" y="38"/>
                  </a:lnTo>
                  <a:lnTo>
                    <a:pt x="288" y="42"/>
                  </a:lnTo>
                  <a:lnTo>
                    <a:pt x="290" y="44"/>
                  </a:lnTo>
                  <a:lnTo>
                    <a:pt x="292" y="42"/>
                  </a:lnTo>
                  <a:lnTo>
                    <a:pt x="292" y="40"/>
                  </a:lnTo>
                  <a:lnTo>
                    <a:pt x="290" y="40"/>
                  </a:lnTo>
                  <a:lnTo>
                    <a:pt x="292" y="36"/>
                  </a:lnTo>
                  <a:lnTo>
                    <a:pt x="294" y="36"/>
                  </a:lnTo>
                  <a:lnTo>
                    <a:pt x="296" y="36"/>
                  </a:lnTo>
                  <a:lnTo>
                    <a:pt x="298" y="36"/>
                  </a:lnTo>
                  <a:lnTo>
                    <a:pt x="300" y="34"/>
                  </a:lnTo>
                  <a:lnTo>
                    <a:pt x="302" y="36"/>
                  </a:lnTo>
                  <a:lnTo>
                    <a:pt x="304" y="36"/>
                  </a:lnTo>
                  <a:lnTo>
                    <a:pt x="306" y="36"/>
                  </a:lnTo>
                  <a:lnTo>
                    <a:pt x="306" y="38"/>
                  </a:lnTo>
                  <a:lnTo>
                    <a:pt x="308" y="42"/>
                  </a:lnTo>
                  <a:lnTo>
                    <a:pt x="308" y="42"/>
                  </a:lnTo>
                  <a:lnTo>
                    <a:pt x="310" y="46"/>
                  </a:lnTo>
                  <a:lnTo>
                    <a:pt x="310" y="48"/>
                  </a:lnTo>
                  <a:lnTo>
                    <a:pt x="310" y="50"/>
                  </a:lnTo>
                  <a:lnTo>
                    <a:pt x="310" y="54"/>
                  </a:lnTo>
                  <a:lnTo>
                    <a:pt x="310" y="56"/>
                  </a:lnTo>
                  <a:lnTo>
                    <a:pt x="312" y="58"/>
                  </a:lnTo>
                  <a:lnTo>
                    <a:pt x="314" y="60"/>
                  </a:lnTo>
                  <a:lnTo>
                    <a:pt x="316" y="60"/>
                  </a:lnTo>
                  <a:lnTo>
                    <a:pt x="320" y="62"/>
                  </a:lnTo>
                  <a:lnTo>
                    <a:pt x="322" y="64"/>
                  </a:lnTo>
                  <a:lnTo>
                    <a:pt x="322" y="62"/>
                  </a:lnTo>
                  <a:lnTo>
                    <a:pt x="322" y="60"/>
                  </a:lnTo>
                  <a:lnTo>
                    <a:pt x="320" y="60"/>
                  </a:lnTo>
                  <a:lnTo>
                    <a:pt x="318" y="58"/>
                  </a:lnTo>
                  <a:lnTo>
                    <a:pt x="316" y="58"/>
                  </a:lnTo>
                  <a:lnTo>
                    <a:pt x="314" y="56"/>
                  </a:lnTo>
                  <a:lnTo>
                    <a:pt x="314" y="54"/>
                  </a:lnTo>
                  <a:lnTo>
                    <a:pt x="314" y="52"/>
                  </a:lnTo>
                  <a:lnTo>
                    <a:pt x="312" y="50"/>
                  </a:lnTo>
                  <a:lnTo>
                    <a:pt x="312" y="48"/>
                  </a:lnTo>
                  <a:lnTo>
                    <a:pt x="312" y="44"/>
                  </a:lnTo>
                  <a:lnTo>
                    <a:pt x="312" y="42"/>
                  </a:lnTo>
                  <a:lnTo>
                    <a:pt x="312" y="40"/>
                  </a:lnTo>
                  <a:lnTo>
                    <a:pt x="314" y="38"/>
                  </a:lnTo>
                  <a:lnTo>
                    <a:pt x="312" y="38"/>
                  </a:lnTo>
                  <a:lnTo>
                    <a:pt x="310" y="36"/>
                  </a:lnTo>
                  <a:lnTo>
                    <a:pt x="308" y="32"/>
                  </a:lnTo>
                  <a:lnTo>
                    <a:pt x="306" y="32"/>
                  </a:lnTo>
                  <a:lnTo>
                    <a:pt x="304" y="32"/>
                  </a:lnTo>
                  <a:lnTo>
                    <a:pt x="302" y="34"/>
                  </a:lnTo>
                  <a:lnTo>
                    <a:pt x="300" y="34"/>
                  </a:lnTo>
                  <a:lnTo>
                    <a:pt x="298" y="32"/>
                  </a:lnTo>
                  <a:lnTo>
                    <a:pt x="298" y="28"/>
                  </a:lnTo>
                  <a:lnTo>
                    <a:pt x="298" y="26"/>
                  </a:lnTo>
                  <a:lnTo>
                    <a:pt x="300" y="26"/>
                  </a:lnTo>
                  <a:lnTo>
                    <a:pt x="300" y="26"/>
                  </a:lnTo>
                  <a:lnTo>
                    <a:pt x="298" y="22"/>
                  </a:lnTo>
                  <a:lnTo>
                    <a:pt x="296" y="20"/>
                  </a:lnTo>
                  <a:lnTo>
                    <a:pt x="298" y="18"/>
                  </a:lnTo>
                  <a:lnTo>
                    <a:pt x="298" y="16"/>
                  </a:lnTo>
                  <a:lnTo>
                    <a:pt x="300" y="16"/>
                  </a:lnTo>
                  <a:lnTo>
                    <a:pt x="302" y="18"/>
                  </a:lnTo>
                  <a:lnTo>
                    <a:pt x="302" y="20"/>
                  </a:lnTo>
                  <a:lnTo>
                    <a:pt x="302" y="20"/>
                  </a:lnTo>
                  <a:lnTo>
                    <a:pt x="306" y="16"/>
                  </a:lnTo>
                  <a:lnTo>
                    <a:pt x="308" y="16"/>
                  </a:lnTo>
                  <a:lnTo>
                    <a:pt x="310" y="14"/>
                  </a:lnTo>
                  <a:lnTo>
                    <a:pt x="310" y="14"/>
                  </a:lnTo>
                  <a:lnTo>
                    <a:pt x="312" y="12"/>
                  </a:lnTo>
                  <a:lnTo>
                    <a:pt x="314" y="10"/>
                  </a:lnTo>
                  <a:lnTo>
                    <a:pt x="312" y="12"/>
                  </a:lnTo>
                  <a:lnTo>
                    <a:pt x="312" y="14"/>
                  </a:lnTo>
                  <a:lnTo>
                    <a:pt x="312" y="14"/>
                  </a:lnTo>
                  <a:lnTo>
                    <a:pt x="314" y="14"/>
                  </a:lnTo>
                  <a:lnTo>
                    <a:pt x="316" y="14"/>
                  </a:lnTo>
                  <a:lnTo>
                    <a:pt x="318" y="14"/>
                  </a:lnTo>
                  <a:lnTo>
                    <a:pt x="318" y="16"/>
                  </a:lnTo>
                  <a:lnTo>
                    <a:pt x="320" y="18"/>
                  </a:lnTo>
                  <a:lnTo>
                    <a:pt x="320" y="20"/>
                  </a:lnTo>
                  <a:lnTo>
                    <a:pt x="318" y="22"/>
                  </a:lnTo>
                  <a:lnTo>
                    <a:pt x="318" y="22"/>
                  </a:lnTo>
                  <a:lnTo>
                    <a:pt x="320" y="20"/>
                  </a:lnTo>
                  <a:lnTo>
                    <a:pt x="322" y="18"/>
                  </a:lnTo>
                  <a:lnTo>
                    <a:pt x="324" y="20"/>
                  </a:lnTo>
                  <a:lnTo>
                    <a:pt x="326" y="22"/>
                  </a:lnTo>
                  <a:lnTo>
                    <a:pt x="326" y="22"/>
                  </a:lnTo>
                  <a:lnTo>
                    <a:pt x="328" y="26"/>
                  </a:lnTo>
                  <a:lnTo>
                    <a:pt x="328" y="28"/>
                  </a:lnTo>
                  <a:lnTo>
                    <a:pt x="328" y="32"/>
                  </a:lnTo>
                  <a:lnTo>
                    <a:pt x="330" y="30"/>
                  </a:lnTo>
                  <a:lnTo>
                    <a:pt x="330" y="28"/>
                  </a:lnTo>
                  <a:lnTo>
                    <a:pt x="330" y="26"/>
                  </a:lnTo>
                  <a:lnTo>
                    <a:pt x="328" y="24"/>
                  </a:lnTo>
                  <a:lnTo>
                    <a:pt x="328" y="22"/>
                  </a:lnTo>
                  <a:lnTo>
                    <a:pt x="328" y="22"/>
                  </a:lnTo>
                  <a:lnTo>
                    <a:pt x="328" y="20"/>
                  </a:lnTo>
                  <a:lnTo>
                    <a:pt x="330" y="22"/>
                  </a:lnTo>
                  <a:lnTo>
                    <a:pt x="334" y="24"/>
                  </a:lnTo>
                  <a:lnTo>
                    <a:pt x="336" y="28"/>
                  </a:lnTo>
                  <a:lnTo>
                    <a:pt x="338" y="30"/>
                  </a:lnTo>
                  <a:lnTo>
                    <a:pt x="342" y="30"/>
                  </a:lnTo>
                  <a:lnTo>
                    <a:pt x="342" y="28"/>
                  </a:lnTo>
                  <a:lnTo>
                    <a:pt x="340" y="28"/>
                  </a:lnTo>
                  <a:lnTo>
                    <a:pt x="338" y="26"/>
                  </a:lnTo>
                  <a:lnTo>
                    <a:pt x="336" y="24"/>
                  </a:lnTo>
                  <a:lnTo>
                    <a:pt x="334" y="20"/>
                  </a:lnTo>
                  <a:lnTo>
                    <a:pt x="336" y="16"/>
                  </a:lnTo>
                  <a:lnTo>
                    <a:pt x="338" y="16"/>
                  </a:lnTo>
                  <a:lnTo>
                    <a:pt x="340" y="16"/>
                  </a:lnTo>
                  <a:lnTo>
                    <a:pt x="344" y="18"/>
                  </a:lnTo>
                  <a:lnTo>
                    <a:pt x="346" y="18"/>
                  </a:lnTo>
                  <a:lnTo>
                    <a:pt x="346" y="18"/>
                  </a:lnTo>
                  <a:lnTo>
                    <a:pt x="346" y="16"/>
                  </a:lnTo>
                  <a:lnTo>
                    <a:pt x="344" y="16"/>
                  </a:lnTo>
                  <a:lnTo>
                    <a:pt x="344" y="14"/>
                  </a:lnTo>
                  <a:lnTo>
                    <a:pt x="346" y="12"/>
                  </a:lnTo>
                  <a:lnTo>
                    <a:pt x="348" y="10"/>
                  </a:lnTo>
                  <a:lnTo>
                    <a:pt x="348" y="10"/>
                  </a:lnTo>
                  <a:lnTo>
                    <a:pt x="346" y="8"/>
                  </a:lnTo>
                  <a:lnTo>
                    <a:pt x="348" y="6"/>
                  </a:lnTo>
                  <a:lnTo>
                    <a:pt x="348" y="6"/>
                  </a:lnTo>
                  <a:lnTo>
                    <a:pt x="350" y="6"/>
                  </a:lnTo>
                  <a:lnTo>
                    <a:pt x="352" y="4"/>
                  </a:lnTo>
                  <a:lnTo>
                    <a:pt x="352" y="2"/>
                  </a:lnTo>
                  <a:lnTo>
                    <a:pt x="352" y="0"/>
                  </a:lnTo>
                  <a:lnTo>
                    <a:pt x="354" y="2"/>
                  </a:lnTo>
                  <a:lnTo>
                    <a:pt x="354" y="2"/>
                  </a:lnTo>
                  <a:lnTo>
                    <a:pt x="356" y="2"/>
                  </a:lnTo>
                  <a:lnTo>
                    <a:pt x="358" y="4"/>
                  </a:lnTo>
                  <a:lnTo>
                    <a:pt x="358" y="8"/>
                  </a:lnTo>
                  <a:lnTo>
                    <a:pt x="358" y="8"/>
                  </a:lnTo>
                  <a:lnTo>
                    <a:pt x="360" y="8"/>
                  </a:lnTo>
                  <a:lnTo>
                    <a:pt x="360" y="6"/>
                  </a:lnTo>
                  <a:lnTo>
                    <a:pt x="360" y="4"/>
                  </a:lnTo>
                  <a:lnTo>
                    <a:pt x="360" y="2"/>
                  </a:lnTo>
                  <a:lnTo>
                    <a:pt x="360" y="0"/>
                  </a:lnTo>
                  <a:lnTo>
                    <a:pt x="362" y="0"/>
                  </a:lnTo>
                  <a:lnTo>
                    <a:pt x="364" y="0"/>
                  </a:lnTo>
                  <a:lnTo>
                    <a:pt x="368" y="0"/>
                  </a:lnTo>
                  <a:lnTo>
                    <a:pt x="370" y="2"/>
                  </a:lnTo>
                  <a:lnTo>
                    <a:pt x="372" y="2"/>
                  </a:lnTo>
                  <a:lnTo>
                    <a:pt x="372" y="2"/>
                  </a:lnTo>
                  <a:lnTo>
                    <a:pt x="374" y="0"/>
                  </a:lnTo>
                  <a:lnTo>
                    <a:pt x="376" y="2"/>
                  </a:lnTo>
                  <a:lnTo>
                    <a:pt x="380" y="2"/>
                  </a:lnTo>
                  <a:lnTo>
                    <a:pt x="382" y="4"/>
                  </a:lnTo>
                  <a:lnTo>
                    <a:pt x="382" y="4"/>
                  </a:lnTo>
                  <a:lnTo>
                    <a:pt x="384" y="2"/>
                  </a:lnTo>
                  <a:lnTo>
                    <a:pt x="386" y="4"/>
                  </a:lnTo>
                  <a:lnTo>
                    <a:pt x="386" y="6"/>
                  </a:lnTo>
                  <a:lnTo>
                    <a:pt x="390" y="8"/>
                  </a:lnTo>
                  <a:lnTo>
                    <a:pt x="392" y="8"/>
                  </a:lnTo>
                  <a:lnTo>
                    <a:pt x="392" y="6"/>
                  </a:lnTo>
                  <a:lnTo>
                    <a:pt x="392" y="6"/>
                  </a:lnTo>
                  <a:lnTo>
                    <a:pt x="396" y="8"/>
                  </a:lnTo>
                  <a:lnTo>
                    <a:pt x="398" y="8"/>
                  </a:lnTo>
                  <a:lnTo>
                    <a:pt x="400" y="10"/>
                  </a:lnTo>
                  <a:lnTo>
                    <a:pt x="406" y="12"/>
                  </a:lnTo>
                  <a:lnTo>
                    <a:pt x="406" y="12"/>
                  </a:lnTo>
                  <a:lnTo>
                    <a:pt x="408" y="12"/>
                  </a:lnTo>
                  <a:lnTo>
                    <a:pt x="410" y="12"/>
                  </a:lnTo>
                  <a:lnTo>
                    <a:pt x="410" y="14"/>
                  </a:lnTo>
                  <a:lnTo>
                    <a:pt x="414" y="12"/>
                  </a:lnTo>
                  <a:lnTo>
                    <a:pt x="416" y="14"/>
                  </a:lnTo>
                  <a:lnTo>
                    <a:pt x="418" y="14"/>
                  </a:lnTo>
                  <a:lnTo>
                    <a:pt x="420" y="16"/>
                  </a:lnTo>
                  <a:lnTo>
                    <a:pt x="424" y="18"/>
                  </a:lnTo>
                  <a:lnTo>
                    <a:pt x="424" y="20"/>
                  </a:lnTo>
                  <a:lnTo>
                    <a:pt x="426" y="22"/>
                  </a:lnTo>
                  <a:lnTo>
                    <a:pt x="430" y="24"/>
                  </a:lnTo>
                  <a:lnTo>
                    <a:pt x="430" y="24"/>
                  </a:lnTo>
                  <a:lnTo>
                    <a:pt x="428" y="26"/>
                  </a:lnTo>
                  <a:lnTo>
                    <a:pt x="426" y="26"/>
                  </a:lnTo>
                  <a:lnTo>
                    <a:pt x="424" y="26"/>
                  </a:lnTo>
                  <a:lnTo>
                    <a:pt x="422" y="28"/>
                  </a:lnTo>
                  <a:lnTo>
                    <a:pt x="420" y="28"/>
                  </a:lnTo>
                  <a:lnTo>
                    <a:pt x="420" y="28"/>
                  </a:lnTo>
                  <a:lnTo>
                    <a:pt x="418" y="28"/>
                  </a:lnTo>
                  <a:lnTo>
                    <a:pt x="416" y="28"/>
                  </a:lnTo>
                  <a:lnTo>
                    <a:pt x="414" y="28"/>
                  </a:lnTo>
                  <a:lnTo>
                    <a:pt x="408" y="26"/>
                  </a:lnTo>
                  <a:lnTo>
                    <a:pt x="406" y="26"/>
                  </a:lnTo>
                  <a:lnTo>
                    <a:pt x="406" y="26"/>
                  </a:lnTo>
                  <a:lnTo>
                    <a:pt x="402" y="24"/>
                  </a:lnTo>
                  <a:lnTo>
                    <a:pt x="400" y="24"/>
                  </a:lnTo>
                  <a:lnTo>
                    <a:pt x="400" y="26"/>
                  </a:lnTo>
                  <a:lnTo>
                    <a:pt x="398" y="26"/>
                  </a:lnTo>
                  <a:lnTo>
                    <a:pt x="396" y="26"/>
                  </a:lnTo>
                  <a:lnTo>
                    <a:pt x="394" y="26"/>
                  </a:lnTo>
                  <a:lnTo>
                    <a:pt x="390" y="28"/>
                  </a:lnTo>
                  <a:lnTo>
                    <a:pt x="388" y="28"/>
                  </a:lnTo>
                  <a:lnTo>
                    <a:pt x="386" y="26"/>
                  </a:lnTo>
                  <a:lnTo>
                    <a:pt x="386" y="28"/>
                  </a:lnTo>
                  <a:lnTo>
                    <a:pt x="382" y="28"/>
                  </a:lnTo>
                  <a:lnTo>
                    <a:pt x="380" y="28"/>
                  </a:lnTo>
                  <a:lnTo>
                    <a:pt x="378" y="26"/>
                  </a:lnTo>
                  <a:lnTo>
                    <a:pt x="378" y="24"/>
                  </a:lnTo>
                  <a:lnTo>
                    <a:pt x="378" y="22"/>
                  </a:lnTo>
                  <a:lnTo>
                    <a:pt x="380" y="22"/>
                  </a:lnTo>
                  <a:lnTo>
                    <a:pt x="380" y="22"/>
                  </a:lnTo>
                  <a:lnTo>
                    <a:pt x="380" y="20"/>
                  </a:lnTo>
                  <a:lnTo>
                    <a:pt x="378" y="20"/>
                  </a:lnTo>
                  <a:lnTo>
                    <a:pt x="376" y="22"/>
                  </a:lnTo>
                  <a:lnTo>
                    <a:pt x="374" y="22"/>
                  </a:lnTo>
                  <a:lnTo>
                    <a:pt x="374" y="24"/>
                  </a:lnTo>
                  <a:lnTo>
                    <a:pt x="376" y="26"/>
                  </a:lnTo>
                  <a:lnTo>
                    <a:pt x="376" y="28"/>
                  </a:lnTo>
                  <a:lnTo>
                    <a:pt x="376" y="28"/>
                  </a:lnTo>
                  <a:lnTo>
                    <a:pt x="374" y="30"/>
                  </a:lnTo>
                  <a:lnTo>
                    <a:pt x="372" y="30"/>
                  </a:lnTo>
                  <a:lnTo>
                    <a:pt x="372" y="30"/>
                  </a:lnTo>
                  <a:lnTo>
                    <a:pt x="368" y="30"/>
                  </a:lnTo>
                  <a:lnTo>
                    <a:pt x="368" y="30"/>
                  </a:lnTo>
                  <a:lnTo>
                    <a:pt x="366" y="30"/>
                  </a:lnTo>
                  <a:lnTo>
                    <a:pt x="362" y="30"/>
                  </a:lnTo>
                  <a:lnTo>
                    <a:pt x="360" y="30"/>
                  </a:lnTo>
                  <a:lnTo>
                    <a:pt x="356" y="32"/>
                  </a:lnTo>
                  <a:lnTo>
                    <a:pt x="352" y="34"/>
                  </a:lnTo>
                  <a:lnTo>
                    <a:pt x="352" y="36"/>
                  </a:lnTo>
                  <a:lnTo>
                    <a:pt x="352" y="40"/>
                  </a:lnTo>
                  <a:lnTo>
                    <a:pt x="352" y="42"/>
                  </a:lnTo>
                  <a:lnTo>
                    <a:pt x="350" y="42"/>
                  </a:lnTo>
                  <a:lnTo>
                    <a:pt x="352" y="42"/>
                  </a:lnTo>
                  <a:lnTo>
                    <a:pt x="354" y="42"/>
                  </a:lnTo>
                  <a:lnTo>
                    <a:pt x="354" y="40"/>
                  </a:lnTo>
                  <a:lnTo>
                    <a:pt x="354" y="38"/>
                  </a:lnTo>
                  <a:lnTo>
                    <a:pt x="354" y="38"/>
                  </a:lnTo>
                  <a:lnTo>
                    <a:pt x="356" y="36"/>
                  </a:lnTo>
                  <a:lnTo>
                    <a:pt x="358" y="36"/>
                  </a:lnTo>
                  <a:lnTo>
                    <a:pt x="358" y="36"/>
                  </a:lnTo>
                  <a:lnTo>
                    <a:pt x="360" y="36"/>
                  </a:lnTo>
                  <a:lnTo>
                    <a:pt x="358" y="38"/>
                  </a:lnTo>
                  <a:lnTo>
                    <a:pt x="358" y="40"/>
                  </a:lnTo>
                  <a:lnTo>
                    <a:pt x="358" y="42"/>
                  </a:lnTo>
                  <a:lnTo>
                    <a:pt x="358" y="42"/>
                  </a:lnTo>
                  <a:lnTo>
                    <a:pt x="360" y="40"/>
                  </a:lnTo>
                  <a:lnTo>
                    <a:pt x="362" y="36"/>
                  </a:lnTo>
                  <a:lnTo>
                    <a:pt x="362" y="34"/>
                  </a:lnTo>
                  <a:lnTo>
                    <a:pt x="362" y="34"/>
                  </a:lnTo>
                  <a:lnTo>
                    <a:pt x="366" y="34"/>
                  </a:lnTo>
                  <a:lnTo>
                    <a:pt x="366" y="34"/>
                  </a:lnTo>
                  <a:lnTo>
                    <a:pt x="370" y="34"/>
                  </a:lnTo>
                  <a:lnTo>
                    <a:pt x="372" y="32"/>
                  </a:lnTo>
                  <a:lnTo>
                    <a:pt x="374" y="32"/>
                  </a:lnTo>
                  <a:lnTo>
                    <a:pt x="374" y="32"/>
                  </a:lnTo>
                  <a:lnTo>
                    <a:pt x="376" y="34"/>
                  </a:lnTo>
                  <a:lnTo>
                    <a:pt x="376" y="36"/>
                  </a:lnTo>
                  <a:lnTo>
                    <a:pt x="378" y="38"/>
                  </a:lnTo>
                  <a:lnTo>
                    <a:pt x="380" y="38"/>
                  </a:lnTo>
                  <a:lnTo>
                    <a:pt x="380" y="36"/>
                  </a:lnTo>
                  <a:lnTo>
                    <a:pt x="378" y="34"/>
                  </a:lnTo>
                  <a:lnTo>
                    <a:pt x="380" y="32"/>
                  </a:lnTo>
                  <a:lnTo>
                    <a:pt x="382" y="32"/>
                  </a:lnTo>
                  <a:lnTo>
                    <a:pt x="384" y="32"/>
                  </a:lnTo>
                  <a:lnTo>
                    <a:pt x="386" y="32"/>
                  </a:lnTo>
                  <a:lnTo>
                    <a:pt x="390" y="32"/>
                  </a:lnTo>
                  <a:lnTo>
                    <a:pt x="394" y="30"/>
                  </a:lnTo>
                  <a:lnTo>
                    <a:pt x="396" y="30"/>
                  </a:lnTo>
                  <a:lnTo>
                    <a:pt x="400" y="30"/>
                  </a:lnTo>
                  <a:lnTo>
                    <a:pt x="402" y="30"/>
                  </a:lnTo>
                  <a:lnTo>
                    <a:pt x="406" y="32"/>
                  </a:lnTo>
                  <a:lnTo>
                    <a:pt x="408" y="32"/>
                  </a:lnTo>
                  <a:lnTo>
                    <a:pt x="410" y="34"/>
                  </a:lnTo>
                  <a:lnTo>
                    <a:pt x="412" y="34"/>
                  </a:lnTo>
                  <a:lnTo>
                    <a:pt x="414" y="36"/>
                  </a:lnTo>
                  <a:lnTo>
                    <a:pt x="414" y="36"/>
                  </a:lnTo>
                  <a:lnTo>
                    <a:pt x="416" y="36"/>
                  </a:lnTo>
                  <a:lnTo>
                    <a:pt x="418" y="34"/>
                  </a:lnTo>
                  <a:lnTo>
                    <a:pt x="420" y="36"/>
                  </a:lnTo>
                  <a:lnTo>
                    <a:pt x="420" y="36"/>
                  </a:lnTo>
                  <a:lnTo>
                    <a:pt x="420" y="36"/>
                  </a:lnTo>
                  <a:lnTo>
                    <a:pt x="422" y="34"/>
                  </a:lnTo>
                  <a:lnTo>
                    <a:pt x="424" y="34"/>
                  </a:lnTo>
                  <a:lnTo>
                    <a:pt x="428" y="34"/>
                  </a:lnTo>
                  <a:lnTo>
                    <a:pt x="430" y="32"/>
                  </a:lnTo>
                  <a:lnTo>
                    <a:pt x="432" y="30"/>
                  </a:lnTo>
                  <a:lnTo>
                    <a:pt x="434" y="30"/>
                  </a:lnTo>
                  <a:lnTo>
                    <a:pt x="434" y="30"/>
                  </a:lnTo>
                  <a:lnTo>
                    <a:pt x="436" y="34"/>
                  </a:lnTo>
                  <a:lnTo>
                    <a:pt x="438" y="34"/>
                  </a:lnTo>
                  <a:lnTo>
                    <a:pt x="438" y="36"/>
                  </a:lnTo>
                  <a:lnTo>
                    <a:pt x="436" y="36"/>
                  </a:lnTo>
                  <a:lnTo>
                    <a:pt x="436" y="38"/>
                  </a:lnTo>
                  <a:lnTo>
                    <a:pt x="438" y="38"/>
                  </a:lnTo>
                  <a:lnTo>
                    <a:pt x="438" y="40"/>
                  </a:lnTo>
                  <a:lnTo>
                    <a:pt x="438" y="42"/>
                  </a:lnTo>
                  <a:lnTo>
                    <a:pt x="434" y="44"/>
                  </a:lnTo>
                  <a:lnTo>
                    <a:pt x="432" y="44"/>
                  </a:lnTo>
                  <a:lnTo>
                    <a:pt x="430" y="44"/>
                  </a:lnTo>
                  <a:lnTo>
                    <a:pt x="428" y="42"/>
                  </a:lnTo>
                  <a:lnTo>
                    <a:pt x="426" y="42"/>
                  </a:lnTo>
                  <a:lnTo>
                    <a:pt x="426" y="42"/>
                  </a:lnTo>
                  <a:lnTo>
                    <a:pt x="426" y="44"/>
                  </a:lnTo>
                  <a:lnTo>
                    <a:pt x="428" y="46"/>
                  </a:lnTo>
                  <a:lnTo>
                    <a:pt x="428" y="46"/>
                  </a:lnTo>
                  <a:lnTo>
                    <a:pt x="428" y="48"/>
                  </a:lnTo>
                  <a:lnTo>
                    <a:pt x="426" y="46"/>
                  </a:lnTo>
                  <a:lnTo>
                    <a:pt x="424" y="46"/>
                  </a:lnTo>
                  <a:lnTo>
                    <a:pt x="422" y="46"/>
                  </a:lnTo>
                  <a:lnTo>
                    <a:pt x="422" y="46"/>
                  </a:lnTo>
                  <a:lnTo>
                    <a:pt x="424" y="48"/>
                  </a:lnTo>
                  <a:lnTo>
                    <a:pt x="426" y="50"/>
                  </a:lnTo>
                  <a:lnTo>
                    <a:pt x="428" y="50"/>
                  </a:lnTo>
                  <a:lnTo>
                    <a:pt x="430" y="50"/>
                  </a:lnTo>
                  <a:lnTo>
                    <a:pt x="432" y="50"/>
                  </a:lnTo>
                  <a:lnTo>
                    <a:pt x="436" y="48"/>
                  </a:lnTo>
                  <a:lnTo>
                    <a:pt x="436" y="48"/>
                  </a:lnTo>
                  <a:lnTo>
                    <a:pt x="438" y="50"/>
                  </a:lnTo>
                  <a:lnTo>
                    <a:pt x="438" y="48"/>
                  </a:lnTo>
                  <a:lnTo>
                    <a:pt x="438" y="46"/>
                  </a:lnTo>
                  <a:lnTo>
                    <a:pt x="440" y="46"/>
                  </a:lnTo>
                  <a:lnTo>
                    <a:pt x="446" y="46"/>
                  </a:lnTo>
                  <a:lnTo>
                    <a:pt x="446" y="48"/>
                  </a:lnTo>
                  <a:lnTo>
                    <a:pt x="446" y="48"/>
                  </a:lnTo>
                  <a:lnTo>
                    <a:pt x="448" y="50"/>
                  </a:lnTo>
                  <a:lnTo>
                    <a:pt x="450" y="50"/>
                  </a:lnTo>
                  <a:lnTo>
                    <a:pt x="450" y="48"/>
                  </a:lnTo>
                  <a:lnTo>
                    <a:pt x="450" y="48"/>
                  </a:lnTo>
                  <a:lnTo>
                    <a:pt x="452" y="50"/>
                  </a:lnTo>
                  <a:lnTo>
                    <a:pt x="454" y="52"/>
                  </a:lnTo>
                  <a:lnTo>
                    <a:pt x="456" y="52"/>
                  </a:lnTo>
                  <a:lnTo>
                    <a:pt x="458" y="54"/>
                  </a:lnTo>
                  <a:lnTo>
                    <a:pt x="458" y="56"/>
                  </a:lnTo>
                  <a:lnTo>
                    <a:pt x="460" y="56"/>
                  </a:lnTo>
                  <a:lnTo>
                    <a:pt x="464" y="58"/>
                  </a:lnTo>
                  <a:lnTo>
                    <a:pt x="466" y="60"/>
                  </a:lnTo>
                  <a:lnTo>
                    <a:pt x="466" y="62"/>
                  </a:lnTo>
                  <a:lnTo>
                    <a:pt x="466" y="64"/>
                  </a:lnTo>
                  <a:lnTo>
                    <a:pt x="464" y="64"/>
                  </a:lnTo>
                  <a:lnTo>
                    <a:pt x="464" y="66"/>
                  </a:lnTo>
                  <a:lnTo>
                    <a:pt x="464" y="68"/>
                  </a:lnTo>
                  <a:lnTo>
                    <a:pt x="462" y="68"/>
                  </a:lnTo>
                  <a:lnTo>
                    <a:pt x="462" y="70"/>
                  </a:lnTo>
                  <a:lnTo>
                    <a:pt x="460" y="70"/>
                  </a:lnTo>
                  <a:lnTo>
                    <a:pt x="458" y="70"/>
                  </a:lnTo>
                  <a:lnTo>
                    <a:pt x="458" y="70"/>
                  </a:lnTo>
                  <a:lnTo>
                    <a:pt x="458" y="70"/>
                  </a:lnTo>
                  <a:lnTo>
                    <a:pt x="456" y="72"/>
                  </a:lnTo>
                  <a:lnTo>
                    <a:pt x="454" y="74"/>
                  </a:lnTo>
                  <a:lnTo>
                    <a:pt x="450" y="76"/>
                  </a:lnTo>
                  <a:lnTo>
                    <a:pt x="448" y="76"/>
                  </a:lnTo>
                  <a:lnTo>
                    <a:pt x="446" y="76"/>
                  </a:lnTo>
                  <a:lnTo>
                    <a:pt x="444" y="76"/>
                  </a:lnTo>
                  <a:lnTo>
                    <a:pt x="444" y="74"/>
                  </a:lnTo>
                  <a:lnTo>
                    <a:pt x="442" y="74"/>
                  </a:lnTo>
                  <a:lnTo>
                    <a:pt x="442" y="74"/>
                  </a:lnTo>
                  <a:lnTo>
                    <a:pt x="442" y="76"/>
                  </a:lnTo>
                  <a:lnTo>
                    <a:pt x="442" y="76"/>
                  </a:lnTo>
                  <a:lnTo>
                    <a:pt x="442" y="78"/>
                  </a:lnTo>
                  <a:lnTo>
                    <a:pt x="440" y="78"/>
                  </a:lnTo>
                  <a:lnTo>
                    <a:pt x="438" y="76"/>
                  </a:lnTo>
                  <a:lnTo>
                    <a:pt x="436" y="78"/>
                  </a:lnTo>
                  <a:lnTo>
                    <a:pt x="434" y="78"/>
                  </a:lnTo>
                  <a:lnTo>
                    <a:pt x="434" y="76"/>
                  </a:lnTo>
                  <a:lnTo>
                    <a:pt x="432" y="76"/>
                  </a:lnTo>
                  <a:lnTo>
                    <a:pt x="430" y="78"/>
                  </a:lnTo>
                  <a:lnTo>
                    <a:pt x="426" y="78"/>
                  </a:lnTo>
                  <a:lnTo>
                    <a:pt x="424" y="78"/>
                  </a:lnTo>
                  <a:lnTo>
                    <a:pt x="424" y="78"/>
                  </a:lnTo>
                  <a:lnTo>
                    <a:pt x="422" y="78"/>
                  </a:lnTo>
                  <a:lnTo>
                    <a:pt x="420" y="78"/>
                  </a:lnTo>
                  <a:lnTo>
                    <a:pt x="418" y="78"/>
                  </a:lnTo>
                  <a:lnTo>
                    <a:pt x="418" y="78"/>
                  </a:lnTo>
                  <a:lnTo>
                    <a:pt x="414" y="78"/>
                  </a:lnTo>
                  <a:lnTo>
                    <a:pt x="414" y="78"/>
                  </a:lnTo>
                  <a:lnTo>
                    <a:pt x="410" y="76"/>
                  </a:lnTo>
                  <a:lnTo>
                    <a:pt x="408" y="76"/>
                  </a:lnTo>
                  <a:lnTo>
                    <a:pt x="408" y="76"/>
                  </a:lnTo>
                  <a:lnTo>
                    <a:pt x="406" y="76"/>
                  </a:lnTo>
                  <a:lnTo>
                    <a:pt x="404" y="74"/>
                  </a:lnTo>
                  <a:lnTo>
                    <a:pt x="402" y="74"/>
                  </a:lnTo>
                  <a:lnTo>
                    <a:pt x="400" y="74"/>
                  </a:lnTo>
                  <a:lnTo>
                    <a:pt x="398" y="74"/>
                  </a:lnTo>
                  <a:lnTo>
                    <a:pt x="394" y="74"/>
                  </a:lnTo>
                  <a:lnTo>
                    <a:pt x="394" y="74"/>
                  </a:lnTo>
                  <a:lnTo>
                    <a:pt x="392" y="76"/>
                  </a:lnTo>
                  <a:lnTo>
                    <a:pt x="390" y="76"/>
                  </a:lnTo>
                  <a:lnTo>
                    <a:pt x="388" y="76"/>
                  </a:lnTo>
                  <a:lnTo>
                    <a:pt x="386" y="76"/>
                  </a:lnTo>
                  <a:lnTo>
                    <a:pt x="386" y="78"/>
                  </a:lnTo>
                  <a:lnTo>
                    <a:pt x="384" y="78"/>
                  </a:lnTo>
                  <a:lnTo>
                    <a:pt x="384" y="76"/>
                  </a:lnTo>
                  <a:lnTo>
                    <a:pt x="382" y="74"/>
                  </a:lnTo>
                  <a:lnTo>
                    <a:pt x="380" y="74"/>
                  </a:lnTo>
                  <a:lnTo>
                    <a:pt x="380" y="74"/>
                  </a:lnTo>
                  <a:lnTo>
                    <a:pt x="378" y="74"/>
                  </a:lnTo>
                  <a:lnTo>
                    <a:pt x="378" y="76"/>
                  </a:lnTo>
                  <a:lnTo>
                    <a:pt x="380" y="76"/>
                  </a:lnTo>
                  <a:lnTo>
                    <a:pt x="382" y="76"/>
                  </a:lnTo>
                  <a:lnTo>
                    <a:pt x="382" y="76"/>
                  </a:lnTo>
                  <a:lnTo>
                    <a:pt x="384" y="78"/>
                  </a:lnTo>
                  <a:lnTo>
                    <a:pt x="382" y="78"/>
                  </a:lnTo>
                  <a:lnTo>
                    <a:pt x="380" y="80"/>
                  </a:lnTo>
                  <a:lnTo>
                    <a:pt x="380" y="80"/>
                  </a:lnTo>
                  <a:lnTo>
                    <a:pt x="378" y="80"/>
                  </a:lnTo>
                  <a:lnTo>
                    <a:pt x="376" y="80"/>
                  </a:lnTo>
                  <a:lnTo>
                    <a:pt x="374" y="82"/>
                  </a:lnTo>
                  <a:lnTo>
                    <a:pt x="370" y="82"/>
                  </a:lnTo>
                  <a:lnTo>
                    <a:pt x="368" y="84"/>
                  </a:lnTo>
                  <a:lnTo>
                    <a:pt x="368" y="84"/>
                  </a:lnTo>
                  <a:lnTo>
                    <a:pt x="366" y="84"/>
                  </a:lnTo>
                  <a:lnTo>
                    <a:pt x="364" y="84"/>
                  </a:lnTo>
                  <a:lnTo>
                    <a:pt x="360" y="86"/>
                  </a:lnTo>
                  <a:lnTo>
                    <a:pt x="360" y="86"/>
                  </a:lnTo>
                  <a:lnTo>
                    <a:pt x="358" y="88"/>
                  </a:lnTo>
                  <a:lnTo>
                    <a:pt x="358" y="90"/>
                  </a:lnTo>
                  <a:lnTo>
                    <a:pt x="360" y="92"/>
                  </a:lnTo>
                  <a:lnTo>
                    <a:pt x="360" y="92"/>
                  </a:lnTo>
                  <a:lnTo>
                    <a:pt x="360" y="94"/>
                  </a:lnTo>
                  <a:lnTo>
                    <a:pt x="360" y="96"/>
                  </a:lnTo>
                  <a:lnTo>
                    <a:pt x="362" y="96"/>
                  </a:lnTo>
                  <a:lnTo>
                    <a:pt x="364" y="94"/>
                  </a:lnTo>
                  <a:lnTo>
                    <a:pt x="364" y="92"/>
                  </a:lnTo>
                  <a:lnTo>
                    <a:pt x="366" y="92"/>
                  </a:lnTo>
                  <a:lnTo>
                    <a:pt x="366" y="92"/>
                  </a:lnTo>
                  <a:lnTo>
                    <a:pt x="368" y="90"/>
                  </a:lnTo>
                  <a:lnTo>
                    <a:pt x="370" y="90"/>
                  </a:lnTo>
                  <a:lnTo>
                    <a:pt x="372" y="90"/>
                  </a:lnTo>
                  <a:lnTo>
                    <a:pt x="374" y="88"/>
                  </a:lnTo>
                  <a:lnTo>
                    <a:pt x="376" y="86"/>
                  </a:lnTo>
                  <a:lnTo>
                    <a:pt x="378" y="86"/>
                  </a:lnTo>
                  <a:lnTo>
                    <a:pt x="384" y="84"/>
                  </a:lnTo>
                  <a:lnTo>
                    <a:pt x="386" y="84"/>
                  </a:lnTo>
                  <a:lnTo>
                    <a:pt x="386" y="84"/>
                  </a:lnTo>
                  <a:lnTo>
                    <a:pt x="384" y="86"/>
                  </a:lnTo>
                  <a:lnTo>
                    <a:pt x="386" y="86"/>
                  </a:lnTo>
                  <a:lnTo>
                    <a:pt x="386" y="86"/>
                  </a:lnTo>
                  <a:lnTo>
                    <a:pt x="386" y="84"/>
                  </a:lnTo>
                  <a:lnTo>
                    <a:pt x="388" y="82"/>
                  </a:lnTo>
                  <a:lnTo>
                    <a:pt x="390" y="82"/>
                  </a:lnTo>
                  <a:lnTo>
                    <a:pt x="392" y="82"/>
                  </a:lnTo>
                  <a:lnTo>
                    <a:pt x="394" y="82"/>
                  </a:lnTo>
                  <a:lnTo>
                    <a:pt x="396" y="82"/>
                  </a:lnTo>
                  <a:lnTo>
                    <a:pt x="400" y="82"/>
                  </a:lnTo>
                  <a:lnTo>
                    <a:pt x="402" y="82"/>
                  </a:lnTo>
                  <a:lnTo>
                    <a:pt x="404" y="84"/>
                  </a:lnTo>
                  <a:lnTo>
                    <a:pt x="410" y="82"/>
                  </a:lnTo>
                  <a:lnTo>
                    <a:pt x="412" y="82"/>
                  </a:lnTo>
                  <a:lnTo>
                    <a:pt x="414" y="84"/>
                  </a:lnTo>
                  <a:lnTo>
                    <a:pt x="418" y="84"/>
                  </a:lnTo>
                  <a:lnTo>
                    <a:pt x="422" y="84"/>
                  </a:lnTo>
                  <a:lnTo>
                    <a:pt x="424" y="84"/>
                  </a:lnTo>
                  <a:lnTo>
                    <a:pt x="424" y="86"/>
                  </a:lnTo>
                  <a:lnTo>
                    <a:pt x="426" y="88"/>
                  </a:lnTo>
                  <a:lnTo>
                    <a:pt x="426" y="88"/>
                  </a:lnTo>
                  <a:lnTo>
                    <a:pt x="424" y="90"/>
                  </a:lnTo>
                  <a:lnTo>
                    <a:pt x="424" y="92"/>
                  </a:lnTo>
                  <a:lnTo>
                    <a:pt x="422" y="94"/>
                  </a:lnTo>
                  <a:lnTo>
                    <a:pt x="420" y="94"/>
                  </a:lnTo>
                  <a:lnTo>
                    <a:pt x="414" y="96"/>
                  </a:lnTo>
                  <a:lnTo>
                    <a:pt x="412" y="96"/>
                  </a:lnTo>
                  <a:lnTo>
                    <a:pt x="410" y="96"/>
                  </a:lnTo>
                  <a:lnTo>
                    <a:pt x="410" y="96"/>
                  </a:lnTo>
                  <a:lnTo>
                    <a:pt x="410" y="96"/>
                  </a:lnTo>
                  <a:lnTo>
                    <a:pt x="408" y="98"/>
                  </a:lnTo>
                  <a:lnTo>
                    <a:pt x="408" y="100"/>
                  </a:lnTo>
                  <a:lnTo>
                    <a:pt x="408" y="102"/>
                  </a:lnTo>
                  <a:lnTo>
                    <a:pt x="408" y="102"/>
                  </a:lnTo>
                  <a:lnTo>
                    <a:pt x="410" y="104"/>
                  </a:lnTo>
                  <a:lnTo>
                    <a:pt x="412" y="102"/>
                  </a:lnTo>
                  <a:lnTo>
                    <a:pt x="416" y="102"/>
                  </a:lnTo>
                  <a:lnTo>
                    <a:pt x="418" y="100"/>
                  </a:lnTo>
                  <a:lnTo>
                    <a:pt x="422" y="100"/>
                  </a:lnTo>
                  <a:lnTo>
                    <a:pt x="422" y="100"/>
                  </a:lnTo>
                  <a:lnTo>
                    <a:pt x="426" y="102"/>
                  </a:lnTo>
                  <a:lnTo>
                    <a:pt x="428" y="102"/>
                  </a:lnTo>
                  <a:lnTo>
                    <a:pt x="430" y="102"/>
                  </a:lnTo>
                  <a:lnTo>
                    <a:pt x="430" y="102"/>
                  </a:lnTo>
                  <a:lnTo>
                    <a:pt x="432" y="100"/>
                  </a:lnTo>
                  <a:lnTo>
                    <a:pt x="432" y="100"/>
                  </a:lnTo>
                  <a:lnTo>
                    <a:pt x="434" y="100"/>
                  </a:lnTo>
                  <a:lnTo>
                    <a:pt x="434" y="102"/>
                  </a:lnTo>
                  <a:lnTo>
                    <a:pt x="436" y="100"/>
                  </a:lnTo>
                  <a:lnTo>
                    <a:pt x="438" y="96"/>
                  </a:lnTo>
                  <a:lnTo>
                    <a:pt x="438" y="92"/>
                  </a:lnTo>
                  <a:lnTo>
                    <a:pt x="438" y="92"/>
                  </a:lnTo>
                  <a:lnTo>
                    <a:pt x="438" y="90"/>
                  </a:lnTo>
                  <a:lnTo>
                    <a:pt x="438" y="88"/>
                  </a:lnTo>
                  <a:lnTo>
                    <a:pt x="440" y="88"/>
                  </a:lnTo>
                  <a:lnTo>
                    <a:pt x="442" y="88"/>
                  </a:lnTo>
                  <a:lnTo>
                    <a:pt x="446" y="88"/>
                  </a:lnTo>
                  <a:lnTo>
                    <a:pt x="448" y="88"/>
                  </a:lnTo>
                  <a:lnTo>
                    <a:pt x="452" y="88"/>
                  </a:lnTo>
                  <a:lnTo>
                    <a:pt x="452" y="88"/>
                  </a:lnTo>
                  <a:lnTo>
                    <a:pt x="454" y="90"/>
                  </a:lnTo>
                  <a:lnTo>
                    <a:pt x="454" y="94"/>
                  </a:lnTo>
                  <a:lnTo>
                    <a:pt x="454" y="98"/>
                  </a:lnTo>
                  <a:lnTo>
                    <a:pt x="452" y="100"/>
                  </a:lnTo>
                  <a:lnTo>
                    <a:pt x="450" y="104"/>
                  </a:lnTo>
                  <a:lnTo>
                    <a:pt x="448" y="106"/>
                  </a:lnTo>
                  <a:lnTo>
                    <a:pt x="448" y="108"/>
                  </a:lnTo>
                  <a:lnTo>
                    <a:pt x="442" y="114"/>
                  </a:lnTo>
                  <a:lnTo>
                    <a:pt x="440" y="114"/>
                  </a:lnTo>
                  <a:lnTo>
                    <a:pt x="438" y="114"/>
                  </a:lnTo>
                  <a:lnTo>
                    <a:pt x="436" y="116"/>
                  </a:lnTo>
                  <a:lnTo>
                    <a:pt x="436" y="118"/>
                  </a:lnTo>
                  <a:lnTo>
                    <a:pt x="434" y="116"/>
                  </a:lnTo>
                  <a:lnTo>
                    <a:pt x="434" y="116"/>
                  </a:lnTo>
                  <a:lnTo>
                    <a:pt x="432" y="120"/>
                  </a:lnTo>
                  <a:lnTo>
                    <a:pt x="432" y="120"/>
                  </a:lnTo>
                  <a:lnTo>
                    <a:pt x="428" y="122"/>
                  </a:lnTo>
                  <a:lnTo>
                    <a:pt x="428" y="124"/>
                  </a:lnTo>
                  <a:lnTo>
                    <a:pt x="426" y="124"/>
                  </a:lnTo>
                  <a:lnTo>
                    <a:pt x="426" y="122"/>
                  </a:lnTo>
                  <a:lnTo>
                    <a:pt x="426" y="124"/>
                  </a:lnTo>
                  <a:lnTo>
                    <a:pt x="426" y="126"/>
                  </a:lnTo>
                  <a:lnTo>
                    <a:pt x="424" y="126"/>
                  </a:lnTo>
                  <a:lnTo>
                    <a:pt x="422" y="130"/>
                  </a:lnTo>
                  <a:lnTo>
                    <a:pt x="420" y="132"/>
                  </a:lnTo>
                  <a:lnTo>
                    <a:pt x="420" y="132"/>
                  </a:lnTo>
                  <a:lnTo>
                    <a:pt x="416" y="136"/>
                  </a:lnTo>
                  <a:lnTo>
                    <a:pt x="414" y="138"/>
                  </a:lnTo>
                  <a:lnTo>
                    <a:pt x="412" y="138"/>
                  </a:lnTo>
                  <a:lnTo>
                    <a:pt x="408" y="140"/>
                  </a:lnTo>
                  <a:lnTo>
                    <a:pt x="408" y="142"/>
                  </a:lnTo>
                  <a:lnTo>
                    <a:pt x="406" y="142"/>
                  </a:lnTo>
                  <a:lnTo>
                    <a:pt x="406" y="144"/>
                  </a:lnTo>
                  <a:lnTo>
                    <a:pt x="406" y="146"/>
                  </a:lnTo>
                  <a:lnTo>
                    <a:pt x="406" y="148"/>
                  </a:lnTo>
                  <a:lnTo>
                    <a:pt x="406" y="150"/>
                  </a:lnTo>
                  <a:lnTo>
                    <a:pt x="406" y="148"/>
                  </a:lnTo>
                  <a:lnTo>
                    <a:pt x="406" y="146"/>
                  </a:lnTo>
                  <a:lnTo>
                    <a:pt x="410" y="144"/>
                  </a:lnTo>
                  <a:lnTo>
                    <a:pt x="412" y="142"/>
                  </a:lnTo>
                  <a:lnTo>
                    <a:pt x="414" y="140"/>
                  </a:lnTo>
                  <a:lnTo>
                    <a:pt x="414" y="140"/>
                  </a:lnTo>
                  <a:lnTo>
                    <a:pt x="414" y="140"/>
                  </a:lnTo>
                  <a:lnTo>
                    <a:pt x="416" y="138"/>
                  </a:lnTo>
                  <a:lnTo>
                    <a:pt x="420" y="136"/>
                  </a:lnTo>
                  <a:lnTo>
                    <a:pt x="422" y="134"/>
                  </a:lnTo>
                  <a:lnTo>
                    <a:pt x="422" y="132"/>
                  </a:lnTo>
                  <a:lnTo>
                    <a:pt x="428" y="130"/>
                  </a:lnTo>
                  <a:lnTo>
                    <a:pt x="430" y="126"/>
                  </a:lnTo>
                  <a:lnTo>
                    <a:pt x="432" y="126"/>
                  </a:lnTo>
                  <a:lnTo>
                    <a:pt x="434" y="126"/>
                  </a:lnTo>
                  <a:lnTo>
                    <a:pt x="434" y="126"/>
                  </a:lnTo>
                  <a:lnTo>
                    <a:pt x="436" y="126"/>
                  </a:lnTo>
                  <a:lnTo>
                    <a:pt x="436" y="124"/>
                  </a:lnTo>
                  <a:lnTo>
                    <a:pt x="440" y="124"/>
                  </a:lnTo>
                  <a:lnTo>
                    <a:pt x="442" y="124"/>
                  </a:lnTo>
                  <a:lnTo>
                    <a:pt x="446" y="122"/>
                  </a:lnTo>
                  <a:lnTo>
                    <a:pt x="448" y="120"/>
                  </a:lnTo>
                  <a:lnTo>
                    <a:pt x="450" y="120"/>
                  </a:lnTo>
                  <a:lnTo>
                    <a:pt x="452" y="118"/>
                  </a:lnTo>
                  <a:lnTo>
                    <a:pt x="454" y="118"/>
                  </a:lnTo>
                  <a:lnTo>
                    <a:pt x="456" y="116"/>
                  </a:lnTo>
                  <a:lnTo>
                    <a:pt x="456" y="114"/>
                  </a:lnTo>
                  <a:lnTo>
                    <a:pt x="460" y="112"/>
                  </a:lnTo>
                  <a:lnTo>
                    <a:pt x="462" y="110"/>
                  </a:lnTo>
                  <a:lnTo>
                    <a:pt x="462" y="108"/>
                  </a:lnTo>
                  <a:lnTo>
                    <a:pt x="462" y="106"/>
                  </a:lnTo>
                  <a:lnTo>
                    <a:pt x="464" y="106"/>
                  </a:lnTo>
                  <a:lnTo>
                    <a:pt x="464" y="104"/>
                  </a:lnTo>
                  <a:lnTo>
                    <a:pt x="464" y="106"/>
                  </a:lnTo>
                  <a:lnTo>
                    <a:pt x="466" y="108"/>
                  </a:lnTo>
                  <a:lnTo>
                    <a:pt x="466" y="108"/>
                  </a:lnTo>
                  <a:lnTo>
                    <a:pt x="464" y="110"/>
                  </a:lnTo>
                  <a:lnTo>
                    <a:pt x="466" y="112"/>
                  </a:lnTo>
                  <a:lnTo>
                    <a:pt x="466" y="114"/>
                  </a:lnTo>
                  <a:lnTo>
                    <a:pt x="466" y="116"/>
                  </a:lnTo>
                  <a:lnTo>
                    <a:pt x="466" y="118"/>
                  </a:lnTo>
                  <a:lnTo>
                    <a:pt x="466" y="116"/>
                  </a:lnTo>
                  <a:lnTo>
                    <a:pt x="468" y="114"/>
                  </a:lnTo>
                  <a:lnTo>
                    <a:pt x="468" y="112"/>
                  </a:lnTo>
                  <a:lnTo>
                    <a:pt x="468" y="112"/>
                  </a:lnTo>
                  <a:lnTo>
                    <a:pt x="468" y="110"/>
                  </a:lnTo>
                  <a:lnTo>
                    <a:pt x="470" y="108"/>
                  </a:lnTo>
                  <a:lnTo>
                    <a:pt x="470" y="110"/>
                  </a:lnTo>
                  <a:lnTo>
                    <a:pt x="470" y="110"/>
                  </a:lnTo>
                  <a:lnTo>
                    <a:pt x="472" y="112"/>
                  </a:lnTo>
                  <a:lnTo>
                    <a:pt x="474" y="112"/>
                  </a:lnTo>
                  <a:lnTo>
                    <a:pt x="476" y="112"/>
                  </a:lnTo>
                  <a:lnTo>
                    <a:pt x="476" y="110"/>
                  </a:lnTo>
                  <a:lnTo>
                    <a:pt x="476" y="108"/>
                  </a:lnTo>
                  <a:lnTo>
                    <a:pt x="476" y="108"/>
                  </a:lnTo>
                  <a:lnTo>
                    <a:pt x="476" y="108"/>
                  </a:lnTo>
                  <a:lnTo>
                    <a:pt x="478" y="106"/>
                  </a:lnTo>
                  <a:lnTo>
                    <a:pt x="478" y="104"/>
                  </a:lnTo>
                  <a:lnTo>
                    <a:pt x="478" y="102"/>
                  </a:lnTo>
                  <a:lnTo>
                    <a:pt x="478" y="100"/>
                  </a:lnTo>
                  <a:lnTo>
                    <a:pt x="480" y="100"/>
                  </a:lnTo>
                  <a:lnTo>
                    <a:pt x="480" y="100"/>
                  </a:lnTo>
                  <a:lnTo>
                    <a:pt x="482" y="102"/>
                  </a:lnTo>
                  <a:lnTo>
                    <a:pt x="484" y="100"/>
                  </a:lnTo>
                  <a:lnTo>
                    <a:pt x="486" y="100"/>
                  </a:lnTo>
                  <a:lnTo>
                    <a:pt x="490" y="98"/>
                  </a:lnTo>
                  <a:lnTo>
                    <a:pt x="492" y="98"/>
                  </a:lnTo>
                  <a:lnTo>
                    <a:pt x="494" y="98"/>
                  </a:lnTo>
                  <a:lnTo>
                    <a:pt x="496" y="98"/>
                  </a:lnTo>
                  <a:lnTo>
                    <a:pt x="500" y="100"/>
                  </a:lnTo>
                  <a:lnTo>
                    <a:pt x="504" y="102"/>
                  </a:lnTo>
                  <a:lnTo>
                    <a:pt x="506" y="102"/>
                  </a:lnTo>
                  <a:lnTo>
                    <a:pt x="508" y="102"/>
                  </a:lnTo>
                  <a:lnTo>
                    <a:pt x="510" y="104"/>
                  </a:lnTo>
                  <a:lnTo>
                    <a:pt x="510" y="104"/>
                  </a:lnTo>
                  <a:lnTo>
                    <a:pt x="512" y="106"/>
                  </a:lnTo>
                  <a:lnTo>
                    <a:pt x="514" y="108"/>
                  </a:lnTo>
                  <a:lnTo>
                    <a:pt x="514" y="108"/>
                  </a:lnTo>
                  <a:lnTo>
                    <a:pt x="518" y="112"/>
                  </a:lnTo>
                  <a:lnTo>
                    <a:pt x="518" y="112"/>
                  </a:lnTo>
                  <a:lnTo>
                    <a:pt x="520" y="114"/>
                  </a:lnTo>
                  <a:lnTo>
                    <a:pt x="522" y="118"/>
                  </a:lnTo>
                  <a:lnTo>
                    <a:pt x="520" y="120"/>
                  </a:lnTo>
                  <a:lnTo>
                    <a:pt x="520" y="122"/>
                  </a:lnTo>
                  <a:lnTo>
                    <a:pt x="518" y="124"/>
                  </a:lnTo>
                  <a:lnTo>
                    <a:pt x="516" y="126"/>
                  </a:lnTo>
                  <a:lnTo>
                    <a:pt x="514" y="126"/>
                  </a:lnTo>
                  <a:lnTo>
                    <a:pt x="514" y="126"/>
                  </a:lnTo>
                  <a:lnTo>
                    <a:pt x="512" y="128"/>
                  </a:lnTo>
                  <a:lnTo>
                    <a:pt x="510" y="132"/>
                  </a:lnTo>
                  <a:lnTo>
                    <a:pt x="508" y="132"/>
                  </a:lnTo>
                  <a:lnTo>
                    <a:pt x="506" y="134"/>
                  </a:lnTo>
                  <a:lnTo>
                    <a:pt x="504" y="132"/>
                  </a:lnTo>
                  <a:lnTo>
                    <a:pt x="502" y="132"/>
                  </a:lnTo>
                  <a:lnTo>
                    <a:pt x="500" y="132"/>
                  </a:lnTo>
                  <a:lnTo>
                    <a:pt x="498" y="132"/>
                  </a:lnTo>
                  <a:lnTo>
                    <a:pt x="498" y="134"/>
                  </a:lnTo>
                  <a:lnTo>
                    <a:pt x="498" y="136"/>
                  </a:lnTo>
                  <a:lnTo>
                    <a:pt x="498" y="136"/>
                  </a:lnTo>
                  <a:lnTo>
                    <a:pt x="498" y="138"/>
                  </a:lnTo>
                  <a:lnTo>
                    <a:pt x="500" y="140"/>
                  </a:lnTo>
                  <a:lnTo>
                    <a:pt x="500" y="140"/>
                  </a:lnTo>
                  <a:lnTo>
                    <a:pt x="500" y="142"/>
                  </a:lnTo>
                  <a:lnTo>
                    <a:pt x="500" y="142"/>
                  </a:lnTo>
                  <a:lnTo>
                    <a:pt x="498" y="142"/>
                  </a:lnTo>
                  <a:lnTo>
                    <a:pt x="496" y="142"/>
                  </a:lnTo>
                  <a:lnTo>
                    <a:pt x="492" y="144"/>
                  </a:lnTo>
                  <a:lnTo>
                    <a:pt x="490" y="146"/>
                  </a:lnTo>
                  <a:lnTo>
                    <a:pt x="488" y="146"/>
                  </a:lnTo>
                  <a:lnTo>
                    <a:pt x="486" y="146"/>
                  </a:lnTo>
                  <a:lnTo>
                    <a:pt x="486" y="146"/>
                  </a:lnTo>
                  <a:lnTo>
                    <a:pt x="484" y="144"/>
                  </a:lnTo>
                  <a:lnTo>
                    <a:pt x="482" y="144"/>
                  </a:lnTo>
                  <a:lnTo>
                    <a:pt x="480" y="144"/>
                  </a:lnTo>
                  <a:lnTo>
                    <a:pt x="478" y="144"/>
                  </a:lnTo>
                  <a:lnTo>
                    <a:pt x="478" y="144"/>
                  </a:lnTo>
                  <a:lnTo>
                    <a:pt x="478" y="144"/>
                  </a:lnTo>
                  <a:lnTo>
                    <a:pt x="476" y="144"/>
                  </a:lnTo>
                  <a:lnTo>
                    <a:pt x="476" y="144"/>
                  </a:lnTo>
                  <a:lnTo>
                    <a:pt x="476" y="144"/>
                  </a:lnTo>
                  <a:lnTo>
                    <a:pt x="474" y="144"/>
                  </a:lnTo>
                  <a:lnTo>
                    <a:pt x="474" y="144"/>
                  </a:lnTo>
                  <a:lnTo>
                    <a:pt x="472" y="146"/>
                  </a:lnTo>
                  <a:lnTo>
                    <a:pt x="470" y="146"/>
                  </a:lnTo>
                  <a:lnTo>
                    <a:pt x="470" y="146"/>
                  </a:lnTo>
                  <a:lnTo>
                    <a:pt x="468" y="146"/>
                  </a:lnTo>
                  <a:lnTo>
                    <a:pt x="468" y="146"/>
                  </a:lnTo>
                  <a:lnTo>
                    <a:pt x="464" y="146"/>
                  </a:lnTo>
                  <a:lnTo>
                    <a:pt x="462" y="146"/>
                  </a:lnTo>
                  <a:lnTo>
                    <a:pt x="460" y="146"/>
                  </a:lnTo>
                  <a:lnTo>
                    <a:pt x="458" y="148"/>
                  </a:lnTo>
                  <a:lnTo>
                    <a:pt x="456" y="148"/>
                  </a:lnTo>
                  <a:lnTo>
                    <a:pt x="454" y="148"/>
                  </a:lnTo>
                  <a:lnTo>
                    <a:pt x="456" y="148"/>
                  </a:lnTo>
                  <a:lnTo>
                    <a:pt x="458" y="148"/>
                  </a:lnTo>
                  <a:lnTo>
                    <a:pt x="462" y="148"/>
                  </a:lnTo>
                  <a:lnTo>
                    <a:pt x="464" y="148"/>
                  </a:lnTo>
                  <a:lnTo>
                    <a:pt x="466" y="148"/>
                  </a:lnTo>
                  <a:lnTo>
                    <a:pt x="468" y="148"/>
                  </a:lnTo>
                  <a:lnTo>
                    <a:pt x="470" y="150"/>
                  </a:lnTo>
                  <a:lnTo>
                    <a:pt x="476" y="150"/>
                  </a:lnTo>
                  <a:lnTo>
                    <a:pt x="478" y="150"/>
                  </a:lnTo>
                  <a:lnTo>
                    <a:pt x="478" y="150"/>
                  </a:lnTo>
                  <a:lnTo>
                    <a:pt x="480" y="148"/>
                  </a:lnTo>
                  <a:lnTo>
                    <a:pt x="482" y="148"/>
                  </a:lnTo>
                  <a:lnTo>
                    <a:pt x="484" y="150"/>
                  </a:lnTo>
                  <a:lnTo>
                    <a:pt x="484" y="150"/>
                  </a:lnTo>
                  <a:lnTo>
                    <a:pt x="486" y="152"/>
                  </a:lnTo>
                  <a:lnTo>
                    <a:pt x="488" y="154"/>
                  </a:lnTo>
                  <a:lnTo>
                    <a:pt x="488" y="154"/>
                  </a:lnTo>
                  <a:lnTo>
                    <a:pt x="486" y="156"/>
                  </a:lnTo>
                  <a:lnTo>
                    <a:pt x="484" y="156"/>
                  </a:lnTo>
                  <a:lnTo>
                    <a:pt x="484" y="156"/>
                  </a:lnTo>
                  <a:lnTo>
                    <a:pt x="484" y="158"/>
                  </a:lnTo>
                  <a:lnTo>
                    <a:pt x="484" y="160"/>
                  </a:lnTo>
                  <a:lnTo>
                    <a:pt x="482" y="160"/>
                  </a:lnTo>
                  <a:lnTo>
                    <a:pt x="476" y="162"/>
                  </a:lnTo>
                  <a:lnTo>
                    <a:pt x="474" y="162"/>
                  </a:lnTo>
                  <a:lnTo>
                    <a:pt x="472" y="162"/>
                  </a:lnTo>
                  <a:lnTo>
                    <a:pt x="468" y="162"/>
                  </a:lnTo>
                  <a:lnTo>
                    <a:pt x="466" y="160"/>
                  </a:lnTo>
                  <a:lnTo>
                    <a:pt x="462" y="158"/>
                  </a:lnTo>
                  <a:lnTo>
                    <a:pt x="458" y="156"/>
                  </a:lnTo>
                  <a:lnTo>
                    <a:pt x="456" y="156"/>
                  </a:lnTo>
                  <a:lnTo>
                    <a:pt x="456" y="158"/>
                  </a:lnTo>
                  <a:lnTo>
                    <a:pt x="454" y="162"/>
                  </a:lnTo>
                  <a:lnTo>
                    <a:pt x="450" y="162"/>
                  </a:lnTo>
                  <a:lnTo>
                    <a:pt x="450" y="164"/>
                  </a:lnTo>
                  <a:lnTo>
                    <a:pt x="448" y="164"/>
                  </a:lnTo>
                  <a:lnTo>
                    <a:pt x="450" y="166"/>
                  </a:lnTo>
                  <a:lnTo>
                    <a:pt x="452" y="166"/>
                  </a:lnTo>
                  <a:lnTo>
                    <a:pt x="452" y="166"/>
                  </a:lnTo>
                  <a:lnTo>
                    <a:pt x="452" y="168"/>
                  </a:lnTo>
                  <a:lnTo>
                    <a:pt x="450" y="170"/>
                  </a:lnTo>
                  <a:lnTo>
                    <a:pt x="450" y="168"/>
                  </a:lnTo>
                  <a:lnTo>
                    <a:pt x="450" y="170"/>
                  </a:lnTo>
                  <a:lnTo>
                    <a:pt x="450" y="172"/>
                  </a:lnTo>
                  <a:lnTo>
                    <a:pt x="452" y="172"/>
                  </a:lnTo>
                  <a:lnTo>
                    <a:pt x="454" y="172"/>
                  </a:lnTo>
                  <a:lnTo>
                    <a:pt x="454" y="170"/>
                  </a:lnTo>
                  <a:lnTo>
                    <a:pt x="456" y="170"/>
                  </a:lnTo>
                  <a:lnTo>
                    <a:pt x="458" y="168"/>
                  </a:lnTo>
                  <a:lnTo>
                    <a:pt x="462" y="166"/>
                  </a:lnTo>
                  <a:lnTo>
                    <a:pt x="464" y="166"/>
                  </a:lnTo>
                  <a:lnTo>
                    <a:pt x="468" y="164"/>
                  </a:lnTo>
                  <a:lnTo>
                    <a:pt x="470" y="164"/>
                  </a:lnTo>
                  <a:lnTo>
                    <a:pt x="470" y="166"/>
                  </a:lnTo>
                  <a:lnTo>
                    <a:pt x="472" y="166"/>
                  </a:lnTo>
                  <a:lnTo>
                    <a:pt x="474" y="166"/>
                  </a:lnTo>
                  <a:lnTo>
                    <a:pt x="476" y="168"/>
                  </a:lnTo>
                  <a:lnTo>
                    <a:pt x="476" y="168"/>
                  </a:lnTo>
                  <a:lnTo>
                    <a:pt x="476" y="170"/>
                  </a:lnTo>
                  <a:lnTo>
                    <a:pt x="472" y="172"/>
                  </a:lnTo>
                  <a:lnTo>
                    <a:pt x="470" y="174"/>
                  </a:lnTo>
                  <a:lnTo>
                    <a:pt x="470" y="176"/>
                  </a:lnTo>
                  <a:lnTo>
                    <a:pt x="468" y="178"/>
                  </a:lnTo>
                  <a:lnTo>
                    <a:pt x="466" y="182"/>
                  </a:lnTo>
                  <a:lnTo>
                    <a:pt x="462" y="184"/>
                  </a:lnTo>
                  <a:lnTo>
                    <a:pt x="460" y="190"/>
                  </a:lnTo>
                  <a:lnTo>
                    <a:pt x="458" y="192"/>
                  </a:lnTo>
                  <a:lnTo>
                    <a:pt x="456" y="194"/>
                  </a:lnTo>
                  <a:lnTo>
                    <a:pt x="456" y="198"/>
                  </a:lnTo>
                  <a:lnTo>
                    <a:pt x="456" y="200"/>
                  </a:lnTo>
                  <a:lnTo>
                    <a:pt x="456" y="202"/>
                  </a:lnTo>
                  <a:lnTo>
                    <a:pt x="454" y="202"/>
                  </a:lnTo>
                  <a:lnTo>
                    <a:pt x="454" y="206"/>
                  </a:lnTo>
                  <a:lnTo>
                    <a:pt x="452" y="210"/>
                  </a:lnTo>
                  <a:lnTo>
                    <a:pt x="452" y="214"/>
                  </a:lnTo>
                  <a:lnTo>
                    <a:pt x="452" y="216"/>
                  </a:lnTo>
                  <a:lnTo>
                    <a:pt x="452" y="218"/>
                  </a:lnTo>
                  <a:lnTo>
                    <a:pt x="452" y="222"/>
                  </a:lnTo>
                  <a:lnTo>
                    <a:pt x="450" y="224"/>
                  </a:lnTo>
                  <a:lnTo>
                    <a:pt x="448" y="224"/>
                  </a:lnTo>
                  <a:lnTo>
                    <a:pt x="450" y="228"/>
                  </a:lnTo>
                  <a:lnTo>
                    <a:pt x="448" y="228"/>
                  </a:lnTo>
                  <a:lnTo>
                    <a:pt x="448" y="230"/>
                  </a:lnTo>
                  <a:lnTo>
                    <a:pt x="448" y="234"/>
                  </a:lnTo>
                  <a:lnTo>
                    <a:pt x="446" y="236"/>
                  </a:lnTo>
                  <a:lnTo>
                    <a:pt x="444" y="238"/>
                  </a:lnTo>
                  <a:lnTo>
                    <a:pt x="442" y="238"/>
                  </a:lnTo>
                  <a:lnTo>
                    <a:pt x="442" y="236"/>
                  </a:lnTo>
                  <a:lnTo>
                    <a:pt x="442" y="234"/>
                  </a:lnTo>
                  <a:lnTo>
                    <a:pt x="442" y="234"/>
                  </a:lnTo>
                  <a:lnTo>
                    <a:pt x="440" y="234"/>
                  </a:lnTo>
                  <a:lnTo>
                    <a:pt x="442" y="232"/>
                  </a:lnTo>
                  <a:lnTo>
                    <a:pt x="440" y="230"/>
                  </a:lnTo>
                  <a:lnTo>
                    <a:pt x="440" y="230"/>
                  </a:lnTo>
                  <a:lnTo>
                    <a:pt x="438" y="230"/>
                  </a:lnTo>
                  <a:lnTo>
                    <a:pt x="436" y="230"/>
                  </a:lnTo>
                  <a:lnTo>
                    <a:pt x="436" y="232"/>
                  </a:lnTo>
                  <a:lnTo>
                    <a:pt x="436" y="234"/>
                  </a:lnTo>
                  <a:lnTo>
                    <a:pt x="436" y="234"/>
                  </a:lnTo>
                  <a:lnTo>
                    <a:pt x="436" y="236"/>
                  </a:lnTo>
                  <a:lnTo>
                    <a:pt x="436" y="236"/>
                  </a:lnTo>
                  <a:lnTo>
                    <a:pt x="436" y="238"/>
                  </a:lnTo>
                  <a:lnTo>
                    <a:pt x="436" y="238"/>
                  </a:lnTo>
                  <a:lnTo>
                    <a:pt x="438" y="240"/>
                  </a:lnTo>
                  <a:lnTo>
                    <a:pt x="440" y="240"/>
                  </a:lnTo>
                  <a:lnTo>
                    <a:pt x="442" y="242"/>
                  </a:lnTo>
                  <a:lnTo>
                    <a:pt x="442" y="246"/>
                  </a:lnTo>
                  <a:lnTo>
                    <a:pt x="444" y="246"/>
                  </a:lnTo>
                  <a:lnTo>
                    <a:pt x="446" y="246"/>
                  </a:lnTo>
                  <a:lnTo>
                    <a:pt x="448" y="250"/>
                  </a:lnTo>
                  <a:lnTo>
                    <a:pt x="450" y="252"/>
                  </a:lnTo>
                  <a:lnTo>
                    <a:pt x="448" y="254"/>
                  </a:lnTo>
                  <a:lnTo>
                    <a:pt x="448" y="254"/>
                  </a:lnTo>
                  <a:lnTo>
                    <a:pt x="446" y="252"/>
                  </a:lnTo>
                  <a:lnTo>
                    <a:pt x="442" y="250"/>
                  </a:lnTo>
                  <a:lnTo>
                    <a:pt x="442" y="248"/>
                  </a:lnTo>
                  <a:lnTo>
                    <a:pt x="442" y="248"/>
                  </a:lnTo>
                  <a:lnTo>
                    <a:pt x="440" y="248"/>
                  </a:lnTo>
                  <a:lnTo>
                    <a:pt x="440" y="248"/>
                  </a:lnTo>
                  <a:lnTo>
                    <a:pt x="440" y="250"/>
                  </a:lnTo>
                  <a:lnTo>
                    <a:pt x="440" y="252"/>
                  </a:lnTo>
                  <a:lnTo>
                    <a:pt x="440" y="252"/>
                  </a:lnTo>
                  <a:lnTo>
                    <a:pt x="440" y="254"/>
                  </a:lnTo>
                  <a:lnTo>
                    <a:pt x="440" y="254"/>
                  </a:lnTo>
                  <a:lnTo>
                    <a:pt x="438" y="252"/>
                  </a:lnTo>
                  <a:lnTo>
                    <a:pt x="438" y="254"/>
                  </a:lnTo>
                  <a:lnTo>
                    <a:pt x="438" y="254"/>
                  </a:lnTo>
                  <a:lnTo>
                    <a:pt x="440" y="256"/>
                  </a:lnTo>
                  <a:lnTo>
                    <a:pt x="440" y="256"/>
                  </a:lnTo>
                  <a:lnTo>
                    <a:pt x="440" y="258"/>
                  </a:lnTo>
                  <a:lnTo>
                    <a:pt x="440" y="258"/>
                  </a:lnTo>
                  <a:lnTo>
                    <a:pt x="442" y="258"/>
                  </a:lnTo>
                  <a:lnTo>
                    <a:pt x="444" y="258"/>
                  </a:lnTo>
                  <a:lnTo>
                    <a:pt x="444" y="260"/>
                  </a:lnTo>
                  <a:lnTo>
                    <a:pt x="444" y="262"/>
                  </a:lnTo>
                  <a:lnTo>
                    <a:pt x="444" y="262"/>
                  </a:lnTo>
                  <a:lnTo>
                    <a:pt x="444" y="262"/>
                  </a:lnTo>
                  <a:lnTo>
                    <a:pt x="446" y="262"/>
                  </a:lnTo>
                  <a:lnTo>
                    <a:pt x="448" y="260"/>
                  </a:lnTo>
                  <a:lnTo>
                    <a:pt x="450" y="258"/>
                  </a:lnTo>
                  <a:lnTo>
                    <a:pt x="450" y="258"/>
                  </a:lnTo>
                  <a:lnTo>
                    <a:pt x="450" y="258"/>
                  </a:lnTo>
                  <a:lnTo>
                    <a:pt x="452" y="260"/>
                  </a:lnTo>
                  <a:lnTo>
                    <a:pt x="452" y="260"/>
                  </a:lnTo>
                  <a:lnTo>
                    <a:pt x="454" y="262"/>
                  </a:lnTo>
                  <a:lnTo>
                    <a:pt x="456" y="262"/>
                  </a:lnTo>
                  <a:lnTo>
                    <a:pt x="456" y="264"/>
                  </a:lnTo>
                  <a:lnTo>
                    <a:pt x="456" y="266"/>
                  </a:lnTo>
                  <a:lnTo>
                    <a:pt x="456" y="266"/>
                  </a:lnTo>
                  <a:lnTo>
                    <a:pt x="456" y="270"/>
                  </a:lnTo>
                  <a:lnTo>
                    <a:pt x="454" y="272"/>
                  </a:lnTo>
                  <a:lnTo>
                    <a:pt x="454" y="274"/>
                  </a:lnTo>
                  <a:lnTo>
                    <a:pt x="454" y="278"/>
                  </a:lnTo>
                  <a:lnTo>
                    <a:pt x="452" y="278"/>
                  </a:lnTo>
                  <a:lnTo>
                    <a:pt x="452" y="280"/>
                  </a:lnTo>
                  <a:lnTo>
                    <a:pt x="452" y="282"/>
                  </a:lnTo>
                  <a:lnTo>
                    <a:pt x="450" y="280"/>
                  </a:lnTo>
                  <a:lnTo>
                    <a:pt x="450" y="278"/>
                  </a:lnTo>
                  <a:lnTo>
                    <a:pt x="448" y="278"/>
                  </a:lnTo>
                  <a:lnTo>
                    <a:pt x="446" y="276"/>
                  </a:lnTo>
                  <a:lnTo>
                    <a:pt x="444" y="276"/>
                  </a:lnTo>
                  <a:lnTo>
                    <a:pt x="444" y="276"/>
                  </a:lnTo>
                  <a:lnTo>
                    <a:pt x="442" y="276"/>
                  </a:lnTo>
                  <a:lnTo>
                    <a:pt x="442" y="276"/>
                  </a:lnTo>
                  <a:lnTo>
                    <a:pt x="442" y="274"/>
                  </a:lnTo>
                  <a:lnTo>
                    <a:pt x="442" y="272"/>
                  </a:lnTo>
                  <a:lnTo>
                    <a:pt x="440" y="272"/>
                  </a:lnTo>
                  <a:lnTo>
                    <a:pt x="438" y="272"/>
                  </a:lnTo>
                  <a:lnTo>
                    <a:pt x="438" y="272"/>
                  </a:lnTo>
                  <a:lnTo>
                    <a:pt x="436" y="270"/>
                  </a:lnTo>
                  <a:lnTo>
                    <a:pt x="434" y="270"/>
                  </a:lnTo>
                  <a:lnTo>
                    <a:pt x="432" y="272"/>
                  </a:lnTo>
                  <a:lnTo>
                    <a:pt x="434" y="272"/>
                  </a:lnTo>
                  <a:lnTo>
                    <a:pt x="434" y="272"/>
                  </a:lnTo>
                  <a:lnTo>
                    <a:pt x="432" y="272"/>
                  </a:lnTo>
                  <a:lnTo>
                    <a:pt x="430" y="272"/>
                  </a:lnTo>
                  <a:lnTo>
                    <a:pt x="428" y="272"/>
                  </a:lnTo>
                  <a:lnTo>
                    <a:pt x="428" y="272"/>
                  </a:lnTo>
                  <a:lnTo>
                    <a:pt x="428" y="274"/>
                  </a:lnTo>
                  <a:lnTo>
                    <a:pt x="428" y="274"/>
                  </a:lnTo>
                  <a:lnTo>
                    <a:pt x="432" y="274"/>
                  </a:lnTo>
                  <a:lnTo>
                    <a:pt x="432" y="274"/>
                  </a:lnTo>
                  <a:lnTo>
                    <a:pt x="432" y="276"/>
                  </a:lnTo>
                  <a:lnTo>
                    <a:pt x="430" y="276"/>
                  </a:lnTo>
                  <a:lnTo>
                    <a:pt x="428" y="278"/>
                  </a:lnTo>
                  <a:lnTo>
                    <a:pt x="426" y="280"/>
                  </a:lnTo>
                  <a:lnTo>
                    <a:pt x="424" y="280"/>
                  </a:lnTo>
                  <a:lnTo>
                    <a:pt x="424" y="278"/>
                  </a:lnTo>
                  <a:lnTo>
                    <a:pt x="424" y="276"/>
                  </a:lnTo>
                  <a:lnTo>
                    <a:pt x="422" y="276"/>
                  </a:lnTo>
                  <a:lnTo>
                    <a:pt x="422" y="276"/>
                  </a:lnTo>
                  <a:lnTo>
                    <a:pt x="422" y="278"/>
                  </a:lnTo>
                  <a:lnTo>
                    <a:pt x="422" y="280"/>
                  </a:lnTo>
                  <a:lnTo>
                    <a:pt x="420" y="280"/>
                  </a:lnTo>
                  <a:lnTo>
                    <a:pt x="422" y="282"/>
                  </a:lnTo>
                  <a:lnTo>
                    <a:pt x="422" y="284"/>
                  </a:lnTo>
                  <a:lnTo>
                    <a:pt x="422" y="284"/>
                  </a:lnTo>
                  <a:lnTo>
                    <a:pt x="422" y="286"/>
                  </a:lnTo>
                  <a:lnTo>
                    <a:pt x="422" y="286"/>
                  </a:lnTo>
                  <a:lnTo>
                    <a:pt x="420" y="286"/>
                  </a:lnTo>
                  <a:lnTo>
                    <a:pt x="420" y="286"/>
                  </a:lnTo>
                  <a:lnTo>
                    <a:pt x="418" y="286"/>
                  </a:lnTo>
                  <a:lnTo>
                    <a:pt x="416" y="288"/>
                  </a:lnTo>
                  <a:lnTo>
                    <a:pt x="418" y="288"/>
                  </a:lnTo>
                  <a:lnTo>
                    <a:pt x="420" y="288"/>
                  </a:lnTo>
                  <a:lnTo>
                    <a:pt x="422" y="288"/>
                  </a:lnTo>
                  <a:lnTo>
                    <a:pt x="424" y="290"/>
                  </a:lnTo>
                  <a:lnTo>
                    <a:pt x="424" y="290"/>
                  </a:lnTo>
                  <a:lnTo>
                    <a:pt x="424" y="292"/>
                  </a:lnTo>
                  <a:lnTo>
                    <a:pt x="424" y="292"/>
                  </a:lnTo>
                  <a:lnTo>
                    <a:pt x="424" y="292"/>
                  </a:lnTo>
                  <a:lnTo>
                    <a:pt x="428" y="292"/>
                  </a:lnTo>
                  <a:lnTo>
                    <a:pt x="428" y="292"/>
                  </a:lnTo>
                  <a:lnTo>
                    <a:pt x="430" y="292"/>
                  </a:lnTo>
                  <a:lnTo>
                    <a:pt x="434" y="294"/>
                  </a:lnTo>
                  <a:lnTo>
                    <a:pt x="434" y="294"/>
                  </a:lnTo>
                  <a:lnTo>
                    <a:pt x="436" y="294"/>
                  </a:lnTo>
                  <a:lnTo>
                    <a:pt x="436" y="292"/>
                  </a:lnTo>
                  <a:lnTo>
                    <a:pt x="438" y="292"/>
                  </a:lnTo>
                  <a:lnTo>
                    <a:pt x="438" y="294"/>
                  </a:lnTo>
                  <a:lnTo>
                    <a:pt x="438" y="296"/>
                  </a:lnTo>
                  <a:lnTo>
                    <a:pt x="438" y="298"/>
                  </a:lnTo>
                  <a:lnTo>
                    <a:pt x="438" y="298"/>
                  </a:lnTo>
                  <a:lnTo>
                    <a:pt x="436" y="300"/>
                  </a:lnTo>
                  <a:lnTo>
                    <a:pt x="436" y="298"/>
                  </a:lnTo>
                  <a:lnTo>
                    <a:pt x="434" y="298"/>
                  </a:lnTo>
                  <a:lnTo>
                    <a:pt x="432" y="300"/>
                  </a:lnTo>
                  <a:lnTo>
                    <a:pt x="432" y="300"/>
                  </a:lnTo>
                  <a:lnTo>
                    <a:pt x="430" y="298"/>
                  </a:lnTo>
                  <a:lnTo>
                    <a:pt x="426" y="300"/>
                  </a:lnTo>
                  <a:lnTo>
                    <a:pt x="424" y="300"/>
                  </a:lnTo>
                  <a:lnTo>
                    <a:pt x="422" y="300"/>
                  </a:lnTo>
                  <a:lnTo>
                    <a:pt x="422" y="298"/>
                  </a:lnTo>
                  <a:lnTo>
                    <a:pt x="422" y="300"/>
                  </a:lnTo>
                  <a:lnTo>
                    <a:pt x="422" y="300"/>
                  </a:lnTo>
                  <a:lnTo>
                    <a:pt x="422" y="300"/>
                  </a:lnTo>
                  <a:lnTo>
                    <a:pt x="424" y="300"/>
                  </a:lnTo>
                  <a:lnTo>
                    <a:pt x="426" y="300"/>
                  </a:lnTo>
                  <a:lnTo>
                    <a:pt x="430" y="300"/>
                  </a:lnTo>
                  <a:lnTo>
                    <a:pt x="432" y="302"/>
                  </a:lnTo>
                  <a:lnTo>
                    <a:pt x="434" y="302"/>
                  </a:lnTo>
                  <a:lnTo>
                    <a:pt x="434" y="302"/>
                  </a:lnTo>
                  <a:lnTo>
                    <a:pt x="436" y="304"/>
                  </a:lnTo>
                  <a:lnTo>
                    <a:pt x="438" y="304"/>
                  </a:lnTo>
                  <a:lnTo>
                    <a:pt x="438" y="306"/>
                  </a:lnTo>
                  <a:lnTo>
                    <a:pt x="440" y="308"/>
                  </a:lnTo>
                  <a:lnTo>
                    <a:pt x="442" y="310"/>
                  </a:lnTo>
                  <a:lnTo>
                    <a:pt x="440" y="310"/>
                  </a:lnTo>
                  <a:lnTo>
                    <a:pt x="438" y="310"/>
                  </a:lnTo>
                  <a:lnTo>
                    <a:pt x="438" y="308"/>
                  </a:lnTo>
                  <a:lnTo>
                    <a:pt x="438" y="310"/>
                  </a:lnTo>
                  <a:lnTo>
                    <a:pt x="438" y="310"/>
                  </a:lnTo>
                  <a:lnTo>
                    <a:pt x="438" y="312"/>
                  </a:lnTo>
                  <a:lnTo>
                    <a:pt x="438" y="316"/>
                  </a:lnTo>
                  <a:lnTo>
                    <a:pt x="438" y="316"/>
                  </a:lnTo>
                  <a:lnTo>
                    <a:pt x="438" y="318"/>
                  </a:lnTo>
                  <a:lnTo>
                    <a:pt x="438" y="320"/>
                  </a:lnTo>
                  <a:lnTo>
                    <a:pt x="438" y="322"/>
                  </a:lnTo>
                  <a:lnTo>
                    <a:pt x="436" y="326"/>
                  </a:lnTo>
                  <a:lnTo>
                    <a:pt x="434" y="328"/>
                  </a:lnTo>
                  <a:lnTo>
                    <a:pt x="434" y="328"/>
                  </a:lnTo>
                  <a:lnTo>
                    <a:pt x="432" y="326"/>
                  </a:lnTo>
                  <a:lnTo>
                    <a:pt x="432" y="324"/>
                  </a:lnTo>
                  <a:lnTo>
                    <a:pt x="434" y="322"/>
                  </a:lnTo>
                  <a:lnTo>
                    <a:pt x="432" y="322"/>
                  </a:lnTo>
                  <a:lnTo>
                    <a:pt x="432" y="320"/>
                  </a:lnTo>
                  <a:lnTo>
                    <a:pt x="430" y="322"/>
                  </a:lnTo>
                  <a:lnTo>
                    <a:pt x="428" y="322"/>
                  </a:lnTo>
                  <a:lnTo>
                    <a:pt x="426" y="318"/>
                  </a:lnTo>
                  <a:lnTo>
                    <a:pt x="424" y="316"/>
                  </a:lnTo>
                  <a:lnTo>
                    <a:pt x="422" y="314"/>
                  </a:lnTo>
                  <a:lnTo>
                    <a:pt x="422" y="314"/>
                  </a:lnTo>
                  <a:lnTo>
                    <a:pt x="420" y="312"/>
                  </a:lnTo>
                  <a:lnTo>
                    <a:pt x="418" y="308"/>
                  </a:lnTo>
                  <a:lnTo>
                    <a:pt x="416" y="308"/>
                  </a:lnTo>
                  <a:lnTo>
                    <a:pt x="416" y="308"/>
                  </a:lnTo>
                  <a:lnTo>
                    <a:pt x="416" y="308"/>
                  </a:lnTo>
                  <a:lnTo>
                    <a:pt x="416" y="310"/>
                  </a:lnTo>
                  <a:lnTo>
                    <a:pt x="420" y="312"/>
                  </a:lnTo>
                  <a:lnTo>
                    <a:pt x="420" y="314"/>
                  </a:lnTo>
                  <a:lnTo>
                    <a:pt x="418" y="314"/>
                  </a:lnTo>
                  <a:lnTo>
                    <a:pt x="416" y="314"/>
                  </a:lnTo>
                  <a:lnTo>
                    <a:pt x="414" y="312"/>
                  </a:lnTo>
                  <a:lnTo>
                    <a:pt x="414" y="310"/>
                  </a:lnTo>
                  <a:lnTo>
                    <a:pt x="412" y="308"/>
                  </a:lnTo>
                  <a:lnTo>
                    <a:pt x="412" y="310"/>
                  </a:lnTo>
                  <a:lnTo>
                    <a:pt x="412" y="312"/>
                  </a:lnTo>
                  <a:lnTo>
                    <a:pt x="414" y="314"/>
                  </a:lnTo>
                  <a:lnTo>
                    <a:pt x="418" y="316"/>
                  </a:lnTo>
                  <a:lnTo>
                    <a:pt x="420" y="316"/>
                  </a:lnTo>
                  <a:lnTo>
                    <a:pt x="424" y="318"/>
                  </a:lnTo>
                  <a:lnTo>
                    <a:pt x="428" y="322"/>
                  </a:lnTo>
                  <a:lnTo>
                    <a:pt x="428" y="324"/>
                  </a:lnTo>
                  <a:lnTo>
                    <a:pt x="428" y="326"/>
                  </a:lnTo>
                  <a:lnTo>
                    <a:pt x="428" y="326"/>
                  </a:lnTo>
                  <a:lnTo>
                    <a:pt x="426" y="324"/>
                  </a:lnTo>
                  <a:lnTo>
                    <a:pt x="424" y="324"/>
                  </a:lnTo>
                  <a:lnTo>
                    <a:pt x="422" y="324"/>
                  </a:lnTo>
                  <a:lnTo>
                    <a:pt x="420" y="328"/>
                  </a:lnTo>
                  <a:lnTo>
                    <a:pt x="418" y="328"/>
                  </a:lnTo>
                  <a:lnTo>
                    <a:pt x="416" y="326"/>
                  </a:lnTo>
                  <a:lnTo>
                    <a:pt x="416" y="324"/>
                  </a:lnTo>
                  <a:lnTo>
                    <a:pt x="416" y="324"/>
                  </a:lnTo>
                  <a:lnTo>
                    <a:pt x="416" y="322"/>
                  </a:lnTo>
                  <a:lnTo>
                    <a:pt x="414" y="322"/>
                  </a:lnTo>
                  <a:lnTo>
                    <a:pt x="414" y="324"/>
                  </a:lnTo>
                  <a:lnTo>
                    <a:pt x="414" y="324"/>
                  </a:lnTo>
                  <a:lnTo>
                    <a:pt x="416" y="328"/>
                  </a:lnTo>
                  <a:lnTo>
                    <a:pt x="416" y="328"/>
                  </a:lnTo>
                  <a:lnTo>
                    <a:pt x="418" y="328"/>
                  </a:lnTo>
                  <a:lnTo>
                    <a:pt x="420" y="328"/>
                  </a:lnTo>
                  <a:lnTo>
                    <a:pt x="422" y="326"/>
                  </a:lnTo>
                  <a:lnTo>
                    <a:pt x="424" y="326"/>
                  </a:lnTo>
                  <a:lnTo>
                    <a:pt x="428" y="328"/>
                  </a:lnTo>
                  <a:lnTo>
                    <a:pt x="428" y="328"/>
                  </a:lnTo>
                  <a:lnTo>
                    <a:pt x="426" y="330"/>
                  </a:lnTo>
                  <a:lnTo>
                    <a:pt x="426" y="334"/>
                  </a:lnTo>
                  <a:lnTo>
                    <a:pt x="424" y="334"/>
                  </a:lnTo>
                  <a:lnTo>
                    <a:pt x="424" y="334"/>
                  </a:lnTo>
                  <a:lnTo>
                    <a:pt x="424" y="336"/>
                  </a:lnTo>
                  <a:lnTo>
                    <a:pt x="424" y="336"/>
                  </a:lnTo>
                  <a:lnTo>
                    <a:pt x="426" y="336"/>
                  </a:lnTo>
                  <a:lnTo>
                    <a:pt x="428" y="336"/>
                  </a:lnTo>
                  <a:lnTo>
                    <a:pt x="430" y="338"/>
                  </a:lnTo>
                  <a:lnTo>
                    <a:pt x="434" y="340"/>
                  </a:lnTo>
                  <a:lnTo>
                    <a:pt x="434" y="340"/>
                  </a:lnTo>
                  <a:lnTo>
                    <a:pt x="436" y="338"/>
                  </a:lnTo>
                  <a:lnTo>
                    <a:pt x="438" y="338"/>
                  </a:lnTo>
                  <a:lnTo>
                    <a:pt x="438" y="340"/>
                  </a:lnTo>
                  <a:lnTo>
                    <a:pt x="438" y="342"/>
                  </a:lnTo>
                  <a:lnTo>
                    <a:pt x="438" y="342"/>
                  </a:lnTo>
                  <a:lnTo>
                    <a:pt x="438" y="344"/>
                  </a:lnTo>
                  <a:lnTo>
                    <a:pt x="438" y="346"/>
                  </a:lnTo>
                  <a:lnTo>
                    <a:pt x="436" y="350"/>
                  </a:lnTo>
                  <a:lnTo>
                    <a:pt x="432" y="352"/>
                  </a:lnTo>
                  <a:lnTo>
                    <a:pt x="432" y="350"/>
                  </a:lnTo>
                  <a:lnTo>
                    <a:pt x="432" y="350"/>
                  </a:lnTo>
                  <a:lnTo>
                    <a:pt x="430" y="348"/>
                  </a:lnTo>
                  <a:lnTo>
                    <a:pt x="428" y="346"/>
                  </a:lnTo>
                  <a:lnTo>
                    <a:pt x="430" y="344"/>
                  </a:lnTo>
                  <a:lnTo>
                    <a:pt x="426" y="342"/>
                  </a:lnTo>
                  <a:lnTo>
                    <a:pt x="424" y="342"/>
                  </a:lnTo>
                  <a:lnTo>
                    <a:pt x="422" y="342"/>
                  </a:lnTo>
                  <a:lnTo>
                    <a:pt x="420" y="342"/>
                  </a:lnTo>
                  <a:lnTo>
                    <a:pt x="420" y="342"/>
                  </a:lnTo>
                  <a:lnTo>
                    <a:pt x="418" y="342"/>
                  </a:lnTo>
                  <a:lnTo>
                    <a:pt x="416" y="342"/>
                  </a:lnTo>
                  <a:lnTo>
                    <a:pt x="416" y="340"/>
                  </a:lnTo>
                  <a:lnTo>
                    <a:pt x="414" y="338"/>
                  </a:lnTo>
                  <a:lnTo>
                    <a:pt x="414" y="338"/>
                  </a:lnTo>
                  <a:lnTo>
                    <a:pt x="414" y="340"/>
                  </a:lnTo>
                  <a:lnTo>
                    <a:pt x="414" y="340"/>
                  </a:lnTo>
                  <a:lnTo>
                    <a:pt x="414" y="342"/>
                  </a:lnTo>
                  <a:lnTo>
                    <a:pt x="414" y="344"/>
                  </a:lnTo>
                  <a:lnTo>
                    <a:pt x="412" y="346"/>
                  </a:lnTo>
                  <a:lnTo>
                    <a:pt x="410" y="346"/>
                  </a:lnTo>
                  <a:lnTo>
                    <a:pt x="410" y="346"/>
                  </a:lnTo>
                  <a:lnTo>
                    <a:pt x="412" y="346"/>
                  </a:lnTo>
                  <a:lnTo>
                    <a:pt x="412" y="348"/>
                  </a:lnTo>
                  <a:lnTo>
                    <a:pt x="412" y="348"/>
                  </a:lnTo>
                  <a:lnTo>
                    <a:pt x="410" y="352"/>
                  </a:lnTo>
                  <a:lnTo>
                    <a:pt x="408" y="352"/>
                  </a:lnTo>
                  <a:lnTo>
                    <a:pt x="408" y="354"/>
                  </a:lnTo>
                  <a:lnTo>
                    <a:pt x="410" y="354"/>
                  </a:lnTo>
                  <a:lnTo>
                    <a:pt x="410" y="354"/>
                  </a:lnTo>
                  <a:lnTo>
                    <a:pt x="412" y="358"/>
                  </a:lnTo>
                  <a:lnTo>
                    <a:pt x="412" y="358"/>
                  </a:lnTo>
                  <a:lnTo>
                    <a:pt x="414" y="360"/>
                  </a:lnTo>
                  <a:lnTo>
                    <a:pt x="412" y="362"/>
                  </a:lnTo>
                  <a:lnTo>
                    <a:pt x="414" y="364"/>
                  </a:lnTo>
                  <a:lnTo>
                    <a:pt x="414" y="362"/>
                  </a:lnTo>
                  <a:lnTo>
                    <a:pt x="414" y="360"/>
                  </a:lnTo>
                  <a:lnTo>
                    <a:pt x="414" y="358"/>
                  </a:lnTo>
                  <a:lnTo>
                    <a:pt x="414" y="358"/>
                  </a:lnTo>
                  <a:lnTo>
                    <a:pt x="414" y="356"/>
                  </a:lnTo>
                  <a:lnTo>
                    <a:pt x="414" y="354"/>
                  </a:lnTo>
                  <a:lnTo>
                    <a:pt x="414" y="354"/>
                  </a:lnTo>
                  <a:lnTo>
                    <a:pt x="416" y="356"/>
                  </a:lnTo>
                  <a:lnTo>
                    <a:pt x="416" y="356"/>
                  </a:lnTo>
                  <a:lnTo>
                    <a:pt x="418" y="358"/>
                  </a:lnTo>
                  <a:lnTo>
                    <a:pt x="420" y="360"/>
                  </a:lnTo>
                  <a:lnTo>
                    <a:pt x="420" y="360"/>
                  </a:lnTo>
                  <a:lnTo>
                    <a:pt x="420" y="360"/>
                  </a:lnTo>
                  <a:lnTo>
                    <a:pt x="422" y="360"/>
                  </a:lnTo>
                  <a:lnTo>
                    <a:pt x="422" y="360"/>
                  </a:lnTo>
                  <a:lnTo>
                    <a:pt x="424" y="358"/>
                  </a:lnTo>
                  <a:lnTo>
                    <a:pt x="426" y="358"/>
                  </a:lnTo>
                  <a:lnTo>
                    <a:pt x="428" y="360"/>
                  </a:lnTo>
                  <a:lnTo>
                    <a:pt x="428" y="362"/>
                  </a:lnTo>
                  <a:lnTo>
                    <a:pt x="426" y="364"/>
                  </a:lnTo>
                  <a:lnTo>
                    <a:pt x="424" y="366"/>
                  </a:lnTo>
                  <a:lnTo>
                    <a:pt x="424" y="368"/>
                  </a:lnTo>
                  <a:lnTo>
                    <a:pt x="424" y="370"/>
                  </a:lnTo>
                  <a:lnTo>
                    <a:pt x="424" y="372"/>
                  </a:lnTo>
                  <a:lnTo>
                    <a:pt x="420" y="372"/>
                  </a:lnTo>
                  <a:lnTo>
                    <a:pt x="418" y="372"/>
                  </a:lnTo>
                  <a:lnTo>
                    <a:pt x="418" y="372"/>
                  </a:lnTo>
                  <a:lnTo>
                    <a:pt x="416" y="370"/>
                  </a:lnTo>
                  <a:lnTo>
                    <a:pt x="414" y="370"/>
                  </a:lnTo>
                  <a:lnTo>
                    <a:pt x="414" y="372"/>
                  </a:lnTo>
                  <a:lnTo>
                    <a:pt x="414" y="374"/>
                  </a:lnTo>
                  <a:lnTo>
                    <a:pt x="412" y="374"/>
                  </a:lnTo>
                  <a:lnTo>
                    <a:pt x="410" y="376"/>
                  </a:lnTo>
                  <a:lnTo>
                    <a:pt x="410" y="374"/>
                  </a:lnTo>
                  <a:lnTo>
                    <a:pt x="408" y="376"/>
                  </a:lnTo>
                  <a:lnTo>
                    <a:pt x="408" y="378"/>
                  </a:lnTo>
                  <a:lnTo>
                    <a:pt x="406" y="378"/>
                  </a:lnTo>
                  <a:lnTo>
                    <a:pt x="406" y="378"/>
                  </a:lnTo>
                  <a:lnTo>
                    <a:pt x="402" y="376"/>
                  </a:lnTo>
                  <a:lnTo>
                    <a:pt x="400" y="374"/>
                  </a:lnTo>
                  <a:lnTo>
                    <a:pt x="398" y="372"/>
                  </a:lnTo>
                  <a:lnTo>
                    <a:pt x="394" y="368"/>
                  </a:lnTo>
                  <a:lnTo>
                    <a:pt x="392" y="366"/>
                  </a:lnTo>
                  <a:lnTo>
                    <a:pt x="392" y="364"/>
                  </a:lnTo>
                  <a:lnTo>
                    <a:pt x="392" y="364"/>
                  </a:lnTo>
                  <a:lnTo>
                    <a:pt x="394" y="362"/>
                  </a:lnTo>
                  <a:lnTo>
                    <a:pt x="394" y="364"/>
                  </a:lnTo>
                  <a:lnTo>
                    <a:pt x="396" y="364"/>
                  </a:lnTo>
                  <a:lnTo>
                    <a:pt x="400" y="366"/>
                  </a:lnTo>
                  <a:lnTo>
                    <a:pt x="402" y="368"/>
                  </a:lnTo>
                  <a:lnTo>
                    <a:pt x="402" y="368"/>
                  </a:lnTo>
                  <a:lnTo>
                    <a:pt x="406" y="368"/>
                  </a:lnTo>
                  <a:lnTo>
                    <a:pt x="406" y="366"/>
                  </a:lnTo>
                  <a:lnTo>
                    <a:pt x="406" y="366"/>
                  </a:lnTo>
                  <a:lnTo>
                    <a:pt x="404" y="366"/>
                  </a:lnTo>
                  <a:lnTo>
                    <a:pt x="404" y="366"/>
                  </a:lnTo>
                  <a:lnTo>
                    <a:pt x="402" y="366"/>
                  </a:lnTo>
                  <a:lnTo>
                    <a:pt x="398" y="364"/>
                  </a:lnTo>
                  <a:lnTo>
                    <a:pt x="394" y="362"/>
                  </a:lnTo>
                  <a:lnTo>
                    <a:pt x="392" y="362"/>
                  </a:lnTo>
                  <a:lnTo>
                    <a:pt x="392" y="360"/>
                  </a:lnTo>
                  <a:lnTo>
                    <a:pt x="392" y="360"/>
                  </a:lnTo>
                  <a:lnTo>
                    <a:pt x="392" y="358"/>
                  </a:lnTo>
                  <a:lnTo>
                    <a:pt x="390" y="358"/>
                  </a:lnTo>
                  <a:lnTo>
                    <a:pt x="390" y="360"/>
                  </a:lnTo>
                  <a:lnTo>
                    <a:pt x="388" y="362"/>
                  </a:lnTo>
                  <a:lnTo>
                    <a:pt x="388" y="366"/>
                  </a:lnTo>
                  <a:lnTo>
                    <a:pt x="388" y="368"/>
                  </a:lnTo>
                  <a:lnTo>
                    <a:pt x="388" y="368"/>
                  </a:lnTo>
                  <a:lnTo>
                    <a:pt x="388" y="368"/>
                  </a:lnTo>
                  <a:lnTo>
                    <a:pt x="384" y="364"/>
                  </a:lnTo>
                  <a:lnTo>
                    <a:pt x="380" y="360"/>
                  </a:lnTo>
                  <a:lnTo>
                    <a:pt x="380" y="358"/>
                  </a:lnTo>
                  <a:lnTo>
                    <a:pt x="380" y="356"/>
                  </a:lnTo>
                  <a:lnTo>
                    <a:pt x="380" y="356"/>
                  </a:lnTo>
                  <a:lnTo>
                    <a:pt x="378" y="356"/>
                  </a:lnTo>
                  <a:lnTo>
                    <a:pt x="378" y="356"/>
                  </a:lnTo>
                  <a:lnTo>
                    <a:pt x="378" y="358"/>
                  </a:lnTo>
                  <a:lnTo>
                    <a:pt x="380" y="358"/>
                  </a:lnTo>
                  <a:lnTo>
                    <a:pt x="382" y="362"/>
                  </a:lnTo>
                  <a:lnTo>
                    <a:pt x="382" y="364"/>
                  </a:lnTo>
                  <a:lnTo>
                    <a:pt x="384" y="366"/>
                  </a:lnTo>
                  <a:lnTo>
                    <a:pt x="384" y="368"/>
                  </a:lnTo>
                  <a:lnTo>
                    <a:pt x="384" y="368"/>
                  </a:lnTo>
                  <a:lnTo>
                    <a:pt x="384" y="368"/>
                  </a:lnTo>
                  <a:lnTo>
                    <a:pt x="382" y="370"/>
                  </a:lnTo>
                  <a:lnTo>
                    <a:pt x="380" y="370"/>
                  </a:lnTo>
                  <a:lnTo>
                    <a:pt x="380" y="372"/>
                  </a:lnTo>
                  <a:lnTo>
                    <a:pt x="378" y="372"/>
                  </a:lnTo>
                  <a:lnTo>
                    <a:pt x="376" y="374"/>
                  </a:lnTo>
                  <a:lnTo>
                    <a:pt x="374" y="374"/>
                  </a:lnTo>
                  <a:lnTo>
                    <a:pt x="372" y="374"/>
                  </a:lnTo>
                  <a:lnTo>
                    <a:pt x="370" y="372"/>
                  </a:lnTo>
                  <a:lnTo>
                    <a:pt x="370" y="372"/>
                  </a:lnTo>
                  <a:lnTo>
                    <a:pt x="368" y="372"/>
                  </a:lnTo>
                  <a:lnTo>
                    <a:pt x="368" y="370"/>
                  </a:lnTo>
                  <a:lnTo>
                    <a:pt x="366" y="368"/>
                  </a:lnTo>
                  <a:lnTo>
                    <a:pt x="364" y="368"/>
                  </a:lnTo>
                  <a:lnTo>
                    <a:pt x="364" y="366"/>
                  </a:lnTo>
                  <a:lnTo>
                    <a:pt x="364" y="364"/>
                  </a:lnTo>
                  <a:lnTo>
                    <a:pt x="362" y="364"/>
                  </a:lnTo>
                  <a:lnTo>
                    <a:pt x="362" y="364"/>
                  </a:lnTo>
                  <a:lnTo>
                    <a:pt x="362" y="368"/>
                  </a:lnTo>
                  <a:lnTo>
                    <a:pt x="362" y="368"/>
                  </a:lnTo>
                  <a:lnTo>
                    <a:pt x="364" y="370"/>
                  </a:lnTo>
                  <a:lnTo>
                    <a:pt x="366" y="372"/>
                  </a:lnTo>
                  <a:lnTo>
                    <a:pt x="368" y="374"/>
                  </a:lnTo>
                  <a:lnTo>
                    <a:pt x="368" y="374"/>
                  </a:lnTo>
                  <a:lnTo>
                    <a:pt x="366" y="376"/>
                  </a:lnTo>
                  <a:lnTo>
                    <a:pt x="364" y="376"/>
                  </a:lnTo>
                  <a:lnTo>
                    <a:pt x="360" y="376"/>
                  </a:lnTo>
                  <a:lnTo>
                    <a:pt x="358" y="376"/>
                  </a:lnTo>
                  <a:lnTo>
                    <a:pt x="358" y="376"/>
                  </a:lnTo>
                  <a:lnTo>
                    <a:pt x="358" y="378"/>
                  </a:lnTo>
                  <a:lnTo>
                    <a:pt x="358" y="378"/>
                  </a:lnTo>
                  <a:lnTo>
                    <a:pt x="358" y="378"/>
                  </a:lnTo>
                  <a:lnTo>
                    <a:pt x="360" y="380"/>
                  </a:lnTo>
                  <a:lnTo>
                    <a:pt x="360" y="378"/>
                  </a:lnTo>
                  <a:lnTo>
                    <a:pt x="362" y="376"/>
                  </a:lnTo>
                  <a:lnTo>
                    <a:pt x="364" y="376"/>
                  </a:lnTo>
                  <a:lnTo>
                    <a:pt x="366" y="378"/>
                  </a:lnTo>
                  <a:lnTo>
                    <a:pt x="366" y="378"/>
                  </a:lnTo>
                  <a:lnTo>
                    <a:pt x="368" y="376"/>
                  </a:lnTo>
                  <a:lnTo>
                    <a:pt x="368" y="376"/>
                  </a:lnTo>
                  <a:lnTo>
                    <a:pt x="370" y="376"/>
                  </a:lnTo>
                  <a:lnTo>
                    <a:pt x="372" y="376"/>
                  </a:lnTo>
                  <a:lnTo>
                    <a:pt x="374" y="376"/>
                  </a:lnTo>
                  <a:lnTo>
                    <a:pt x="376" y="376"/>
                  </a:lnTo>
                  <a:lnTo>
                    <a:pt x="378" y="378"/>
                  </a:lnTo>
                  <a:lnTo>
                    <a:pt x="380" y="378"/>
                  </a:lnTo>
                  <a:lnTo>
                    <a:pt x="382" y="378"/>
                  </a:lnTo>
                  <a:lnTo>
                    <a:pt x="382" y="380"/>
                  </a:lnTo>
                  <a:lnTo>
                    <a:pt x="382" y="382"/>
                  </a:lnTo>
                  <a:lnTo>
                    <a:pt x="380" y="382"/>
                  </a:lnTo>
                  <a:lnTo>
                    <a:pt x="380" y="384"/>
                  </a:lnTo>
                  <a:lnTo>
                    <a:pt x="378" y="384"/>
                  </a:lnTo>
                  <a:lnTo>
                    <a:pt x="376" y="384"/>
                  </a:lnTo>
                  <a:lnTo>
                    <a:pt x="374" y="386"/>
                  </a:lnTo>
                  <a:lnTo>
                    <a:pt x="372" y="386"/>
                  </a:lnTo>
                  <a:lnTo>
                    <a:pt x="370" y="386"/>
                  </a:lnTo>
                  <a:lnTo>
                    <a:pt x="368" y="384"/>
                  </a:lnTo>
                  <a:lnTo>
                    <a:pt x="366" y="384"/>
                  </a:lnTo>
                  <a:lnTo>
                    <a:pt x="366" y="384"/>
                  </a:lnTo>
                  <a:lnTo>
                    <a:pt x="364" y="384"/>
                  </a:lnTo>
                  <a:lnTo>
                    <a:pt x="362" y="384"/>
                  </a:lnTo>
                  <a:lnTo>
                    <a:pt x="362" y="384"/>
                  </a:lnTo>
                  <a:lnTo>
                    <a:pt x="360" y="384"/>
                  </a:lnTo>
                  <a:lnTo>
                    <a:pt x="360" y="384"/>
                  </a:lnTo>
                  <a:lnTo>
                    <a:pt x="362" y="386"/>
                  </a:lnTo>
                  <a:lnTo>
                    <a:pt x="364" y="386"/>
                  </a:lnTo>
                  <a:lnTo>
                    <a:pt x="366" y="384"/>
                  </a:lnTo>
                  <a:lnTo>
                    <a:pt x="366" y="384"/>
                  </a:lnTo>
                  <a:lnTo>
                    <a:pt x="368" y="386"/>
                  </a:lnTo>
                  <a:lnTo>
                    <a:pt x="366" y="386"/>
                  </a:lnTo>
                  <a:lnTo>
                    <a:pt x="364" y="388"/>
                  </a:lnTo>
                  <a:lnTo>
                    <a:pt x="362" y="388"/>
                  </a:lnTo>
                  <a:lnTo>
                    <a:pt x="362" y="390"/>
                  </a:lnTo>
                  <a:lnTo>
                    <a:pt x="364" y="390"/>
                  </a:lnTo>
                  <a:lnTo>
                    <a:pt x="364" y="388"/>
                  </a:lnTo>
                  <a:lnTo>
                    <a:pt x="366" y="388"/>
                  </a:lnTo>
                  <a:lnTo>
                    <a:pt x="368" y="388"/>
                  </a:lnTo>
                  <a:lnTo>
                    <a:pt x="368" y="390"/>
                  </a:lnTo>
                  <a:lnTo>
                    <a:pt x="368" y="390"/>
                  </a:lnTo>
                  <a:lnTo>
                    <a:pt x="370" y="390"/>
                  </a:lnTo>
                  <a:lnTo>
                    <a:pt x="370" y="388"/>
                  </a:lnTo>
                  <a:lnTo>
                    <a:pt x="372" y="388"/>
                  </a:lnTo>
                  <a:lnTo>
                    <a:pt x="372" y="388"/>
                  </a:lnTo>
                  <a:lnTo>
                    <a:pt x="376" y="386"/>
                  </a:lnTo>
                  <a:lnTo>
                    <a:pt x="376" y="386"/>
                  </a:lnTo>
                  <a:lnTo>
                    <a:pt x="378" y="388"/>
                  </a:lnTo>
                  <a:lnTo>
                    <a:pt x="380" y="390"/>
                  </a:lnTo>
                  <a:lnTo>
                    <a:pt x="382" y="390"/>
                  </a:lnTo>
                  <a:lnTo>
                    <a:pt x="382" y="390"/>
                  </a:lnTo>
                  <a:lnTo>
                    <a:pt x="382" y="390"/>
                  </a:lnTo>
                  <a:lnTo>
                    <a:pt x="382" y="396"/>
                  </a:lnTo>
                  <a:lnTo>
                    <a:pt x="380" y="396"/>
                  </a:lnTo>
                  <a:lnTo>
                    <a:pt x="378" y="398"/>
                  </a:lnTo>
                  <a:lnTo>
                    <a:pt x="376" y="396"/>
                  </a:lnTo>
                  <a:lnTo>
                    <a:pt x="374" y="396"/>
                  </a:lnTo>
                  <a:lnTo>
                    <a:pt x="370" y="396"/>
                  </a:lnTo>
                  <a:lnTo>
                    <a:pt x="370" y="396"/>
                  </a:lnTo>
                  <a:lnTo>
                    <a:pt x="368" y="398"/>
                  </a:lnTo>
                  <a:lnTo>
                    <a:pt x="368" y="398"/>
                  </a:lnTo>
                  <a:lnTo>
                    <a:pt x="370" y="398"/>
                  </a:lnTo>
                  <a:lnTo>
                    <a:pt x="372" y="398"/>
                  </a:lnTo>
                  <a:lnTo>
                    <a:pt x="376" y="398"/>
                  </a:lnTo>
                  <a:lnTo>
                    <a:pt x="378" y="400"/>
                  </a:lnTo>
                  <a:lnTo>
                    <a:pt x="376" y="400"/>
                  </a:lnTo>
                  <a:lnTo>
                    <a:pt x="378" y="398"/>
                  </a:lnTo>
                  <a:lnTo>
                    <a:pt x="380" y="398"/>
                  </a:lnTo>
                  <a:lnTo>
                    <a:pt x="384" y="398"/>
                  </a:lnTo>
                  <a:lnTo>
                    <a:pt x="386" y="400"/>
                  </a:lnTo>
                  <a:lnTo>
                    <a:pt x="386" y="400"/>
                  </a:lnTo>
                  <a:lnTo>
                    <a:pt x="390" y="404"/>
                  </a:lnTo>
                  <a:lnTo>
                    <a:pt x="390" y="404"/>
                  </a:lnTo>
                  <a:lnTo>
                    <a:pt x="390" y="404"/>
                  </a:lnTo>
                  <a:lnTo>
                    <a:pt x="392" y="404"/>
                  </a:lnTo>
                  <a:lnTo>
                    <a:pt x="392" y="406"/>
                  </a:lnTo>
                  <a:lnTo>
                    <a:pt x="394" y="406"/>
                  </a:lnTo>
                  <a:lnTo>
                    <a:pt x="394" y="408"/>
                  </a:lnTo>
                  <a:lnTo>
                    <a:pt x="396" y="408"/>
                  </a:lnTo>
                  <a:lnTo>
                    <a:pt x="396" y="410"/>
                  </a:lnTo>
                  <a:lnTo>
                    <a:pt x="398" y="410"/>
                  </a:lnTo>
                  <a:lnTo>
                    <a:pt x="398" y="410"/>
                  </a:lnTo>
                  <a:lnTo>
                    <a:pt x="400" y="412"/>
                  </a:lnTo>
                  <a:lnTo>
                    <a:pt x="400" y="412"/>
                  </a:lnTo>
                  <a:lnTo>
                    <a:pt x="400" y="414"/>
                  </a:lnTo>
                  <a:lnTo>
                    <a:pt x="400" y="416"/>
                  </a:lnTo>
                  <a:lnTo>
                    <a:pt x="398" y="416"/>
                  </a:lnTo>
                  <a:lnTo>
                    <a:pt x="398" y="418"/>
                  </a:lnTo>
                  <a:lnTo>
                    <a:pt x="396" y="420"/>
                  </a:lnTo>
                  <a:lnTo>
                    <a:pt x="396" y="420"/>
                  </a:lnTo>
                  <a:lnTo>
                    <a:pt x="398" y="418"/>
                  </a:lnTo>
                  <a:lnTo>
                    <a:pt x="400" y="418"/>
                  </a:lnTo>
                  <a:lnTo>
                    <a:pt x="402" y="416"/>
                  </a:lnTo>
                  <a:lnTo>
                    <a:pt x="402" y="416"/>
                  </a:lnTo>
                  <a:lnTo>
                    <a:pt x="402" y="418"/>
                  </a:lnTo>
                  <a:lnTo>
                    <a:pt x="400" y="420"/>
                  </a:lnTo>
                  <a:lnTo>
                    <a:pt x="402" y="420"/>
                  </a:lnTo>
                  <a:lnTo>
                    <a:pt x="402" y="418"/>
                  </a:lnTo>
                  <a:lnTo>
                    <a:pt x="402" y="418"/>
                  </a:lnTo>
                  <a:lnTo>
                    <a:pt x="404" y="418"/>
                  </a:lnTo>
                  <a:lnTo>
                    <a:pt x="406" y="418"/>
                  </a:lnTo>
                  <a:lnTo>
                    <a:pt x="404" y="420"/>
                  </a:lnTo>
                  <a:lnTo>
                    <a:pt x="402" y="422"/>
                  </a:lnTo>
                  <a:lnTo>
                    <a:pt x="402" y="422"/>
                  </a:lnTo>
                  <a:lnTo>
                    <a:pt x="400" y="424"/>
                  </a:lnTo>
                  <a:lnTo>
                    <a:pt x="400" y="426"/>
                  </a:lnTo>
                  <a:lnTo>
                    <a:pt x="402" y="426"/>
                  </a:lnTo>
                  <a:lnTo>
                    <a:pt x="400" y="428"/>
                  </a:lnTo>
                  <a:lnTo>
                    <a:pt x="400" y="430"/>
                  </a:lnTo>
                  <a:lnTo>
                    <a:pt x="400" y="432"/>
                  </a:lnTo>
                  <a:lnTo>
                    <a:pt x="402" y="432"/>
                  </a:lnTo>
                  <a:lnTo>
                    <a:pt x="402" y="428"/>
                  </a:lnTo>
                  <a:lnTo>
                    <a:pt x="404" y="426"/>
                  </a:lnTo>
                  <a:lnTo>
                    <a:pt x="406" y="424"/>
                  </a:lnTo>
                  <a:lnTo>
                    <a:pt x="406" y="424"/>
                  </a:lnTo>
                  <a:lnTo>
                    <a:pt x="406" y="426"/>
                  </a:lnTo>
                  <a:lnTo>
                    <a:pt x="406" y="428"/>
                  </a:lnTo>
                  <a:lnTo>
                    <a:pt x="404" y="430"/>
                  </a:lnTo>
                  <a:lnTo>
                    <a:pt x="406" y="430"/>
                  </a:lnTo>
                  <a:lnTo>
                    <a:pt x="406" y="430"/>
                  </a:lnTo>
                  <a:lnTo>
                    <a:pt x="406" y="430"/>
                  </a:lnTo>
                  <a:lnTo>
                    <a:pt x="406" y="432"/>
                  </a:lnTo>
                  <a:lnTo>
                    <a:pt x="406" y="434"/>
                  </a:lnTo>
                  <a:lnTo>
                    <a:pt x="404" y="434"/>
                  </a:lnTo>
                  <a:lnTo>
                    <a:pt x="402" y="436"/>
                  </a:lnTo>
                  <a:lnTo>
                    <a:pt x="404" y="436"/>
                  </a:lnTo>
                  <a:lnTo>
                    <a:pt x="406" y="436"/>
                  </a:lnTo>
                  <a:lnTo>
                    <a:pt x="406" y="436"/>
                  </a:lnTo>
                  <a:lnTo>
                    <a:pt x="406" y="438"/>
                  </a:lnTo>
                  <a:lnTo>
                    <a:pt x="406" y="438"/>
                  </a:lnTo>
                  <a:lnTo>
                    <a:pt x="406" y="438"/>
                  </a:lnTo>
                  <a:lnTo>
                    <a:pt x="406" y="440"/>
                  </a:lnTo>
                  <a:lnTo>
                    <a:pt x="406" y="440"/>
                  </a:lnTo>
                  <a:lnTo>
                    <a:pt x="406" y="444"/>
                  </a:lnTo>
                  <a:lnTo>
                    <a:pt x="406" y="446"/>
                  </a:lnTo>
                  <a:lnTo>
                    <a:pt x="406" y="448"/>
                  </a:lnTo>
                  <a:lnTo>
                    <a:pt x="406" y="450"/>
                  </a:lnTo>
                  <a:lnTo>
                    <a:pt x="406" y="452"/>
                  </a:lnTo>
                  <a:lnTo>
                    <a:pt x="404" y="452"/>
                  </a:lnTo>
                  <a:lnTo>
                    <a:pt x="404" y="452"/>
                  </a:lnTo>
                  <a:lnTo>
                    <a:pt x="402" y="452"/>
                  </a:lnTo>
                  <a:lnTo>
                    <a:pt x="402" y="452"/>
                  </a:lnTo>
                  <a:lnTo>
                    <a:pt x="402" y="452"/>
                  </a:lnTo>
                  <a:lnTo>
                    <a:pt x="402" y="450"/>
                  </a:lnTo>
                  <a:lnTo>
                    <a:pt x="400" y="450"/>
                  </a:lnTo>
                  <a:lnTo>
                    <a:pt x="400" y="450"/>
                  </a:lnTo>
                  <a:lnTo>
                    <a:pt x="398" y="450"/>
                  </a:lnTo>
                  <a:lnTo>
                    <a:pt x="398" y="450"/>
                  </a:lnTo>
                  <a:lnTo>
                    <a:pt x="398" y="448"/>
                  </a:lnTo>
                  <a:lnTo>
                    <a:pt x="398" y="446"/>
                  </a:lnTo>
                  <a:lnTo>
                    <a:pt x="398" y="444"/>
                  </a:lnTo>
                  <a:lnTo>
                    <a:pt x="398" y="442"/>
                  </a:lnTo>
                  <a:lnTo>
                    <a:pt x="398" y="440"/>
                  </a:lnTo>
                  <a:lnTo>
                    <a:pt x="398" y="440"/>
                  </a:lnTo>
                  <a:lnTo>
                    <a:pt x="396" y="440"/>
                  </a:lnTo>
                  <a:lnTo>
                    <a:pt x="396" y="440"/>
                  </a:lnTo>
                  <a:lnTo>
                    <a:pt x="396" y="444"/>
                  </a:lnTo>
                  <a:lnTo>
                    <a:pt x="396" y="446"/>
                  </a:lnTo>
                  <a:lnTo>
                    <a:pt x="396" y="450"/>
                  </a:lnTo>
                  <a:lnTo>
                    <a:pt x="396" y="450"/>
                  </a:lnTo>
                  <a:lnTo>
                    <a:pt x="394" y="452"/>
                  </a:lnTo>
                  <a:lnTo>
                    <a:pt x="394" y="452"/>
                  </a:lnTo>
                  <a:lnTo>
                    <a:pt x="392" y="452"/>
                  </a:lnTo>
                  <a:lnTo>
                    <a:pt x="390" y="452"/>
                  </a:lnTo>
                  <a:lnTo>
                    <a:pt x="390" y="450"/>
                  </a:lnTo>
                  <a:lnTo>
                    <a:pt x="386" y="448"/>
                  </a:lnTo>
                  <a:lnTo>
                    <a:pt x="384" y="446"/>
                  </a:lnTo>
                  <a:lnTo>
                    <a:pt x="382" y="444"/>
                  </a:lnTo>
                  <a:lnTo>
                    <a:pt x="382" y="442"/>
                  </a:lnTo>
                  <a:lnTo>
                    <a:pt x="380" y="438"/>
                  </a:lnTo>
                  <a:lnTo>
                    <a:pt x="380" y="436"/>
                  </a:lnTo>
                  <a:lnTo>
                    <a:pt x="378" y="434"/>
                  </a:lnTo>
                  <a:lnTo>
                    <a:pt x="378" y="432"/>
                  </a:lnTo>
                  <a:lnTo>
                    <a:pt x="378" y="428"/>
                  </a:lnTo>
                  <a:lnTo>
                    <a:pt x="380" y="428"/>
                  </a:lnTo>
                  <a:lnTo>
                    <a:pt x="378" y="426"/>
                  </a:lnTo>
                  <a:lnTo>
                    <a:pt x="378" y="426"/>
                  </a:lnTo>
                  <a:lnTo>
                    <a:pt x="376" y="426"/>
                  </a:lnTo>
                  <a:lnTo>
                    <a:pt x="374" y="428"/>
                  </a:lnTo>
                  <a:lnTo>
                    <a:pt x="372" y="426"/>
                  </a:lnTo>
                  <a:lnTo>
                    <a:pt x="370" y="422"/>
                  </a:lnTo>
                  <a:lnTo>
                    <a:pt x="368" y="420"/>
                  </a:lnTo>
                  <a:lnTo>
                    <a:pt x="368" y="418"/>
                  </a:lnTo>
                  <a:lnTo>
                    <a:pt x="366" y="420"/>
                  </a:lnTo>
                  <a:lnTo>
                    <a:pt x="364" y="420"/>
                  </a:lnTo>
                  <a:lnTo>
                    <a:pt x="362" y="418"/>
                  </a:lnTo>
                  <a:lnTo>
                    <a:pt x="362" y="420"/>
                  </a:lnTo>
                  <a:lnTo>
                    <a:pt x="360" y="420"/>
                  </a:lnTo>
                  <a:lnTo>
                    <a:pt x="358" y="420"/>
                  </a:lnTo>
                  <a:lnTo>
                    <a:pt x="358" y="418"/>
                  </a:lnTo>
                  <a:lnTo>
                    <a:pt x="358" y="416"/>
                  </a:lnTo>
                  <a:lnTo>
                    <a:pt x="354" y="414"/>
                  </a:lnTo>
                  <a:lnTo>
                    <a:pt x="354" y="412"/>
                  </a:lnTo>
                  <a:lnTo>
                    <a:pt x="354" y="412"/>
                  </a:lnTo>
                  <a:lnTo>
                    <a:pt x="352" y="408"/>
                  </a:lnTo>
                  <a:lnTo>
                    <a:pt x="352" y="408"/>
                  </a:lnTo>
                  <a:lnTo>
                    <a:pt x="350" y="408"/>
                  </a:lnTo>
                  <a:lnTo>
                    <a:pt x="352" y="410"/>
                  </a:lnTo>
                  <a:lnTo>
                    <a:pt x="352" y="412"/>
                  </a:lnTo>
                  <a:lnTo>
                    <a:pt x="348" y="412"/>
                  </a:lnTo>
                  <a:lnTo>
                    <a:pt x="348" y="414"/>
                  </a:lnTo>
                  <a:lnTo>
                    <a:pt x="350" y="414"/>
                  </a:lnTo>
                  <a:lnTo>
                    <a:pt x="352" y="414"/>
                  </a:lnTo>
                  <a:lnTo>
                    <a:pt x="352" y="416"/>
                  </a:lnTo>
                  <a:lnTo>
                    <a:pt x="354" y="418"/>
                  </a:lnTo>
                  <a:lnTo>
                    <a:pt x="354" y="420"/>
                  </a:lnTo>
                  <a:lnTo>
                    <a:pt x="352" y="418"/>
                  </a:lnTo>
                  <a:lnTo>
                    <a:pt x="350" y="420"/>
                  </a:lnTo>
                  <a:lnTo>
                    <a:pt x="348" y="422"/>
                  </a:lnTo>
                  <a:lnTo>
                    <a:pt x="346" y="420"/>
                  </a:lnTo>
                  <a:lnTo>
                    <a:pt x="346" y="422"/>
                  </a:lnTo>
                  <a:lnTo>
                    <a:pt x="348" y="422"/>
                  </a:lnTo>
                  <a:lnTo>
                    <a:pt x="350" y="422"/>
                  </a:lnTo>
                  <a:lnTo>
                    <a:pt x="352" y="420"/>
                  </a:lnTo>
                  <a:lnTo>
                    <a:pt x="354" y="420"/>
                  </a:lnTo>
                  <a:lnTo>
                    <a:pt x="356" y="420"/>
                  </a:lnTo>
                  <a:lnTo>
                    <a:pt x="356" y="420"/>
                  </a:lnTo>
                  <a:lnTo>
                    <a:pt x="356" y="422"/>
                  </a:lnTo>
                  <a:lnTo>
                    <a:pt x="358" y="422"/>
                  </a:lnTo>
                  <a:lnTo>
                    <a:pt x="360" y="422"/>
                  </a:lnTo>
                  <a:lnTo>
                    <a:pt x="360" y="422"/>
                  </a:lnTo>
                  <a:lnTo>
                    <a:pt x="366" y="424"/>
                  </a:lnTo>
                  <a:lnTo>
                    <a:pt x="368" y="424"/>
                  </a:lnTo>
                  <a:lnTo>
                    <a:pt x="370" y="424"/>
                  </a:lnTo>
                  <a:lnTo>
                    <a:pt x="370" y="426"/>
                  </a:lnTo>
                  <a:lnTo>
                    <a:pt x="372" y="428"/>
                  </a:lnTo>
                  <a:lnTo>
                    <a:pt x="370" y="430"/>
                  </a:lnTo>
                  <a:lnTo>
                    <a:pt x="368" y="432"/>
                  </a:lnTo>
                  <a:lnTo>
                    <a:pt x="368" y="432"/>
                  </a:lnTo>
                  <a:lnTo>
                    <a:pt x="366" y="434"/>
                  </a:lnTo>
                  <a:lnTo>
                    <a:pt x="364" y="434"/>
                  </a:lnTo>
                  <a:lnTo>
                    <a:pt x="358" y="436"/>
                  </a:lnTo>
                  <a:lnTo>
                    <a:pt x="356" y="436"/>
                  </a:lnTo>
                  <a:lnTo>
                    <a:pt x="354" y="438"/>
                  </a:lnTo>
                  <a:lnTo>
                    <a:pt x="352" y="436"/>
                  </a:lnTo>
                  <a:lnTo>
                    <a:pt x="350" y="434"/>
                  </a:lnTo>
                  <a:lnTo>
                    <a:pt x="350" y="432"/>
                  </a:lnTo>
                  <a:lnTo>
                    <a:pt x="350" y="432"/>
                  </a:lnTo>
                  <a:lnTo>
                    <a:pt x="348" y="432"/>
                  </a:lnTo>
                  <a:lnTo>
                    <a:pt x="348" y="434"/>
                  </a:lnTo>
                  <a:lnTo>
                    <a:pt x="350" y="434"/>
                  </a:lnTo>
                  <a:lnTo>
                    <a:pt x="350" y="436"/>
                  </a:lnTo>
                  <a:lnTo>
                    <a:pt x="348" y="436"/>
                  </a:lnTo>
                  <a:lnTo>
                    <a:pt x="346" y="436"/>
                  </a:lnTo>
                  <a:lnTo>
                    <a:pt x="346" y="436"/>
                  </a:lnTo>
                  <a:lnTo>
                    <a:pt x="346" y="434"/>
                  </a:lnTo>
                  <a:lnTo>
                    <a:pt x="344" y="436"/>
                  </a:lnTo>
                  <a:lnTo>
                    <a:pt x="344" y="436"/>
                  </a:lnTo>
                  <a:lnTo>
                    <a:pt x="346" y="438"/>
                  </a:lnTo>
                  <a:lnTo>
                    <a:pt x="348" y="438"/>
                  </a:lnTo>
                  <a:lnTo>
                    <a:pt x="348" y="440"/>
                  </a:lnTo>
                  <a:lnTo>
                    <a:pt x="346" y="440"/>
                  </a:lnTo>
                  <a:lnTo>
                    <a:pt x="346" y="442"/>
                  </a:lnTo>
                  <a:lnTo>
                    <a:pt x="344" y="442"/>
                  </a:lnTo>
                  <a:lnTo>
                    <a:pt x="344" y="442"/>
                  </a:lnTo>
                  <a:lnTo>
                    <a:pt x="344" y="444"/>
                  </a:lnTo>
                  <a:lnTo>
                    <a:pt x="342" y="446"/>
                  </a:lnTo>
                  <a:lnTo>
                    <a:pt x="338" y="448"/>
                  </a:lnTo>
                  <a:lnTo>
                    <a:pt x="336" y="446"/>
                  </a:lnTo>
                  <a:lnTo>
                    <a:pt x="334" y="446"/>
                  </a:lnTo>
                  <a:lnTo>
                    <a:pt x="332" y="448"/>
                  </a:lnTo>
                  <a:lnTo>
                    <a:pt x="332" y="450"/>
                  </a:lnTo>
                  <a:lnTo>
                    <a:pt x="332" y="452"/>
                  </a:lnTo>
                  <a:lnTo>
                    <a:pt x="336" y="448"/>
                  </a:lnTo>
                  <a:lnTo>
                    <a:pt x="338" y="448"/>
                  </a:lnTo>
                  <a:lnTo>
                    <a:pt x="340" y="448"/>
                  </a:lnTo>
                  <a:lnTo>
                    <a:pt x="342" y="448"/>
                  </a:lnTo>
                  <a:lnTo>
                    <a:pt x="344" y="450"/>
                  </a:lnTo>
                  <a:lnTo>
                    <a:pt x="346" y="450"/>
                  </a:lnTo>
                  <a:lnTo>
                    <a:pt x="348" y="450"/>
                  </a:lnTo>
                  <a:lnTo>
                    <a:pt x="350" y="450"/>
                  </a:lnTo>
                  <a:lnTo>
                    <a:pt x="354" y="450"/>
                  </a:lnTo>
                  <a:lnTo>
                    <a:pt x="356" y="450"/>
                  </a:lnTo>
                  <a:lnTo>
                    <a:pt x="358" y="450"/>
                  </a:lnTo>
                  <a:lnTo>
                    <a:pt x="358" y="450"/>
                  </a:lnTo>
                  <a:lnTo>
                    <a:pt x="358" y="452"/>
                  </a:lnTo>
                  <a:lnTo>
                    <a:pt x="360" y="452"/>
                  </a:lnTo>
                  <a:lnTo>
                    <a:pt x="360" y="452"/>
                  </a:lnTo>
                  <a:lnTo>
                    <a:pt x="360" y="454"/>
                  </a:lnTo>
                  <a:lnTo>
                    <a:pt x="358" y="454"/>
                  </a:lnTo>
                  <a:lnTo>
                    <a:pt x="356" y="454"/>
                  </a:lnTo>
                  <a:lnTo>
                    <a:pt x="354" y="454"/>
                  </a:lnTo>
                  <a:lnTo>
                    <a:pt x="352" y="456"/>
                  </a:lnTo>
                  <a:lnTo>
                    <a:pt x="350" y="456"/>
                  </a:lnTo>
                  <a:lnTo>
                    <a:pt x="348" y="456"/>
                  </a:lnTo>
                  <a:lnTo>
                    <a:pt x="346" y="456"/>
                  </a:lnTo>
                  <a:lnTo>
                    <a:pt x="344" y="454"/>
                  </a:lnTo>
                  <a:lnTo>
                    <a:pt x="342" y="454"/>
                  </a:lnTo>
                  <a:lnTo>
                    <a:pt x="340" y="456"/>
                  </a:lnTo>
                  <a:lnTo>
                    <a:pt x="342" y="458"/>
                  </a:lnTo>
                  <a:lnTo>
                    <a:pt x="344" y="456"/>
                  </a:lnTo>
                  <a:lnTo>
                    <a:pt x="344" y="458"/>
                  </a:lnTo>
                  <a:lnTo>
                    <a:pt x="348" y="458"/>
                  </a:lnTo>
                  <a:lnTo>
                    <a:pt x="350" y="458"/>
                  </a:lnTo>
                  <a:lnTo>
                    <a:pt x="350" y="460"/>
                  </a:lnTo>
                  <a:lnTo>
                    <a:pt x="352" y="458"/>
                  </a:lnTo>
                  <a:lnTo>
                    <a:pt x="354" y="456"/>
                  </a:lnTo>
                  <a:lnTo>
                    <a:pt x="354" y="456"/>
                  </a:lnTo>
                  <a:lnTo>
                    <a:pt x="356" y="456"/>
                  </a:lnTo>
                  <a:lnTo>
                    <a:pt x="358" y="454"/>
                  </a:lnTo>
                  <a:lnTo>
                    <a:pt x="358" y="456"/>
                  </a:lnTo>
                  <a:lnTo>
                    <a:pt x="360" y="456"/>
                  </a:lnTo>
                  <a:lnTo>
                    <a:pt x="362" y="456"/>
                  </a:lnTo>
                  <a:lnTo>
                    <a:pt x="366" y="456"/>
                  </a:lnTo>
                  <a:lnTo>
                    <a:pt x="366" y="454"/>
                  </a:lnTo>
                  <a:lnTo>
                    <a:pt x="370" y="452"/>
                  </a:lnTo>
                  <a:lnTo>
                    <a:pt x="372" y="452"/>
                  </a:lnTo>
                  <a:lnTo>
                    <a:pt x="372" y="452"/>
                  </a:lnTo>
                  <a:lnTo>
                    <a:pt x="372" y="452"/>
                  </a:lnTo>
                  <a:lnTo>
                    <a:pt x="372" y="454"/>
                  </a:lnTo>
                  <a:lnTo>
                    <a:pt x="372" y="452"/>
                  </a:lnTo>
                  <a:lnTo>
                    <a:pt x="374" y="452"/>
                  </a:lnTo>
                  <a:lnTo>
                    <a:pt x="374" y="454"/>
                  </a:lnTo>
                  <a:lnTo>
                    <a:pt x="378" y="456"/>
                  </a:lnTo>
                  <a:lnTo>
                    <a:pt x="382" y="456"/>
                  </a:lnTo>
                  <a:lnTo>
                    <a:pt x="384" y="458"/>
                  </a:lnTo>
                  <a:lnTo>
                    <a:pt x="386" y="458"/>
                  </a:lnTo>
                  <a:lnTo>
                    <a:pt x="388" y="458"/>
                  </a:lnTo>
                  <a:lnTo>
                    <a:pt x="392" y="458"/>
                  </a:lnTo>
                  <a:lnTo>
                    <a:pt x="394" y="460"/>
                  </a:lnTo>
                  <a:lnTo>
                    <a:pt x="396" y="460"/>
                  </a:lnTo>
                  <a:lnTo>
                    <a:pt x="400" y="458"/>
                  </a:lnTo>
                  <a:lnTo>
                    <a:pt x="400" y="460"/>
                  </a:lnTo>
                  <a:lnTo>
                    <a:pt x="398" y="460"/>
                  </a:lnTo>
                  <a:lnTo>
                    <a:pt x="396" y="462"/>
                  </a:lnTo>
                  <a:lnTo>
                    <a:pt x="394" y="462"/>
                  </a:lnTo>
                  <a:lnTo>
                    <a:pt x="392" y="462"/>
                  </a:lnTo>
                  <a:lnTo>
                    <a:pt x="390" y="464"/>
                  </a:lnTo>
                  <a:lnTo>
                    <a:pt x="390" y="464"/>
                  </a:lnTo>
                  <a:lnTo>
                    <a:pt x="392" y="466"/>
                  </a:lnTo>
                  <a:lnTo>
                    <a:pt x="392" y="466"/>
                  </a:lnTo>
                  <a:lnTo>
                    <a:pt x="390" y="468"/>
                  </a:lnTo>
                  <a:lnTo>
                    <a:pt x="390" y="466"/>
                  </a:lnTo>
                  <a:lnTo>
                    <a:pt x="388" y="466"/>
                  </a:lnTo>
                  <a:lnTo>
                    <a:pt x="388" y="466"/>
                  </a:lnTo>
                  <a:lnTo>
                    <a:pt x="386" y="466"/>
                  </a:lnTo>
                  <a:lnTo>
                    <a:pt x="386" y="468"/>
                  </a:lnTo>
                  <a:lnTo>
                    <a:pt x="386" y="468"/>
                  </a:lnTo>
                  <a:lnTo>
                    <a:pt x="384" y="468"/>
                  </a:lnTo>
                  <a:lnTo>
                    <a:pt x="384" y="468"/>
                  </a:lnTo>
                  <a:lnTo>
                    <a:pt x="384" y="470"/>
                  </a:lnTo>
                  <a:lnTo>
                    <a:pt x="384" y="470"/>
                  </a:lnTo>
                  <a:lnTo>
                    <a:pt x="384" y="472"/>
                  </a:lnTo>
                  <a:lnTo>
                    <a:pt x="382" y="472"/>
                  </a:lnTo>
                  <a:lnTo>
                    <a:pt x="382" y="472"/>
                  </a:lnTo>
                  <a:lnTo>
                    <a:pt x="380" y="472"/>
                  </a:lnTo>
                  <a:lnTo>
                    <a:pt x="380" y="472"/>
                  </a:lnTo>
                  <a:lnTo>
                    <a:pt x="380" y="472"/>
                  </a:lnTo>
                  <a:lnTo>
                    <a:pt x="380" y="474"/>
                  </a:lnTo>
                  <a:lnTo>
                    <a:pt x="380" y="474"/>
                  </a:lnTo>
                  <a:lnTo>
                    <a:pt x="378" y="474"/>
                  </a:lnTo>
                  <a:lnTo>
                    <a:pt x="376" y="474"/>
                  </a:lnTo>
                  <a:lnTo>
                    <a:pt x="376" y="476"/>
                  </a:lnTo>
                  <a:lnTo>
                    <a:pt x="374" y="476"/>
                  </a:lnTo>
                  <a:lnTo>
                    <a:pt x="374" y="474"/>
                  </a:lnTo>
                  <a:lnTo>
                    <a:pt x="372" y="474"/>
                  </a:lnTo>
                  <a:lnTo>
                    <a:pt x="372" y="476"/>
                  </a:lnTo>
                  <a:lnTo>
                    <a:pt x="372" y="478"/>
                  </a:lnTo>
                  <a:lnTo>
                    <a:pt x="372" y="480"/>
                  </a:lnTo>
                  <a:lnTo>
                    <a:pt x="370" y="480"/>
                  </a:lnTo>
                  <a:lnTo>
                    <a:pt x="370" y="478"/>
                  </a:lnTo>
                  <a:lnTo>
                    <a:pt x="368" y="478"/>
                  </a:lnTo>
                  <a:lnTo>
                    <a:pt x="368" y="480"/>
                  </a:lnTo>
                  <a:lnTo>
                    <a:pt x="370" y="480"/>
                  </a:lnTo>
                  <a:lnTo>
                    <a:pt x="370" y="482"/>
                  </a:lnTo>
                  <a:lnTo>
                    <a:pt x="366" y="484"/>
                  </a:lnTo>
                  <a:lnTo>
                    <a:pt x="366" y="482"/>
                  </a:lnTo>
                  <a:lnTo>
                    <a:pt x="366" y="482"/>
                  </a:lnTo>
                  <a:lnTo>
                    <a:pt x="364" y="480"/>
                  </a:lnTo>
                  <a:lnTo>
                    <a:pt x="362" y="482"/>
                  </a:lnTo>
                  <a:lnTo>
                    <a:pt x="362" y="482"/>
                  </a:lnTo>
                  <a:lnTo>
                    <a:pt x="364" y="484"/>
                  </a:lnTo>
                  <a:lnTo>
                    <a:pt x="364" y="486"/>
                  </a:lnTo>
                  <a:lnTo>
                    <a:pt x="362" y="486"/>
                  </a:lnTo>
                  <a:lnTo>
                    <a:pt x="360" y="486"/>
                  </a:lnTo>
                  <a:lnTo>
                    <a:pt x="360" y="488"/>
                  </a:lnTo>
                  <a:lnTo>
                    <a:pt x="358" y="488"/>
                  </a:lnTo>
                  <a:lnTo>
                    <a:pt x="356" y="488"/>
                  </a:lnTo>
                  <a:lnTo>
                    <a:pt x="356" y="490"/>
                  </a:lnTo>
                  <a:lnTo>
                    <a:pt x="354" y="490"/>
                  </a:lnTo>
                  <a:lnTo>
                    <a:pt x="354" y="490"/>
                  </a:lnTo>
                  <a:lnTo>
                    <a:pt x="352" y="490"/>
                  </a:lnTo>
                  <a:lnTo>
                    <a:pt x="350" y="490"/>
                  </a:lnTo>
                  <a:lnTo>
                    <a:pt x="348" y="490"/>
                  </a:lnTo>
                  <a:lnTo>
                    <a:pt x="348" y="492"/>
                  </a:lnTo>
                  <a:lnTo>
                    <a:pt x="346" y="492"/>
                  </a:lnTo>
                  <a:lnTo>
                    <a:pt x="344" y="492"/>
                  </a:lnTo>
                  <a:lnTo>
                    <a:pt x="344" y="492"/>
                  </a:lnTo>
                  <a:lnTo>
                    <a:pt x="344" y="492"/>
                  </a:lnTo>
                  <a:lnTo>
                    <a:pt x="342" y="492"/>
                  </a:lnTo>
                  <a:lnTo>
                    <a:pt x="342" y="494"/>
                  </a:lnTo>
                  <a:lnTo>
                    <a:pt x="340" y="494"/>
                  </a:lnTo>
                  <a:lnTo>
                    <a:pt x="338" y="492"/>
                  </a:lnTo>
                  <a:lnTo>
                    <a:pt x="338" y="492"/>
                  </a:lnTo>
                  <a:lnTo>
                    <a:pt x="338" y="494"/>
                  </a:lnTo>
                  <a:lnTo>
                    <a:pt x="338" y="494"/>
                  </a:lnTo>
                  <a:lnTo>
                    <a:pt x="336" y="494"/>
                  </a:lnTo>
                  <a:lnTo>
                    <a:pt x="336" y="492"/>
                  </a:lnTo>
                  <a:lnTo>
                    <a:pt x="334" y="492"/>
                  </a:lnTo>
                  <a:lnTo>
                    <a:pt x="334" y="494"/>
                  </a:lnTo>
                  <a:lnTo>
                    <a:pt x="334" y="494"/>
                  </a:lnTo>
                  <a:lnTo>
                    <a:pt x="332" y="494"/>
                  </a:lnTo>
                  <a:lnTo>
                    <a:pt x="330" y="494"/>
                  </a:lnTo>
                  <a:lnTo>
                    <a:pt x="330" y="496"/>
                  </a:lnTo>
                  <a:lnTo>
                    <a:pt x="330" y="496"/>
                  </a:lnTo>
                  <a:lnTo>
                    <a:pt x="330" y="496"/>
                  </a:lnTo>
                  <a:lnTo>
                    <a:pt x="328" y="496"/>
                  </a:lnTo>
                  <a:lnTo>
                    <a:pt x="328" y="496"/>
                  </a:lnTo>
                  <a:lnTo>
                    <a:pt x="328" y="498"/>
                  </a:lnTo>
                  <a:lnTo>
                    <a:pt x="326" y="498"/>
                  </a:lnTo>
                  <a:lnTo>
                    <a:pt x="326" y="496"/>
                  </a:lnTo>
                  <a:lnTo>
                    <a:pt x="324" y="496"/>
                  </a:lnTo>
                  <a:lnTo>
                    <a:pt x="324" y="500"/>
                  </a:lnTo>
                  <a:lnTo>
                    <a:pt x="324" y="500"/>
                  </a:lnTo>
                  <a:lnTo>
                    <a:pt x="322" y="500"/>
                  </a:lnTo>
                  <a:lnTo>
                    <a:pt x="322" y="500"/>
                  </a:lnTo>
                  <a:lnTo>
                    <a:pt x="320" y="500"/>
                  </a:lnTo>
                  <a:lnTo>
                    <a:pt x="318" y="496"/>
                  </a:lnTo>
                  <a:lnTo>
                    <a:pt x="318" y="496"/>
                  </a:lnTo>
                  <a:lnTo>
                    <a:pt x="316" y="496"/>
                  </a:lnTo>
                  <a:lnTo>
                    <a:pt x="316" y="498"/>
                  </a:lnTo>
                  <a:lnTo>
                    <a:pt x="316" y="498"/>
                  </a:lnTo>
                  <a:lnTo>
                    <a:pt x="314" y="500"/>
                  </a:lnTo>
                  <a:lnTo>
                    <a:pt x="314" y="500"/>
                  </a:lnTo>
                  <a:lnTo>
                    <a:pt x="312" y="500"/>
                  </a:lnTo>
                  <a:lnTo>
                    <a:pt x="310" y="500"/>
                  </a:lnTo>
                  <a:lnTo>
                    <a:pt x="310" y="502"/>
                  </a:lnTo>
                  <a:lnTo>
                    <a:pt x="308" y="502"/>
                  </a:lnTo>
                  <a:lnTo>
                    <a:pt x="306" y="502"/>
                  </a:lnTo>
                  <a:lnTo>
                    <a:pt x="306" y="500"/>
                  </a:lnTo>
                  <a:lnTo>
                    <a:pt x="304" y="500"/>
                  </a:lnTo>
                  <a:lnTo>
                    <a:pt x="304" y="502"/>
                  </a:lnTo>
                  <a:lnTo>
                    <a:pt x="302" y="502"/>
                  </a:lnTo>
                  <a:lnTo>
                    <a:pt x="302" y="502"/>
                  </a:lnTo>
                  <a:lnTo>
                    <a:pt x="300" y="500"/>
                  </a:lnTo>
                  <a:lnTo>
                    <a:pt x="300" y="498"/>
                  </a:lnTo>
                  <a:lnTo>
                    <a:pt x="300" y="496"/>
                  </a:lnTo>
                  <a:lnTo>
                    <a:pt x="298" y="496"/>
                  </a:lnTo>
                  <a:lnTo>
                    <a:pt x="298" y="496"/>
                  </a:lnTo>
                  <a:lnTo>
                    <a:pt x="296" y="494"/>
                  </a:lnTo>
                  <a:lnTo>
                    <a:pt x="296" y="492"/>
                  </a:lnTo>
                  <a:lnTo>
                    <a:pt x="296" y="490"/>
                  </a:lnTo>
                  <a:lnTo>
                    <a:pt x="296" y="488"/>
                  </a:lnTo>
                  <a:lnTo>
                    <a:pt x="294" y="488"/>
                  </a:lnTo>
                  <a:lnTo>
                    <a:pt x="294" y="488"/>
                  </a:lnTo>
                  <a:lnTo>
                    <a:pt x="292" y="488"/>
                  </a:lnTo>
                  <a:lnTo>
                    <a:pt x="294" y="490"/>
                  </a:lnTo>
                  <a:lnTo>
                    <a:pt x="294" y="492"/>
                  </a:lnTo>
                  <a:lnTo>
                    <a:pt x="296" y="494"/>
                  </a:lnTo>
                  <a:lnTo>
                    <a:pt x="296" y="494"/>
                  </a:lnTo>
                  <a:lnTo>
                    <a:pt x="296" y="496"/>
                  </a:lnTo>
                  <a:lnTo>
                    <a:pt x="296" y="498"/>
                  </a:lnTo>
                  <a:lnTo>
                    <a:pt x="296" y="498"/>
                  </a:lnTo>
                  <a:lnTo>
                    <a:pt x="296" y="500"/>
                  </a:lnTo>
                  <a:lnTo>
                    <a:pt x="298" y="502"/>
                  </a:lnTo>
                  <a:lnTo>
                    <a:pt x="296" y="504"/>
                  </a:lnTo>
                  <a:lnTo>
                    <a:pt x="296" y="506"/>
                  </a:lnTo>
                  <a:lnTo>
                    <a:pt x="294" y="506"/>
                  </a:lnTo>
                  <a:lnTo>
                    <a:pt x="294" y="506"/>
                  </a:lnTo>
                  <a:lnTo>
                    <a:pt x="292" y="506"/>
                  </a:lnTo>
                  <a:lnTo>
                    <a:pt x="290" y="508"/>
                  </a:lnTo>
                  <a:lnTo>
                    <a:pt x="288" y="508"/>
                  </a:lnTo>
                  <a:lnTo>
                    <a:pt x="288" y="510"/>
                  </a:lnTo>
                  <a:lnTo>
                    <a:pt x="286" y="510"/>
                  </a:lnTo>
                  <a:lnTo>
                    <a:pt x="286" y="510"/>
                  </a:lnTo>
                  <a:lnTo>
                    <a:pt x="286" y="510"/>
                  </a:lnTo>
                  <a:lnTo>
                    <a:pt x="286" y="512"/>
                  </a:lnTo>
                  <a:lnTo>
                    <a:pt x="284" y="514"/>
                  </a:lnTo>
                  <a:lnTo>
                    <a:pt x="282" y="514"/>
                  </a:lnTo>
                  <a:lnTo>
                    <a:pt x="282" y="516"/>
                  </a:lnTo>
                  <a:lnTo>
                    <a:pt x="282" y="516"/>
                  </a:lnTo>
                  <a:lnTo>
                    <a:pt x="282" y="518"/>
                  </a:lnTo>
                  <a:lnTo>
                    <a:pt x="282" y="516"/>
                  </a:lnTo>
                  <a:lnTo>
                    <a:pt x="280" y="516"/>
                  </a:lnTo>
                  <a:lnTo>
                    <a:pt x="282" y="516"/>
                  </a:lnTo>
                  <a:lnTo>
                    <a:pt x="282" y="518"/>
                  </a:lnTo>
                  <a:lnTo>
                    <a:pt x="282" y="520"/>
                  </a:lnTo>
                  <a:lnTo>
                    <a:pt x="280" y="520"/>
                  </a:lnTo>
                  <a:lnTo>
                    <a:pt x="280" y="518"/>
                  </a:lnTo>
                  <a:lnTo>
                    <a:pt x="278" y="518"/>
                  </a:lnTo>
                  <a:lnTo>
                    <a:pt x="278" y="518"/>
                  </a:lnTo>
                  <a:lnTo>
                    <a:pt x="278" y="520"/>
                  </a:lnTo>
                  <a:lnTo>
                    <a:pt x="278" y="522"/>
                  </a:lnTo>
                  <a:lnTo>
                    <a:pt x="278" y="522"/>
                  </a:lnTo>
                  <a:lnTo>
                    <a:pt x="276" y="522"/>
                  </a:lnTo>
                  <a:lnTo>
                    <a:pt x="272" y="526"/>
                  </a:lnTo>
                  <a:lnTo>
                    <a:pt x="272" y="528"/>
                  </a:lnTo>
                  <a:lnTo>
                    <a:pt x="274" y="530"/>
                  </a:lnTo>
                  <a:lnTo>
                    <a:pt x="272" y="530"/>
                  </a:lnTo>
                  <a:lnTo>
                    <a:pt x="270" y="534"/>
                  </a:lnTo>
                  <a:lnTo>
                    <a:pt x="270" y="534"/>
                  </a:lnTo>
                  <a:lnTo>
                    <a:pt x="268" y="534"/>
                  </a:lnTo>
                  <a:lnTo>
                    <a:pt x="268" y="532"/>
                  </a:lnTo>
                  <a:lnTo>
                    <a:pt x="268" y="532"/>
                  </a:lnTo>
                  <a:lnTo>
                    <a:pt x="268" y="532"/>
                  </a:lnTo>
                  <a:lnTo>
                    <a:pt x="268" y="532"/>
                  </a:lnTo>
                  <a:lnTo>
                    <a:pt x="266" y="534"/>
                  </a:lnTo>
                  <a:lnTo>
                    <a:pt x="266" y="536"/>
                  </a:lnTo>
                  <a:lnTo>
                    <a:pt x="266" y="536"/>
                  </a:lnTo>
                  <a:lnTo>
                    <a:pt x="264" y="538"/>
                  </a:lnTo>
                  <a:lnTo>
                    <a:pt x="262" y="540"/>
                  </a:lnTo>
                  <a:lnTo>
                    <a:pt x="262" y="538"/>
                  </a:lnTo>
                  <a:lnTo>
                    <a:pt x="262" y="538"/>
                  </a:lnTo>
                  <a:lnTo>
                    <a:pt x="260" y="536"/>
                  </a:lnTo>
                  <a:lnTo>
                    <a:pt x="260" y="536"/>
                  </a:lnTo>
                  <a:lnTo>
                    <a:pt x="260" y="538"/>
                  </a:lnTo>
                  <a:lnTo>
                    <a:pt x="258" y="538"/>
                  </a:lnTo>
                  <a:lnTo>
                    <a:pt x="256" y="536"/>
                  </a:lnTo>
                  <a:lnTo>
                    <a:pt x="256" y="536"/>
                  </a:lnTo>
                  <a:lnTo>
                    <a:pt x="254" y="536"/>
                  </a:lnTo>
                  <a:lnTo>
                    <a:pt x="254" y="536"/>
                  </a:lnTo>
                  <a:lnTo>
                    <a:pt x="254" y="538"/>
                  </a:lnTo>
                  <a:lnTo>
                    <a:pt x="256" y="538"/>
                  </a:lnTo>
                  <a:lnTo>
                    <a:pt x="256" y="540"/>
                  </a:lnTo>
                  <a:lnTo>
                    <a:pt x="256" y="542"/>
                  </a:lnTo>
                  <a:lnTo>
                    <a:pt x="256" y="542"/>
                  </a:lnTo>
                  <a:lnTo>
                    <a:pt x="254" y="542"/>
                  </a:lnTo>
                  <a:lnTo>
                    <a:pt x="252" y="544"/>
                  </a:lnTo>
                  <a:lnTo>
                    <a:pt x="250" y="546"/>
                  </a:lnTo>
                  <a:lnTo>
                    <a:pt x="248" y="546"/>
                  </a:lnTo>
                  <a:lnTo>
                    <a:pt x="246" y="546"/>
                  </a:lnTo>
                  <a:lnTo>
                    <a:pt x="248" y="544"/>
                  </a:lnTo>
                  <a:lnTo>
                    <a:pt x="248" y="544"/>
                  </a:lnTo>
                  <a:lnTo>
                    <a:pt x="246" y="544"/>
                  </a:lnTo>
                  <a:lnTo>
                    <a:pt x="246" y="544"/>
                  </a:lnTo>
                  <a:lnTo>
                    <a:pt x="246" y="544"/>
                  </a:lnTo>
                  <a:lnTo>
                    <a:pt x="246" y="546"/>
                  </a:lnTo>
                  <a:lnTo>
                    <a:pt x="246" y="546"/>
                  </a:lnTo>
                  <a:lnTo>
                    <a:pt x="244" y="546"/>
                  </a:lnTo>
                  <a:lnTo>
                    <a:pt x="242" y="548"/>
                  </a:lnTo>
                  <a:lnTo>
                    <a:pt x="240" y="546"/>
                  </a:lnTo>
                  <a:lnTo>
                    <a:pt x="240" y="544"/>
                  </a:lnTo>
                  <a:lnTo>
                    <a:pt x="240" y="544"/>
                  </a:lnTo>
                  <a:lnTo>
                    <a:pt x="240" y="542"/>
                  </a:lnTo>
                  <a:lnTo>
                    <a:pt x="240" y="540"/>
                  </a:lnTo>
                  <a:lnTo>
                    <a:pt x="238" y="540"/>
                  </a:lnTo>
                  <a:lnTo>
                    <a:pt x="238" y="544"/>
                  </a:lnTo>
                  <a:lnTo>
                    <a:pt x="238" y="544"/>
                  </a:lnTo>
                  <a:lnTo>
                    <a:pt x="238" y="546"/>
                  </a:lnTo>
                  <a:lnTo>
                    <a:pt x="238" y="548"/>
                  </a:lnTo>
                  <a:lnTo>
                    <a:pt x="236" y="548"/>
                  </a:lnTo>
                  <a:lnTo>
                    <a:pt x="234" y="544"/>
                  </a:lnTo>
                  <a:lnTo>
                    <a:pt x="234" y="542"/>
                  </a:lnTo>
                  <a:lnTo>
                    <a:pt x="234" y="540"/>
                  </a:lnTo>
                  <a:lnTo>
                    <a:pt x="236" y="538"/>
                  </a:lnTo>
                  <a:lnTo>
                    <a:pt x="238" y="536"/>
                  </a:lnTo>
                  <a:lnTo>
                    <a:pt x="236" y="536"/>
                  </a:lnTo>
                  <a:lnTo>
                    <a:pt x="234" y="536"/>
                  </a:lnTo>
                  <a:lnTo>
                    <a:pt x="234" y="534"/>
                  </a:lnTo>
                  <a:lnTo>
                    <a:pt x="234" y="534"/>
                  </a:lnTo>
                  <a:lnTo>
                    <a:pt x="232" y="534"/>
                  </a:lnTo>
                  <a:lnTo>
                    <a:pt x="232" y="534"/>
                  </a:lnTo>
                  <a:lnTo>
                    <a:pt x="230" y="536"/>
                  </a:lnTo>
                  <a:lnTo>
                    <a:pt x="230" y="536"/>
                  </a:lnTo>
                  <a:lnTo>
                    <a:pt x="232" y="538"/>
                  </a:lnTo>
                  <a:lnTo>
                    <a:pt x="232" y="540"/>
                  </a:lnTo>
                  <a:lnTo>
                    <a:pt x="230" y="540"/>
                  </a:lnTo>
                  <a:lnTo>
                    <a:pt x="230" y="542"/>
                  </a:lnTo>
                  <a:lnTo>
                    <a:pt x="228" y="544"/>
                  </a:lnTo>
                  <a:lnTo>
                    <a:pt x="228" y="544"/>
                  </a:lnTo>
                  <a:lnTo>
                    <a:pt x="226" y="542"/>
                  </a:lnTo>
                  <a:lnTo>
                    <a:pt x="226" y="542"/>
                  </a:lnTo>
                  <a:lnTo>
                    <a:pt x="226" y="544"/>
                  </a:lnTo>
                  <a:lnTo>
                    <a:pt x="226" y="544"/>
                  </a:lnTo>
                  <a:lnTo>
                    <a:pt x="226" y="546"/>
                  </a:lnTo>
                  <a:lnTo>
                    <a:pt x="228" y="548"/>
                  </a:lnTo>
                  <a:lnTo>
                    <a:pt x="228" y="550"/>
                  </a:lnTo>
                  <a:lnTo>
                    <a:pt x="226" y="550"/>
                  </a:lnTo>
                  <a:lnTo>
                    <a:pt x="226" y="550"/>
                  </a:lnTo>
                  <a:lnTo>
                    <a:pt x="226" y="552"/>
                  </a:lnTo>
                  <a:lnTo>
                    <a:pt x="224" y="552"/>
                  </a:lnTo>
                  <a:lnTo>
                    <a:pt x="222" y="550"/>
                  </a:lnTo>
                  <a:lnTo>
                    <a:pt x="222" y="552"/>
                  </a:lnTo>
                  <a:lnTo>
                    <a:pt x="220" y="552"/>
                  </a:lnTo>
                  <a:lnTo>
                    <a:pt x="218" y="554"/>
                  </a:lnTo>
                  <a:lnTo>
                    <a:pt x="218" y="552"/>
                  </a:lnTo>
                  <a:lnTo>
                    <a:pt x="218" y="550"/>
                  </a:lnTo>
                  <a:lnTo>
                    <a:pt x="216" y="550"/>
                  </a:lnTo>
                  <a:lnTo>
                    <a:pt x="216" y="550"/>
                  </a:lnTo>
                  <a:lnTo>
                    <a:pt x="216" y="550"/>
                  </a:lnTo>
                  <a:lnTo>
                    <a:pt x="216" y="552"/>
                  </a:lnTo>
                  <a:lnTo>
                    <a:pt x="214" y="552"/>
                  </a:lnTo>
                  <a:lnTo>
                    <a:pt x="212" y="552"/>
                  </a:lnTo>
                  <a:lnTo>
                    <a:pt x="212" y="550"/>
                  </a:lnTo>
                  <a:lnTo>
                    <a:pt x="212" y="550"/>
                  </a:lnTo>
                  <a:lnTo>
                    <a:pt x="210" y="550"/>
                  </a:lnTo>
                  <a:lnTo>
                    <a:pt x="210" y="550"/>
                  </a:lnTo>
                  <a:lnTo>
                    <a:pt x="208" y="550"/>
                  </a:lnTo>
                  <a:lnTo>
                    <a:pt x="208" y="552"/>
                  </a:lnTo>
                  <a:lnTo>
                    <a:pt x="208" y="552"/>
                  </a:lnTo>
                  <a:lnTo>
                    <a:pt x="208" y="554"/>
                  </a:lnTo>
                  <a:lnTo>
                    <a:pt x="208" y="558"/>
                  </a:lnTo>
                  <a:lnTo>
                    <a:pt x="206" y="560"/>
                  </a:lnTo>
                  <a:lnTo>
                    <a:pt x="206" y="562"/>
                  </a:lnTo>
                  <a:lnTo>
                    <a:pt x="204" y="562"/>
                  </a:lnTo>
                  <a:lnTo>
                    <a:pt x="202" y="562"/>
                  </a:lnTo>
                  <a:lnTo>
                    <a:pt x="202" y="560"/>
                  </a:lnTo>
                  <a:lnTo>
                    <a:pt x="200" y="558"/>
                  </a:lnTo>
                  <a:lnTo>
                    <a:pt x="200" y="560"/>
                  </a:lnTo>
                  <a:lnTo>
                    <a:pt x="198" y="560"/>
                  </a:lnTo>
                  <a:lnTo>
                    <a:pt x="198" y="560"/>
                  </a:lnTo>
                  <a:lnTo>
                    <a:pt x="196" y="558"/>
                  </a:lnTo>
                  <a:lnTo>
                    <a:pt x="196" y="558"/>
                  </a:lnTo>
                  <a:lnTo>
                    <a:pt x="196" y="558"/>
                  </a:lnTo>
                  <a:lnTo>
                    <a:pt x="196" y="560"/>
                  </a:lnTo>
                  <a:lnTo>
                    <a:pt x="196" y="562"/>
                  </a:lnTo>
                  <a:lnTo>
                    <a:pt x="196" y="564"/>
                  </a:lnTo>
                  <a:lnTo>
                    <a:pt x="196" y="564"/>
                  </a:lnTo>
                  <a:lnTo>
                    <a:pt x="196" y="566"/>
                  </a:lnTo>
                  <a:lnTo>
                    <a:pt x="198" y="566"/>
                  </a:lnTo>
                  <a:lnTo>
                    <a:pt x="198" y="570"/>
                  </a:lnTo>
                  <a:lnTo>
                    <a:pt x="198" y="572"/>
                  </a:lnTo>
                  <a:lnTo>
                    <a:pt x="198" y="574"/>
                  </a:lnTo>
                  <a:lnTo>
                    <a:pt x="196" y="574"/>
                  </a:lnTo>
                  <a:lnTo>
                    <a:pt x="196" y="574"/>
                  </a:lnTo>
                  <a:lnTo>
                    <a:pt x="194" y="574"/>
                  </a:lnTo>
                  <a:lnTo>
                    <a:pt x="192" y="576"/>
                  </a:lnTo>
                  <a:lnTo>
                    <a:pt x="190" y="574"/>
                  </a:lnTo>
                  <a:lnTo>
                    <a:pt x="188" y="574"/>
                  </a:lnTo>
                  <a:lnTo>
                    <a:pt x="188" y="576"/>
                  </a:lnTo>
                  <a:lnTo>
                    <a:pt x="188" y="576"/>
                  </a:lnTo>
                  <a:lnTo>
                    <a:pt x="190" y="578"/>
                  </a:lnTo>
                  <a:lnTo>
                    <a:pt x="192" y="578"/>
                  </a:lnTo>
                  <a:lnTo>
                    <a:pt x="194" y="580"/>
                  </a:lnTo>
                  <a:lnTo>
                    <a:pt x="194" y="580"/>
                  </a:lnTo>
                  <a:lnTo>
                    <a:pt x="196" y="580"/>
                  </a:lnTo>
                  <a:lnTo>
                    <a:pt x="198" y="580"/>
                  </a:lnTo>
                  <a:lnTo>
                    <a:pt x="198" y="580"/>
                  </a:lnTo>
                  <a:lnTo>
                    <a:pt x="196" y="582"/>
                  </a:lnTo>
                  <a:lnTo>
                    <a:pt x="196" y="584"/>
                  </a:lnTo>
                  <a:lnTo>
                    <a:pt x="194" y="584"/>
                  </a:lnTo>
                  <a:lnTo>
                    <a:pt x="194" y="584"/>
                  </a:lnTo>
                  <a:lnTo>
                    <a:pt x="194" y="584"/>
                  </a:lnTo>
                  <a:lnTo>
                    <a:pt x="196" y="586"/>
                  </a:lnTo>
                  <a:lnTo>
                    <a:pt x="196" y="588"/>
                  </a:lnTo>
                  <a:lnTo>
                    <a:pt x="196" y="588"/>
                  </a:lnTo>
                  <a:lnTo>
                    <a:pt x="194" y="590"/>
                  </a:lnTo>
                  <a:lnTo>
                    <a:pt x="194" y="590"/>
                  </a:lnTo>
                  <a:lnTo>
                    <a:pt x="192" y="590"/>
                  </a:lnTo>
                  <a:lnTo>
                    <a:pt x="190" y="588"/>
                  </a:lnTo>
                  <a:lnTo>
                    <a:pt x="190" y="588"/>
                  </a:lnTo>
                  <a:lnTo>
                    <a:pt x="188" y="586"/>
                  </a:lnTo>
                  <a:lnTo>
                    <a:pt x="186" y="584"/>
                  </a:lnTo>
                  <a:lnTo>
                    <a:pt x="186" y="584"/>
                  </a:lnTo>
                  <a:lnTo>
                    <a:pt x="184" y="586"/>
                  </a:lnTo>
                  <a:lnTo>
                    <a:pt x="184" y="588"/>
                  </a:lnTo>
                  <a:lnTo>
                    <a:pt x="186" y="588"/>
                  </a:lnTo>
                  <a:lnTo>
                    <a:pt x="188" y="588"/>
                  </a:lnTo>
                  <a:lnTo>
                    <a:pt x="190" y="590"/>
                  </a:lnTo>
                  <a:lnTo>
                    <a:pt x="192" y="590"/>
                  </a:lnTo>
                  <a:lnTo>
                    <a:pt x="194" y="590"/>
                  </a:lnTo>
                  <a:lnTo>
                    <a:pt x="194" y="592"/>
                  </a:lnTo>
                  <a:lnTo>
                    <a:pt x="192" y="592"/>
                  </a:lnTo>
                  <a:lnTo>
                    <a:pt x="192" y="594"/>
                  </a:lnTo>
                  <a:lnTo>
                    <a:pt x="190" y="594"/>
                  </a:lnTo>
                  <a:lnTo>
                    <a:pt x="188" y="594"/>
                  </a:lnTo>
                  <a:lnTo>
                    <a:pt x="188" y="594"/>
                  </a:lnTo>
                  <a:lnTo>
                    <a:pt x="184" y="592"/>
                  </a:lnTo>
                  <a:lnTo>
                    <a:pt x="184" y="592"/>
                  </a:lnTo>
                  <a:lnTo>
                    <a:pt x="184" y="592"/>
                  </a:lnTo>
                  <a:lnTo>
                    <a:pt x="182" y="592"/>
                  </a:lnTo>
                  <a:lnTo>
                    <a:pt x="182" y="592"/>
                  </a:lnTo>
                  <a:lnTo>
                    <a:pt x="182" y="594"/>
                  </a:lnTo>
                  <a:lnTo>
                    <a:pt x="184" y="596"/>
                  </a:lnTo>
                  <a:lnTo>
                    <a:pt x="186" y="598"/>
                  </a:lnTo>
                  <a:lnTo>
                    <a:pt x="186" y="598"/>
                  </a:lnTo>
                  <a:lnTo>
                    <a:pt x="186" y="600"/>
                  </a:lnTo>
                  <a:lnTo>
                    <a:pt x="184" y="600"/>
                  </a:lnTo>
                  <a:lnTo>
                    <a:pt x="184" y="598"/>
                  </a:lnTo>
                  <a:lnTo>
                    <a:pt x="182" y="598"/>
                  </a:lnTo>
                  <a:lnTo>
                    <a:pt x="180" y="598"/>
                  </a:lnTo>
                  <a:lnTo>
                    <a:pt x="178" y="596"/>
                  </a:lnTo>
                  <a:lnTo>
                    <a:pt x="178" y="596"/>
                  </a:lnTo>
                  <a:lnTo>
                    <a:pt x="178" y="598"/>
                  </a:lnTo>
                  <a:lnTo>
                    <a:pt x="180" y="598"/>
                  </a:lnTo>
                  <a:lnTo>
                    <a:pt x="184" y="600"/>
                  </a:lnTo>
                  <a:lnTo>
                    <a:pt x="184" y="600"/>
                  </a:lnTo>
                  <a:lnTo>
                    <a:pt x="184" y="602"/>
                  </a:lnTo>
                  <a:lnTo>
                    <a:pt x="182" y="602"/>
                  </a:lnTo>
                  <a:lnTo>
                    <a:pt x="180" y="602"/>
                  </a:lnTo>
                  <a:lnTo>
                    <a:pt x="178" y="600"/>
                  </a:lnTo>
                  <a:lnTo>
                    <a:pt x="178" y="600"/>
                  </a:lnTo>
                  <a:lnTo>
                    <a:pt x="178" y="598"/>
                  </a:lnTo>
                  <a:lnTo>
                    <a:pt x="176" y="598"/>
                  </a:lnTo>
                  <a:lnTo>
                    <a:pt x="176" y="600"/>
                  </a:lnTo>
                  <a:lnTo>
                    <a:pt x="176" y="600"/>
                  </a:lnTo>
                  <a:lnTo>
                    <a:pt x="176" y="602"/>
                  </a:lnTo>
                  <a:lnTo>
                    <a:pt x="178" y="604"/>
                  </a:lnTo>
                  <a:lnTo>
                    <a:pt x="178" y="604"/>
                  </a:lnTo>
                  <a:lnTo>
                    <a:pt x="178" y="604"/>
                  </a:lnTo>
                  <a:lnTo>
                    <a:pt x="180" y="604"/>
                  </a:lnTo>
                  <a:lnTo>
                    <a:pt x="182" y="606"/>
                  </a:lnTo>
                  <a:lnTo>
                    <a:pt x="182" y="606"/>
                  </a:lnTo>
                  <a:lnTo>
                    <a:pt x="182" y="606"/>
                  </a:lnTo>
                  <a:lnTo>
                    <a:pt x="182" y="608"/>
                  </a:lnTo>
                  <a:lnTo>
                    <a:pt x="180" y="608"/>
                  </a:lnTo>
                  <a:lnTo>
                    <a:pt x="178" y="610"/>
                  </a:lnTo>
                  <a:lnTo>
                    <a:pt x="178" y="608"/>
                  </a:lnTo>
                  <a:lnTo>
                    <a:pt x="176" y="608"/>
                  </a:lnTo>
                  <a:lnTo>
                    <a:pt x="174" y="608"/>
                  </a:lnTo>
                  <a:lnTo>
                    <a:pt x="174" y="606"/>
                  </a:lnTo>
                  <a:lnTo>
                    <a:pt x="174" y="606"/>
                  </a:lnTo>
                  <a:lnTo>
                    <a:pt x="174" y="606"/>
                  </a:lnTo>
                  <a:lnTo>
                    <a:pt x="172" y="606"/>
                  </a:lnTo>
                  <a:lnTo>
                    <a:pt x="172" y="606"/>
                  </a:lnTo>
                  <a:lnTo>
                    <a:pt x="172" y="608"/>
                  </a:lnTo>
                  <a:lnTo>
                    <a:pt x="170" y="610"/>
                  </a:lnTo>
                  <a:lnTo>
                    <a:pt x="170" y="610"/>
                  </a:lnTo>
                  <a:lnTo>
                    <a:pt x="168" y="608"/>
                  </a:lnTo>
                  <a:lnTo>
                    <a:pt x="166" y="608"/>
                  </a:lnTo>
                  <a:lnTo>
                    <a:pt x="166" y="608"/>
                  </a:lnTo>
                  <a:lnTo>
                    <a:pt x="166" y="610"/>
                  </a:lnTo>
                  <a:lnTo>
                    <a:pt x="166" y="610"/>
                  </a:lnTo>
                  <a:lnTo>
                    <a:pt x="170" y="612"/>
                  </a:lnTo>
                  <a:lnTo>
                    <a:pt x="172" y="612"/>
                  </a:lnTo>
                  <a:lnTo>
                    <a:pt x="174" y="614"/>
                  </a:lnTo>
                  <a:lnTo>
                    <a:pt x="174" y="618"/>
                  </a:lnTo>
                  <a:lnTo>
                    <a:pt x="174" y="618"/>
                  </a:lnTo>
                  <a:lnTo>
                    <a:pt x="172" y="618"/>
                  </a:lnTo>
                  <a:lnTo>
                    <a:pt x="170" y="616"/>
                  </a:lnTo>
                  <a:lnTo>
                    <a:pt x="168" y="614"/>
                  </a:lnTo>
                  <a:lnTo>
                    <a:pt x="166" y="612"/>
                  </a:lnTo>
                  <a:lnTo>
                    <a:pt x="166" y="612"/>
                  </a:lnTo>
                  <a:lnTo>
                    <a:pt x="166" y="614"/>
                  </a:lnTo>
                  <a:lnTo>
                    <a:pt x="166" y="614"/>
                  </a:lnTo>
                  <a:lnTo>
                    <a:pt x="168" y="616"/>
                  </a:lnTo>
                  <a:lnTo>
                    <a:pt x="170" y="618"/>
                  </a:lnTo>
                  <a:lnTo>
                    <a:pt x="172" y="620"/>
                  </a:lnTo>
                  <a:lnTo>
                    <a:pt x="172" y="620"/>
                  </a:lnTo>
                  <a:lnTo>
                    <a:pt x="172" y="624"/>
                  </a:lnTo>
                  <a:lnTo>
                    <a:pt x="172" y="624"/>
                  </a:lnTo>
                  <a:lnTo>
                    <a:pt x="172" y="626"/>
                  </a:lnTo>
                  <a:lnTo>
                    <a:pt x="170" y="626"/>
                  </a:lnTo>
                  <a:lnTo>
                    <a:pt x="170" y="626"/>
                  </a:lnTo>
                  <a:lnTo>
                    <a:pt x="170" y="628"/>
                  </a:lnTo>
                  <a:lnTo>
                    <a:pt x="170" y="628"/>
                  </a:lnTo>
                  <a:lnTo>
                    <a:pt x="168" y="628"/>
                  </a:lnTo>
                  <a:lnTo>
                    <a:pt x="166" y="628"/>
                  </a:lnTo>
                  <a:lnTo>
                    <a:pt x="164" y="626"/>
                  </a:lnTo>
                  <a:lnTo>
                    <a:pt x="164" y="626"/>
                  </a:lnTo>
                  <a:lnTo>
                    <a:pt x="164" y="628"/>
                  </a:lnTo>
                  <a:lnTo>
                    <a:pt x="166" y="630"/>
                  </a:lnTo>
                  <a:lnTo>
                    <a:pt x="168" y="630"/>
                  </a:lnTo>
                  <a:lnTo>
                    <a:pt x="168" y="630"/>
                  </a:lnTo>
                  <a:lnTo>
                    <a:pt x="166" y="632"/>
                  </a:lnTo>
                  <a:lnTo>
                    <a:pt x="166" y="632"/>
                  </a:lnTo>
                  <a:lnTo>
                    <a:pt x="164" y="630"/>
                  </a:lnTo>
                  <a:lnTo>
                    <a:pt x="164" y="632"/>
                  </a:lnTo>
                  <a:lnTo>
                    <a:pt x="164" y="632"/>
                  </a:lnTo>
                  <a:lnTo>
                    <a:pt x="164" y="632"/>
                  </a:lnTo>
                  <a:lnTo>
                    <a:pt x="166" y="634"/>
                  </a:lnTo>
                  <a:lnTo>
                    <a:pt x="166" y="634"/>
                  </a:lnTo>
                  <a:lnTo>
                    <a:pt x="164" y="636"/>
                  </a:lnTo>
                  <a:lnTo>
                    <a:pt x="164" y="636"/>
                  </a:lnTo>
                  <a:lnTo>
                    <a:pt x="162" y="636"/>
                  </a:lnTo>
                  <a:lnTo>
                    <a:pt x="162" y="634"/>
                  </a:lnTo>
                  <a:lnTo>
                    <a:pt x="160" y="634"/>
                  </a:lnTo>
                  <a:lnTo>
                    <a:pt x="160" y="636"/>
                  </a:lnTo>
                  <a:lnTo>
                    <a:pt x="162" y="636"/>
                  </a:lnTo>
                  <a:lnTo>
                    <a:pt x="164" y="638"/>
                  </a:lnTo>
                  <a:lnTo>
                    <a:pt x="164" y="640"/>
                  </a:lnTo>
                  <a:lnTo>
                    <a:pt x="162" y="640"/>
                  </a:lnTo>
                  <a:lnTo>
                    <a:pt x="158" y="640"/>
                  </a:lnTo>
                  <a:lnTo>
                    <a:pt x="158" y="640"/>
                  </a:lnTo>
                  <a:lnTo>
                    <a:pt x="156" y="640"/>
                  </a:lnTo>
                  <a:lnTo>
                    <a:pt x="156" y="640"/>
                  </a:lnTo>
                  <a:lnTo>
                    <a:pt x="158" y="640"/>
                  </a:lnTo>
                  <a:lnTo>
                    <a:pt x="162" y="640"/>
                  </a:lnTo>
                  <a:lnTo>
                    <a:pt x="164" y="642"/>
                  </a:lnTo>
                  <a:lnTo>
                    <a:pt x="164" y="642"/>
                  </a:lnTo>
                  <a:lnTo>
                    <a:pt x="164" y="644"/>
                  </a:lnTo>
                  <a:lnTo>
                    <a:pt x="162" y="644"/>
                  </a:lnTo>
                  <a:lnTo>
                    <a:pt x="160" y="646"/>
                  </a:lnTo>
                  <a:lnTo>
                    <a:pt x="156" y="644"/>
                  </a:lnTo>
                  <a:lnTo>
                    <a:pt x="156" y="644"/>
                  </a:lnTo>
                  <a:lnTo>
                    <a:pt x="156" y="644"/>
                  </a:lnTo>
                  <a:lnTo>
                    <a:pt x="156" y="646"/>
                  </a:lnTo>
                  <a:lnTo>
                    <a:pt x="158" y="646"/>
                  </a:lnTo>
                  <a:lnTo>
                    <a:pt x="158" y="648"/>
                  </a:lnTo>
                  <a:lnTo>
                    <a:pt x="158" y="648"/>
                  </a:lnTo>
                  <a:lnTo>
                    <a:pt x="158" y="648"/>
                  </a:lnTo>
                  <a:lnTo>
                    <a:pt x="156" y="648"/>
                  </a:lnTo>
                  <a:lnTo>
                    <a:pt x="158" y="648"/>
                  </a:lnTo>
                  <a:lnTo>
                    <a:pt x="160" y="650"/>
                  </a:lnTo>
                  <a:lnTo>
                    <a:pt x="162" y="650"/>
                  </a:lnTo>
                  <a:lnTo>
                    <a:pt x="160" y="650"/>
                  </a:lnTo>
                  <a:lnTo>
                    <a:pt x="158" y="650"/>
                  </a:lnTo>
                  <a:lnTo>
                    <a:pt x="156" y="650"/>
                  </a:lnTo>
                  <a:lnTo>
                    <a:pt x="156" y="652"/>
                  </a:lnTo>
                  <a:lnTo>
                    <a:pt x="158" y="652"/>
                  </a:lnTo>
                  <a:lnTo>
                    <a:pt x="160" y="652"/>
                  </a:lnTo>
                  <a:lnTo>
                    <a:pt x="162" y="652"/>
                  </a:lnTo>
                  <a:lnTo>
                    <a:pt x="162" y="654"/>
                  </a:lnTo>
                  <a:lnTo>
                    <a:pt x="160" y="654"/>
                  </a:lnTo>
                  <a:lnTo>
                    <a:pt x="158" y="654"/>
                  </a:lnTo>
                  <a:lnTo>
                    <a:pt x="156" y="654"/>
                  </a:lnTo>
                  <a:lnTo>
                    <a:pt x="154" y="654"/>
                  </a:lnTo>
                  <a:lnTo>
                    <a:pt x="152" y="652"/>
                  </a:lnTo>
                  <a:lnTo>
                    <a:pt x="152" y="652"/>
                  </a:lnTo>
                  <a:lnTo>
                    <a:pt x="152" y="652"/>
                  </a:lnTo>
                  <a:lnTo>
                    <a:pt x="150" y="652"/>
                  </a:lnTo>
                  <a:lnTo>
                    <a:pt x="150" y="652"/>
                  </a:lnTo>
                  <a:lnTo>
                    <a:pt x="148" y="652"/>
                  </a:lnTo>
                  <a:lnTo>
                    <a:pt x="150" y="652"/>
                  </a:lnTo>
                  <a:lnTo>
                    <a:pt x="152" y="654"/>
                  </a:lnTo>
                  <a:lnTo>
                    <a:pt x="154" y="656"/>
                  </a:lnTo>
                  <a:lnTo>
                    <a:pt x="154" y="656"/>
                  </a:lnTo>
                  <a:lnTo>
                    <a:pt x="154" y="658"/>
                  </a:lnTo>
                  <a:lnTo>
                    <a:pt x="154" y="658"/>
                  </a:lnTo>
                  <a:lnTo>
                    <a:pt x="156" y="658"/>
                  </a:lnTo>
                  <a:lnTo>
                    <a:pt x="156" y="658"/>
                  </a:lnTo>
                  <a:lnTo>
                    <a:pt x="158" y="658"/>
                  </a:lnTo>
                  <a:lnTo>
                    <a:pt x="158" y="660"/>
                  </a:lnTo>
                  <a:lnTo>
                    <a:pt x="158" y="660"/>
                  </a:lnTo>
                  <a:lnTo>
                    <a:pt x="156" y="660"/>
                  </a:lnTo>
                  <a:lnTo>
                    <a:pt x="156" y="662"/>
                  </a:lnTo>
                  <a:lnTo>
                    <a:pt x="156" y="662"/>
                  </a:lnTo>
                  <a:lnTo>
                    <a:pt x="156" y="662"/>
                  </a:lnTo>
                  <a:close/>
                  <a:moveTo>
                    <a:pt x="152" y="662"/>
                  </a:moveTo>
                  <a:lnTo>
                    <a:pt x="148" y="662"/>
                  </a:lnTo>
                  <a:lnTo>
                    <a:pt x="146" y="660"/>
                  </a:lnTo>
                  <a:lnTo>
                    <a:pt x="146" y="662"/>
                  </a:lnTo>
                  <a:lnTo>
                    <a:pt x="150" y="664"/>
                  </a:lnTo>
                  <a:lnTo>
                    <a:pt x="150" y="664"/>
                  </a:lnTo>
                  <a:lnTo>
                    <a:pt x="152" y="662"/>
                  </a:lnTo>
                  <a:close/>
                  <a:moveTo>
                    <a:pt x="344" y="448"/>
                  </a:moveTo>
                  <a:lnTo>
                    <a:pt x="344" y="448"/>
                  </a:lnTo>
                  <a:lnTo>
                    <a:pt x="348" y="448"/>
                  </a:lnTo>
                  <a:lnTo>
                    <a:pt x="354" y="448"/>
                  </a:lnTo>
                  <a:lnTo>
                    <a:pt x="358" y="448"/>
                  </a:lnTo>
                  <a:lnTo>
                    <a:pt x="360" y="446"/>
                  </a:lnTo>
                  <a:lnTo>
                    <a:pt x="362" y="446"/>
                  </a:lnTo>
                  <a:lnTo>
                    <a:pt x="366" y="448"/>
                  </a:lnTo>
                  <a:lnTo>
                    <a:pt x="368" y="446"/>
                  </a:lnTo>
                  <a:lnTo>
                    <a:pt x="370" y="446"/>
                  </a:lnTo>
                  <a:lnTo>
                    <a:pt x="372" y="446"/>
                  </a:lnTo>
                  <a:lnTo>
                    <a:pt x="372" y="438"/>
                  </a:lnTo>
                  <a:lnTo>
                    <a:pt x="372" y="436"/>
                  </a:lnTo>
                  <a:lnTo>
                    <a:pt x="370" y="434"/>
                  </a:lnTo>
                  <a:lnTo>
                    <a:pt x="368" y="434"/>
                  </a:lnTo>
                  <a:lnTo>
                    <a:pt x="360" y="438"/>
                  </a:lnTo>
                  <a:lnTo>
                    <a:pt x="354" y="438"/>
                  </a:lnTo>
                  <a:lnTo>
                    <a:pt x="352" y="440"/>
                  </a:lnTo>
                  <a:lnTo>
                    <a:pt x="350" y="442"/>
                  </a:lnTo>
                  <a:lnTo>
                    <a:pt x="348" y="444"/>
                  </a:lnTo>
                  <a:lnTo>
                    <a:pt x="346" y="444"/>
                  </a:lnTo>
                  <a:lnTo>
                    <a:pt x="346" y="446"/>
                  </a:lnTo>
                  <a:lnTo>
                    <a:pt x="344" y="448"/>
                  </a:lnTo>
                  <a:close/>
                  <a:moveTo>
                    <a:pt x="160" y="648"/>
                  </a:moveTo>
                  <a:lnTo>
                    <a:pt x="162" y="648"/>
                  </a:lnTo>
                  <a:lnTo>
                    <a:pt x="164" y="648"/>
                  </a:lnTo>
                  <a:lnTo>
                    <a:pt x="164" y="646"/>
                  </a:lnTo>
                  <a:lnTo>
                    <a:pt x="162" y="646"/>
                  </a:lnTo>
                  <a:lnTo>
                    <a:pt x="160" y="648"/>
                  </a:lnTo>
                  <a:close/>
                  <a:moveTo>
                    <a:pt x="174" y="622"/>
                  </a:moveTo>
                  <a:lnTo>
                    <a:pt x="174" y="622"/>
                  </a:lnTo>
                  <a:lnTo>
                    <a:pt x="174" y="622"/>
                  </a:lnTo>
                  <a:lnTo>
                    <a:pt x="174" y="622"/>
                  </a:lnTo>
                  <a:close/>
                  <a:moveTo>
                    <a:pt x="174" y="620"/>
                  </a:moveTo>
                  <a:lnTo>
                    <a:pt x="174" y="620"/>
                  </a:lnTo>
                  <a:lnTo>
                    <a:pt x="176" y="620"/>
                  </a:lnTo>
                  <a:lnTo>
                    <a:pt x="176" y="618"/>
                  </a:lnTo>
                  <a:lnTo>
                    <a:pt x="174" y="620"/>
                  </a:lnTo>
                  <a:close/>
                  <a:moveTo>
                    <a:pt x="176" y="614"/>
                  </a:moveTo>
                  <a:lnTo>
                    <a:pt x="176" y="616"/>
                  </a:lnTo>
                  <a:lnTo>
                    <a:pt x="176" y="616"/>
                  </a:lnTo>
                  <a:lnTo>
                    <a:pt x="176" y="614"/>
                  </a:lnTo>
                  <a:lnTo>
                    <a:pt x="176" y="614"/>
                  </a:lnTo>
                  <a:lnTo>
                    <a:pt x="176" y="614"/>
                  </a:lnTo>
                  <a:close/>
                  <a:moveTo>
                    <a:pt x="174" y="610"/>
                  </a:moveTo>
                  <a:lnTo>
                    <a:pt x="174" y="612"/>
                  </a:lnTo>
                  <a:lnTo>
                    <a:pt x="176" y="612"/>
                  </a:lnTo>
                  <a:lnTo>
                    <a:pt x="176" y="612"/>
                  </a:lnTo>
                  <a:lnTo>
                    <a:pt x="178" y="612"/>
                  </a:lnTo>
                  <a:lnTo>
                    <a:pt x="178" y="612"/>
                  </a:lnTo>
                  <a:lnTo>
                    <a:pt x="178" y="610"/>
                  </a:lnTo>
                  <a:lnTo>
                    <a:pt x="176" y="610"/>
                  </a:lnTo>
                  <a:lnTo>
                    <a:pt x="174" y="610"/>
                  </a:lnTo>
                  <a:lnTo>
                    <a:pt x="174" y="610"/>
                  </a:lnTo>
                  <a:close/>
                  <a:moveTo>
                    <a:pt x="184" y="608"/>
                  </a:moveTo>
                  <a:lnTo>
                    <a:pt x="184" y="606"/>
                  </a:lnTo>
                  <a:lnTo>
                    <a:pt x="184" y="606"/>
                  </a:lnTo>
                  <a:lnTo>
                    <a:pt x="184" y="606"/>
                  </a:lnTo>
                  <a:lnTo>
                    <a:pt x="184" y="608"/>
                  </a:lnTo>
                  <a:close/>
                  <a:moveTo>
                    <a:pt x="182" y="592"/>
                  </a:moveTo>
                  <a:lnTo>
                    <a:pt x="182" y="594"/>
                  </a:lnTo>
                  <a:lnTo>
                    <a:pt x="184" y="596"/>
                  </a:lnTo>
                  <a:lnTo>
                    <a:pt x="186" y="598"/>
                  </a:lnTo>
                  <a:lnTo>
                    <a:pt x="188" y="598"/>
                  </a:lnTo>
                  <a:lnTo>
                    <a:pt x="188" y="598"/>
                  </a:lnTo>
                  <a:lnTo>
                    <a:pt x="188" y="596"/>
                  </a:lnTo>
                  <a:lnTo>
                    <a:pt x="184" y="594"/>
                  </a:lnTo>
                  <a:lnTo>
                    <a:pt x="184" y="592"/>
                  </a:lnTo>
                  <a:lnTo>
                    <a:pt x="182" y="592"/>
                  </a:lnTo>
                  <a:close/>
                  <a:moveTo>
                    <a:pt x="198" y="564"/>
                  </a:moveTo>
                  <a:lnTo>
                    <a:pt x="198" y="566"/>
                  </a:lnTo>
                  <a:lnTo>
                    <a:pt x="200" y="568"/>
                  </a:lnTo>
                  <a:lnTo>
                    <a:pt x="200" y="572"/>
                  </a:lnTo>
                  <a:lnTo>
                    <a:pt x="200" y="574"/>
                  </a:lnTo>
                  <a:lnTo>
                    <a:pt x="202" y="574"/>
                  </a:lnTo>
                  <a:lnTo>
                    <a:pt x="202" y="572"/>
                  </a:lnTo>
                  <a:lnTo>
                    <a:pt x="202" y="568"/>
                  </a:lnTo>
                  <a:lnTo>
                    <a:pt x="200" y="568"/>
                  </a:lnTo>
                  <a:lnTo>
                    <a:pt x="200" y="564"/>
                  </a:lnTo>
                  <a:lnTo>
                    <a:pt x="198" y="564"/>
                  </a:lnTo>
                  <a:lnTo>
                    <a:pt x="198" y="564"/>
                  </a:lnTo>
                  <a:close/>
                  <a:moveTo>
                    <a:pt x="210" y="558"/>
                  </a:moveTo>
                  <a:lnTo>
                    <a:pt x="210" y="558"/>
                  </a:lnTo>
                  <a:lnTo>
                    <a:pt x="212" y="560"/>
                  </a:lnTo>
                  <a:lnTo>
                    <a:pt x="212" y="558"/>
                  </a:lnTo>
                  <a:lnTo>
                    <a:pt x="210" y="558"/>
                  </a:lnTo>
                  <a:lnTo>
                    <a:pt x="210" y="558"/>
                  </a:lnTo>
                  <a:close/>
                  <a:moveTo>
                    <a:pt x="214" y="554"/>
                  </a:moveTo>
                  <a:lnTo>
                    <a:pt x="214" y="556"/>
                  </a:lnTo>
                  <a:lnTo>
                    <a:pt x="214" y="554"/>
                  </a:lnTo>
                  <a:lnTo>
                    <a:pt x="214" y="554"/>
                  </a:lnTo>
                  <a:lnTo>
                    <a:pt x="214" y="554"/>
                  </a:lnTo>
                  <a:close/>
                  <a:moveTo>
                    <a:pt x="234" y="552"/>
                  </a:moveTo>
                  <a:lnTo>
                    <a:pt x="234" y="552"/>
                  </a:lnTo>
                  <a:lnTo>
                    <a:pt x="236" y="552"/>
                  </a:lnTo>
                  <a:lnTo>
                    <a:pt x="236" y="550"/>
                  </a:lnTo>
                  <a:lnTo>
                    <a:pt x="234" y="548"/>
                  </a:lnTo>
                  <a:lnTo>
                    <a:pt x="234" y="548"/>
                  </a:lnTo>
                  <a:lnTo>
                    <a:pt x="234" y="546"/>
                  </a:lnTo>
                  <a:lnTo>
                    <a:pt x="232" y="546"/>
                  </a:lnTo>
                  <a:lnTo>
                    <a:pt x="230" y="548"/>
                  </a:lnTo>
                  <a:lnTo>
                    <a:pt x="230" y="550"/>
                  </a:lnTo>
                  <a:lnTo>
                    <a:pt x="230" y="550"/>
                  </a:lnTo>
                  <a:lnTo>
                    <a:pt x="232" y="552"/>
                  </a:lnTo>
                  <a:lnTo>
                    <a:pt x="232" y="552"/>
                  </a:lnTo>
                  <a:lnTo>
                    <a:pt x="234" y="552"/>
                  </a:lnTo>
                  <a:close/>
                  <a:moveTo>
                    <a:pt x="240" y="552"/>
                  </a:moveTo>
                  <a:lnTo>
                    <a:pt x="240" y="550"/>
                  </a:lnTo>
                  <a:lnTo>
                    <a:pt x="240" y="550"/>
                  </a:lnTo>
                  <a:lnTo>
                    <a:pt x="240" y="550"/>
                  </a:lnTo>
                  <a:lnTo>
                    <a:pt x="240" y="552"/>
                  </a:lnTo>
                  <a:lnTo>
                    <a:pt x="240" y="552"/>
                  </a:lnTo>
                  <a:lnTo>
                    <a:pt x="240" y="552"/>
                  </a:lnTo>
                  <a:close/>
                  <a:moveTo>
                    <a:pt x="386" y="470"/>
                  </a:moveTo>
                  <a:lnTo>
                    <a:pt x="386" y="470"/>
                  </a:lnTo>
                  <a:lnTo>
                    <a:pt x="388" y="470"/>
                  </a:lnTo>
                  <a:lnTo>
                    <a:pt x="388" y="468"/>
                  </a:lnTo>
                  <a:lnTo>
                    <a:pt x="386" y="470"/>
                  </a:lnTo>
                  <a:lnTo>
                    <a:pt x="386" y="470"/>
                  </a:lnTo>
                  <a:close/>
                  <a:moveTo>
                    <a:pt x="360" y="450"/>
                  </a:moveTo>
                  <a:lnTo>
                    <a:pt x="362" y="450"/>
                  </a:lnTo>
                  <a:lnTo>
                    <a:pt x="364" y="450"/>
                  </a:lnTo>
                  <a:lnTo>
                    <a:pt x="364" y="448"/>
                  </a:lnTo>
                  <a:lnTo>
                    <a:pt x="362" y="448"/>
                  </a:lnTo>
                  <a:lnTo>
                    <a:pt x="360" y="450"/>
                  </a:lnTo>
                  <a:lnTo>
                    <a:pt x="360" y="450"/>
                  </a:lnTo>
                  <a:close/>
                  <a:moveTo>
                    <a:pt x="350" y="440"/>
                  </a:moveTo>
                  <a:lnTo>
                    <a:pt x="350" y="440"/>
                  </a:lnTo>
                  <a:lnTo>
                    <a:pt x="352" y="440"/>
                  </a:lnTo>
                  <a:lnTo>
                    <a:pt x="352" y="438"/>
                  </a:lnTo>
                  <a:lnTo>
                    <a:pt x="350" y="438"/>
                  </a:lnTo>
                  <a:lnTo>
                    <a:pt x="350" y="440"/>
                  </a:lnTo>
                  <a:close/>
                  <a:moveTo>
                    <a:pt x="372" y="432"/>
                  </a:moveTo>
                  <a:lnTo>
                    <a:pt x="372" y="434"/>
                  </a:lnTo>
                  <a:lnTo>
                    <a:pt x="372" y="436"/>
                  </a:lnTo>
                  <a:lnTo>
                    <a:pt x="372" y="434"/>
                  </a:lnTo>
                  <a:lnTo>
                    <a:pt x="372" y="432"/>
                  </a:lnTo>
                  <a:lnTo>
                    <a:pt x="372" y="432"/>
                  </a:lnTo>
                  <a:lnTo>
                    <a:pt x="372" y="432"/>
                  </a:lnTo>
                  <a:close/>
                  <a:moveTo>
                    <a:pt x="386" y="386"/>
                  </a:moveTo>
                  <a:lnTo>
                    <a:pt x="386" y="388"/>
                  </a:lnTo>
                  <a:lnTo>
                    <a:pt x="386" y="390"/>
                  </a:lnTo>
                  <a:lnTo>
                    <a:pt x="386" y="390"/>
                  </a:lnTo>
                  <a:lnTo>
                    <a:pt x="388" y="394"/>
                  </a:lnTo>
                  <a:lnTo>
                    <a:pt x="390" y="396"/>
                  </a:lnTo>
                  <a:lnTo>
                    <a:pt x="392" y="398"/>
                  </a:lnTo>
                  <a:lnTo>
                    <a:pt x="396" y="400"/>
                  </a:lnTo>
                  <a:lnTo>
                    <a:pt x="398" y="402"/>
                  </a:lnTo>
                  <a:lnTo>
                    <a:pt x="400" y="404"/>
                  </a:lnTo>
                  <a:lnTo>
                    <a:pt x="400" y="404"/>
                  </a:lnTo>
                  <a:lnTo>
                    <a:pt x="402" y="404"/>
                  </a:lnTo>
                  <a:lnTo>
                    <a:pt x="404" y="406"/>
                  </a:lnTo>
                  <a:lnTo>
                    <a:pt x="404" y="404"/>
                  </a:lnTo>
                  <a:lnTo>
                    <a:pt x="404" y="404"/>
                  </a:lnTo>
                  <a:lnTo>
                    <a:pt x="406" y="402"/>
                  </a:lnTo>
                  <a:lnTo>
                    <a:pt x="404" y="400"/>
                  </a:lnTo>
                  <a:lnTo>
                    <a:pt x="402" y="398"/>
                  </a:lnTo>
                  <a:lnTo>
                    <a:pt x="400" y="398"/>
                  </a:lnTo>
                  <a:lnTo>
                    <a:pt x="400" y="398"/>
                  </a:lnTo>
                  <a:lnTo>
                    <a:pt x="400" y="396"/>
                  </a:lnTo>
                  <a:lnTo>
                    <a:pt x="400" y="396"/>
                  </a:lnTo>
                  <a:lnTo>
                    <a:pt x="402" y="396"/>
                  </a:lnTo>
                  <a:lnTo>
                    <a:pt x="404" y="398"/>
                  </a:lnTo>
                  <a:lnTo>
                    <a:pt x="406" y="398"/>
                  </a:lnTo>
                  <a:lnTo>
                    <a:pt x="408" y="398"/>
                  </a:lnTo>
                  <a:lnTo>
                    <a:pt x="408" y="398"/>
                  </a:lnTo>
                  <a:lnTo>
                    <a:pt x="406" y="396"/>
                  </a:lnTo>
                  <a:lnTo>
                    <a:pt x="402" y="392"/>
                  </a:lnTo>
                  <a:lnTo>
                    <a:pt x="400" y="390"/>
                  </a:lnTo>
                  <a:lnTo>
                    <a:pt x="398" y="388"/>
                  </a:lnTo>
                  <a:lnTo>
                    <a:pt x="396" y="388"/>
                  </a:lnTo>
                  <a:lnTo>
                    <a:pt x="394" y="386"/>
                  </a:lnTo>
                  <a:lnTo>
                    <a:pt x="392" y="386"/>
                  </a:lnTo>
                  <a:lnTo>
                    <a:pt x="390" y="386"/>
                  </a:lnTo>
                  <a:lnTo>
                    <a:pt x="388" y="386"/>
                  </a:lnTo>
                  <a:lnTo>
                    <a:pt x="386" y="386"/>
                  </a:lnTo>
                  <a:close/>
                  <a:moveTo>
                    <a:pt x="380" y="388"/>
                  </a:moveTo>
                  <a:lnTo>
                    <a:pt x="382" y="388"/>
                  </a:lnTo>
                  <a:lnTo>
                    <a:pt x="382" y="386"/>
                  </a:lnTo>
                  <a:lnTo>
                    <a:pt x="382" y="384"/>
                  </a:lnTo>
                  <a:lnTo>
                    <a:pt x="380" y="386"/>
                  </a:lnTo>
                  <a:lnTo>
                    <a:pt x="380" y="386"/>
                  </a:lnTo>
                  <a:lnTo>
                    <a:pt x="380" y="388"/>
                  </a:lnTo>
                  <a:close/>
                  <a:moveTo>
                    <a:pt x="386" y="384"/>
                  </a:moveTo>
                  <a:lnTo>
                    <a:pt x="388" y="384"/>
                  </a:lnTo>
                  <a:lnTo>
                    <a:pt x="392" y="384"/>
                  </a:lnTo>
                  <a:lnTo>
                    <a:pt x="394" y="386"/>
                  </a:lnTo>
                  <a:lnTo>
                    <a:pt x="396" y="386"/>
                  </a:lnTo>
                  <a:lnTo>
                    <a:pt x="400" y="388"/>
                  </a:lnTo>
                  <a:lnTo>
                    <a:pt x="402" y="388"/>
                  </a:lnTo>
                  <a:lnTo>
                    <a:pt x="402" y="388"/>
                  </a:lnTo>
                  <a:lnTo>
                    <a:pt x="402" y="390"/>
                  </a:lnTo>
                  <a:lnTo>
                    <a:pt x="404" y="390"/>
                  </a:lnTo>
                  <a:lnTo>
                    <a:pt x="406" y="390"/>
                  </a:lnTo>
                  <a:lnTo>
                    <a:pt x="408" y="390"/>
                  </a:lnTo>
                  <a:lnTo>
                    <a:pt x="410" y="390"/>
                  </a:lnTo>
                  <a:lnTo>
                    <a:pt x="410" y="390"/>
                  </a:lnTo>
                  <a:lnTo>
                    <a:pt x="408" y="388"/>
                  </a:lnTo>
                  <a:lnTo>
                    <a:pt x="410" y="386"/>
                  </a:lnTo>
                  <a:lnTo>
                    <a:pt x="410" y="386"/>
                  </a:lnTo>
                  <a:lnTo>
                    <a:pt x="408" y="384"/>
                  </a:lnTo>
                  <a:lnTo>
                    <a:pt x="406" y="384"/>
                  </a:lnTo>
                  <a:lnTo>
                    <a:pt x="402" y="382"/>
                  </a:lnTo>
                  <a:lnTo>
                    <a:pt x="400" y="382"/>
                  </a:lnTo>
                  <a:lnTo>
                    <a:pt x="396" y="384"/>
                  </a:lnTo>
                  <a:lnTo>
                    <a:pt x="394" y="382"/>
                  </a:lnTo>
                  <a:lnTo>
                    <a:pt x="390" y="382"/>
                  </a:lnTo>
                  <a:lnTo>
                    <a:pt x="386" y="382"/>
                  </a:lnTo>
                  <a:lnTo>
                    <a:pt x="386" y="384"/>
                  </a:lnTo>
                  <a:lnTo>
                    <a:pt x="386" y="384"/>
                  </a:lnTo>
                  <a:close/>
                  <a:moveTo>
                    <a:pt x="376" y="376"/>
                  </a:moveTo>
                  <a:lnTo>
                    <a:pt x="378" y="376"/>
                  </a:lnTo>
                  <a:lnTo>
                    <a:pt x="382" y="376"/>
                  </a:lnTo>
                  <a:lnTo>
                    <a:pt x="384" y="380"/>
                  </a:lnTo>
                  <a:lnTo>
                    <a:pt x="388" y="382"/>
                  </a:lnTo>
                  <a:lnTo>
                    <a:pt x="392" y="380"/>
                  </a:lnTo>
                  <a:lnTo>
                    <a:pt x="400" y="382"/>
                  </a:lnTo>
                  <a:lnTo>
                    <a:pt x="402" y="380"/>
                  </a:lnTo>
                  <a:lnTo>
                    <a:pt x="402" y="380"/>
                  </a:lnTo>
                  <a:lnTo>
                    <a:pt x="400" y="378"/>
                  </a:lnTo>
                  <a:lnTo>
                    <a:pt x="394" y="378"/>
                  </a:lnTo>
                  <a:lnTo>
                    <a:pt x="392" y="378"/>
                  </a:lnTo>
                  <a:lnTo>
                    <a:pt x="388" y="376"/>
                  </a:lnTo>
                  <a:lnTo>
                    <a:pt x="386" y="376"/>
                  </a:lnTo>
                  <a:lnTo>
                    <a:pt x="384" y="374"/>
                  </a:lnTo>
                  <a:lnTo>
                    <a:pt x="386" y="374"/>
                  </a:lnTo>
                  <a:lnTo>
                    <a:pt x="386" y="374"/>
                  </a:lnTo>
                  <a:lnTo>
                    <a:pt x="390" y="376"/>
                  </a:lnTo>
                  <a:lnTo>
                    <a:pt x="396" y="376"/>
                  </a:lnTo>
                  <a:lnTo>
                    <a:pt x="396" y="376"/>
                  </a:lnTo>
                  <a:lnTo>
                    <a:pt x="396" y="376"/>
                  </a:lnTo>
                  <a:lnTo>
                    <a:pt x="390" y="372"/>
                  </a:lnTo>
                  <a:lnTo>
                    <a:pt x="382" y="370"/>
                  </a:lnTo>
                  <a:lnTo>
                    <a:pt x="380" y="370"/>
                  </a:lnTo>
                  <a:lnTo>
                    <a:pt x="380" y="372"/>
                  </a:lnTo>
                  <a:lnTo>
                    <a:pt x="378" y="374"/>
                  </a:lnTo>
                  <a:lnTo>
                    <a:pt x="376" y="376"/>
                  </a:lnTo>
                  <a:close/>
                  <a:moveTo>
                    <a:pt x="414" y="382"/>
                  </a:moveTo>
                  <a:lnTo>
                    <a:pt x="414" y="382"/>
                  </a:lnTo>
                  <a:lnTo>
                    <a:pt x="416" y="380"/>
                  </a:lnTo>
                  <a:lnTo>
                    <a:pt x="416" y="380"/>
                  </a:lnTo>
                  <a:lnTo>
                    <a:pt x="414" y="380"/>
                  </a:lnTo>
                  <a:lnTo>
                    <a:pt x="414" y="382"/>
                  </a:lnTo>
                  <a:close/>
                  <a:moveTo>
                    <a:pt x="416" y="344"/>
                  </a:moveTo>
                  <a:lnTo>
                    <a:pt x="414" y="348"/>
                  </a:lnTo>
                  <a:lnTo>
                    <a:pt x="414" y="350"/>
                  </a:lnTo>
                  <a:lnTo>
                    <a:pt x="416" y="350"/>
                  </a:lnTo>
                  <a:lnTo>
                    <a:pt x="418" y="352"/>
                  </a:lnTo>
                  <a:lnTo>
                    <a:pt x="420" y="354"/>
                  </a:lnTo>
                  <a:lnTo>
                    <a:pt x="422" y="354"/>
                  </a:lnTo>
                  <a:lnTo>
                    <a:pt x="424" y="354"/>
                  </a:lnTo>
                  <a:lnTo>
                    <a:pt x="426" y="352"/>
                  </a:lnTo>
                  <a:lnTo>
                    <a:pt x="428" y="350"/>
                  </a:lnTo>
                  <a:lnTo>
                    <a:pt x="428" y="348"/>
                  </a:lnTo>
                  <a:lnTo>
                    <a:pt x="428" y="346"/>
                  </a:lnTo>
                  <a:lnTo>
                    <a:pt x="422" y="342"/>
                  </a:lnTo>
                  <a:lnTo>
                    <a:pt x="420" y="344"/>
                  </a:lnTo>
                  <a:lnTo>
                    <a:pt x="416" y="344"/>
                  </a:lnTo>
                  <a:close/>
                  <a:moveTo>
                    <a:pt x="440" y="342"/>
                  </a:moveTo>
                  <a:lnTo>
                    <a:pt x="440" y="342"/>
                  </a:lnTo>
                  <a:lnTo>
                    <a:pt x="442" y="340"/>
                  </a:lnTo>
                  <a:lnTo>
                    <a:pt x="442" y="340"/>
                  </a:lnTo>
                  <a:lnTo>
                    <a:pt x="442" y="340"/>
                  </a:lnTo>
                  <a:lnTo>
                    <a:pt x="440" y="340"/>
                  </a:lnTo>
                  <a:lnTo>
                    <a:pt x="440" y="342"/>
                  </a:lnTo>
                  <a:close/>
                  <a:moveTo>
                    <a:pt x="428" y="328"/>
                  </a:moveTo>
                  <a:lnTo>
                    <a:pt x="428" y="330"/>
                  </a:lnTo>
                  <a:lnTo>
                    <a:pt x="428" y="334"/>
                  </a:lnTo>
                  <a:lnTo>
                    <a:pt x="428" y="334"/>
                  </a:lnTo>
                  <a:lnTo>
                    <a:pt x="430" y="336"/>
                  </a:lnTo>
                  <a:lnTo>
                    <a:pt x="432" y="336"/>
                  </a:lnTo>
                  <a:lnTo>
                    <a:pt x="432" y="334"/>
                  </a:lnTo>
                  <a:lnTo>
                    <a:pt x="434" y="332"/>
                  </a:lnTo>
                  <a:lnTo>
                    <a:pt x="434" y="330"/>
                  </a:lnTo>
                  <a:lnTo>
                    <a:pt x="430" y="328"/>
                  </a:lnTo>
                  <a:lnTo>
                    <a:pt x="428" y="328"/>
                  </a:lnTo>
                  <a:close/>
                  <a:moveTo>
                    <a:pt x="444" y="320"/>
                  </a:moveTo>
                  <a:lnTo>
                    <a:pt x="444" y="324"/>
                  </a:lnTo>
                  <a:lnTo>
                    <a:pt x="444" y="328"/>
                  </a:lnTo>
                  <a:lnTo>
                    <a:pt x="444" y="328"/>
                  </a:lnTo>
                  <a:lnTo>
                    <a:pt x="446" y="330"/>
                  </a:lnTo>
                  <a:lnTo>
                    <a:pt x="448" y="330"/>
                  </a:lnTo>
                  <a:lnTo>
                    <a:pt x="452" y="330"/>
                  </a:lnTo>
                  <a:lnTo>
                    <a:pt x="452" y="330"/>
                  </a:lnTo>
                  <a:lnTo>
                    <a:pt x="452" y="332"/>
                  </a:lnTo>
                  <a:lnTo>
                    <a:pt x="454" y="332"/>
                  </a:lnTo>
                  <a:lnTo>
                    <a:pt x="456" y="330"/>
                  </a:lnTo>
                  <a:lnTo>
                    <a:pt x="456" y="328"/>
                  </a:lnTo>
                  <a:lnTo>
                    <a:pt x="456" y="326"/>
                  </a:lnTo>
                  <a:lnTo>
                    <a:pt x="456" y="324"/>
                  </a:lnTo>
                  <a:lnTo>
                    <a:pt x="454" y="326"/>
                  </a:lnTo>
                  <a:lnTo>
                    <a:pt x="454" y="328"/>
                  </a:lnTo>
                  <a:lnTo>
                    <a:pt x="454" y="326"/>
                  </a:lnTo>
                  <a:lnTo>
                    <a:pt x="452" y="324"/>
                  </a:lnTo>
                  <a:lnTo>
                    <a:pt x="452" y="322"/>
                  </a:lnTo>
                  <a:lnTo>
                    <a:pt x="450" y="320"/>
                  </a:lnTo>
                  <a:lnTo>
                    <a:pt x="452" y="320"/>
                  </a:lnTo>
                  <a:lnTo>
                    <a:pt x="452" y="320"/>
                  </a:lnTo>
                  <a:lnTo>
                    <a:pt x="452" y="318"/>
                  </a:lnTo>
                  <a:lnTo>
                    <a:pt x="450" y="316"/>
                  </a:lnTo>
                  <a:lnTo>
                    <a:pt x="448" y="318"/>
                  </a:lnTo>
                  <a:lnTo>
                    <a:pt x="448" y="318"/>
                  </a:lnTo>
                  <a:lnTo>
                    <a:pt x="446" y="318"/>
                  </a:lnTo>
                  <a:lnTo>
                    <a:pt x="444" y="320"/>
                  </a:lnTo>
                  <a:close/>
                  <a:moveTo>
                    <a:pt x="448" y="280"/>
                  </a:moveTo>
                  <a:lnTo>
                    <a:pt x="446" y="282"/>
                  </a:lnTo>
                  <a:lnTo>
                    <a:pt x="446" y="282"/>
                  </a:lnTo>
                  <a:lnTo>
                    <a:pt x="448" y="284"/>
                  </a:lnTo>
                  <a:lnTo>
                    <a:pt x="448" y="286"/>
                  </a:lnTo>
                  <a:lnTo>
                    <a:pt x="446" y="286"/>
                  </a:lnTo>
                  <a:lnTo>
                    <a:pt x="446" y="290"/>
                  </a:lnTo>
                  <a:lnTo>
                    <a:pt x="448" y="292"/>
                  </a:lnTo>
                  <a:lnTo>
                    <a:pt x="448" y="296"/>
                  </a:lnTo>
                  <a:lnTo>
                    <a:pt x="448" y="298"/>
                  </a:lnTo>
                  <a:lnTo>
                    <a:pt x="448" y="302"/>
                  </a:lnTo>
                  <a:lnTo>
                    <a:pt x="448" y="302"/>
                  </a:lnTo>
                  <a:lnTo>
                    <a:pt x="448" y="302"/>
                  </a:lnTo>
                  <a:lnTo>
                    <a:pt x="448" y="298"/>
                  </a:lnTo>
                  <a:lnTo>
                    <a:pt x="450" y="296"/>
                  </a:lnTo>
                  <a:lnTo>
                    <a:pt x="450" y="292"/>
                  </a:lnTo>
                  <a:lnTo>
                    <a:pt x="448" y="290"/>
                  </a:lnTo>
                  <a:lnTo>
                    <a:pt x="448" y="286"/>
                  </a:lnTo>
                  <a:lnTo>
                    <a:pt x="448" y="284"/>
                  </a:lnTo>
                  <a:lnTo>
                    <a:pt x="448" y="282"/>
                  </a:lnTo>
                  <a:lnTo>
                    <a:pt x="448" y="280"/>
                  </a:lnTo>
                  <a:close/>
                  <a:moveTo>
                    <a:pt x="428" y="286"/>
                  </a:moveTo>
                  <a:lnTo>
                    <a:pt x="428" y="288"/>
                  </a:lnTo>
                  <a:lnTo>
                    <a:pt x="428" y="288"/>
                  </a:lnTo>
                  <a:lnTo>
                    <a:pt x="432" y="288"/>
                  </a:lnTo>
                  <a:lnTo>
                    <a:pt x="434" y="286"/>
                  </a:lnTo>
                  <a:lnTo>
                    <a:pt x="432" y="286"/>
                  </a:lnTo>
                  <a:lnTo>
                    <a:pt x="430" y="286"/>
                  </a:lnTo>
                  <a:lnTo>
                    <a:pt x="428" y="286"/>
                  </a:lnTo>
                  <a:close/>
                  <a:moveTo>
                    <a:pt x="426" y="282"/>
                  </a:moveTo>
                  <a:lnTo>
                    <a:pt x="428" y="284"/>
                  </a:lnTo>
                  <a:lnTo>
                    <a:pt x="428" y="282"/>
                  </a:lnTo>
                  <a:lnTo>
                    <a:pt x="428" y="282"/>
                  </a:lnTo>
                  <a:lnTo>
                    <a:pt x="426" y="282"/>
                  </a:lnTo>
                  <a:lnTo>
                    <a:pt x="426" y="282"/>
                  </a:lnTo>
                  <a:close/>
                  <a:moveTo>
                    <a:pt x="442" y="242"/>
                  </a:moveTo>
                  <a:lnTo>
                    <a:pt x="444" y="244"/>
                  </a:lnTo>
                  <a:lnTo>
                    <a:pt x="446" y="246"/>
                  </a:lnTo>
                  <a:lnTo>
                    <a:pt x="448" y="246"/>
                  </a:lnTo>
                  <a:lnTo>
                    <a:pt x="446" y="244"/>
                  </a:lnTo>
                  <a:lnTo>
                    <a:pt x="446" y="244"/>
                  </a:lnTo>
                  <a:lnTo>
                    <a:pt x="444" y="240"/>
                  </a:lnTo>
                  <a:lnTo>
                    <a:pt x="442" y="240"/>
                  </a:lnTo>
                  <a:lnTo>
                    <a:pt x="442" y="242"/>
                  </a:lnTo>
                  <a:close/>
                  <a:moveTo>
                    <a:pt x="458" y="252"/>
                  </a:moveTo>
                  <a:lnTo>
                    <a:pt x="458" y="252"/>
                  </a:lnTo>
                  <a:lnTo>
                    <a:pt x="460" y="252"/>
                  </a:lnTo>
                  <a:lnTo>
                    <a:pt x="460" y="252"/>
                  </a:lnTo>
                  <a:lnTo>
                    <a:pt x="460" y="250"/>
                  </a:lnTo>
                  <a:lnTo>
                    <a:pt x="460" y="248"/>
                  </a:lnTo>
                  <a:lnTo>
                    <a:pt x="462" y="246"/>
                  </a:lnTo>
                  <a:lnTo>
                    <a:pt x="462" y="244"/>
                  </a:lnTo>
                  <a:lnTo>
                    <a:pt x="458" y="246"/>
                  </a:lnTo>
                  <a:lnTo>
                    <a:pt x="458" y="248"/>
                  </a:lnTo>
                  <a:lnTo>
                    <a:pt x="458" y="252"/>
                  </a:lnTo>
                  <a:close/>
                  <a:moveTo>
                    <a:pt x="450" y="238"/>
                  </a:moveTo>
                  <a:lnTo>
                    <a:pt x="450" y="238"/>
                  </a:lnTo>
                  <a:lnTo>
                    <a:pt x="452" y="238"/>
                  </a:lnTo>
                  <a:lnTo>
                    <a:pt x="452" y="234"/>
                  </a:lnTo>
                  <a:lnTo>
                    <a:pt x="452" y="232"/>
                  </a:lnTo>
                  <a:lnTo>
                    <a:pt x="452" y="234"/>
                  </a:lnTo>
                  <a:lnTo>
                    <a:pt x="450" y="238"/>
                  </a:lnTo>
                  <a:close/>
                  <a:moveTo>
                    <a:pt x="452" y="228"/>
                  </a:moveTo>
                  <a:lnTo>
                    <a:pt x="452" y="230"/>
                  </a:lnTo>
                  <a:lnTo>
                    <a:pt x="452" y="230"/>
                  </a:lnTo>
                  <a:lnTo>
                    <a:pt x="452" y="230"/>
                  </a:lnTo>
                  <a:lnTo>
                    <a:pt x="454" y="228"/>
                  </a:lnTo>
                  <a:lnTo>
                    <a:pt x="452" y="228"/>
                  </a:lnTo>
                  <a:close/>
                  <a:moveTo>
                    <a:pt x="462" y="202"/>
                  </a:moveTo>
                  <a:lnTo>
                    <a:pt x="464" y="204"/>
                  </a:lnTo>
                  <a:lnTo>
                    <a:pt x="464" y="204"/>
                  </a:lnTo>
                  <a:lnTo>
                    <a:pt x="466" y="202"/>
                  </a:lnTo>
                  <a:lnTo>
                    <a:pt x="466" y="200"/>
                  </a:lnTo>
                  <a:lnTo>
                    <a:pt x="466" y="198"/>
                  </a:lnTo>
                  <a:lnTo>
                    <a:pt x="468" y="196"/>
                  </a:lnTo>
                  <a:lnTo>
                    <a:pt x="466" y="196"/>
                  </a:lnTo>
                  <a:lnTo>
                    <a:pt x="464" y="196"/>
                  </a:lnTo>
                  <a:lnTo>
                    <a:pt x="464" y="198"/>
                  </a:lnTo>
                  <a:lnTo>
                    <a:pt x="462" y="202"/>
                  </a:lnTo>
                  <a:close/>
                  <a:moveTo>
                    <a:pt x="456" y="166"/>
                  </a:moveTo>
                  <a:lnTo>
                    <a:pt x="456" y="166"/>
                  </a:lnTo>
                  <a:lnTo>
                    <a:pt x="456" y="164"/>
                  </a:lnTo>
                  <a:lnTo>
                    <a:pt x="460" y="164"/>
                  </a:lnTo>
                  <a:lnTo>
                    <a:pt x="462" y="162"/>
                  </a:lnTo>
                  <a:lnTo>
                    <a:pt x="462" y="160"/>
                  </a:lnTo>
                  <a:lnTo>
                    <a:pt x="460" y="158"/>
                  </a:lnTo>
                  <a:lnTo>
                    <a:pt x="456" y="160"/>
                  </a:lnTo>
                  <a:lnTo>
                    <a:pt x="456" y="164"/>
                  </a:lnTo>
                  <a:lnTo>
                    <a:pt x="456" y="166"/>
                  </a:lnTo>
                  <a:close/>
                  <a:moveTo>
                    <a:pt x="480" y="98"/>
                  </a:moveTo>
                  <a:lnTo>
                    <a:pt x="482" y="96"/>
                  </a:lnTo>
                  <a:lnTo>
                    <a:pt x="482" y="94"/>
                  </a:lnTo>
                  <a:lnTo>
                    <a:pt x="482" y="90"/>
                  </a:lnTo>
                  <a:lnTo>
                    <a:pt x="482" y="88"/>
                  </a:lnTo>
                  <a:lnTo>
                    <a:pt x="482" y="86"/>
                  </a:lnTo>
                  <a:lnTo>
                    <a:pt x="480" y="88"/>
                  </a:lnTo>
                  <a:lnTo>
                    <a:pt x="480" y="90"/>
                  </a:lnTo>
                  <a:lnTo>
                    <a:pt x="480" y="90"/>
                  </a:lnTo>
                  <a:lnTo>
                    <a:pt x="480" y="92"/>
                  </a:lnTo>
                  <a:lnTo>
                    <a:pt x="480" y="94"/>
                  </a:lnTo>
                  <a:lnTo>
                    <a:pt x="480" y="98"/>
                  </a:lnTo>
                  <a:close/>
                  <a:moveTo>
                    <a:pt x="474" y="106"/>
                  </a:moveTo>
                  <a:lnTo>
                    <a:pt x="474" y="106"/>
                  </a:lnTo>
                  <a:lnTo>
                    <a:pt x="474" y="104"/>
                  </a:lnTo>
                  <a:lnTo>
                    <a:pt x="476" y="100"/>
                  </a:lnTo>
                  <a:lnTo>
                    <a:pt x="474" y="98"/>
                  </a:lnTo>
                  <a:lnTo>
                    <a:pt x="472" y="100"/>
                  </a:lnTo>
                  <a:lnTo>
                    <a:pt x="472" y="102"/>
                  </a:lnTo>
                  <a:lnTo>
                    <a:pt x="474" y="106"/>
                  </a:lnTo>
                  <a:close/>
                  <a:moveTo>
                    <a:pt x="470" y="98"/>
                  </a:moveTo>
                  <a:lnTo>
                    <a:pt x="470" y="100"/>
                  </a:lnTo>
                  <a:lnTo>
                    <a:pt x="472" y="98"/>
                  </a:lnTo>
                  <a:lnTo>
                    <a:pt x="472" y="94"/>
                  </a:lnTo>
                  <a:lnTo>
                    <a:pt x="472" y="94"/>
                  </a:lnTo>
                  <a:lnTo>
                    <a:pt x="472" y="92"/>
                  </a:lnTo>
                  <a:lnTo>
                    <a:pt x="472" y="90"/>
                  </a:lnTo>
                  <a:lnTo>
                    <a:pt x="470" y="92"/>
                  </a:lnTo>
                  <a:lnTo>
                    <a:pt x="468" y="94"/>
                  </a:lnTo>
                  <a:lnTo>
                    <a:pt x="470" y="96"/>
                  </a:lnTo>
                  <a:lnTo>
                    <a:pt x="470" y="98"/>
                  </a:lnTo>
                  <a:close/>
                  <a:moveTo>
                    <a:pt x="340" y="8"/>
                  </a:moveTo>
                  <a:lnTo>
                    <a:pt x="340" y="8"/>
                  </a:lnTo>
                  <a:lnTo>
                    <a:pt x="342" y="8"/>
                  </a:lnTo>
                  <a:lnTo>
                    <a:pt x="342" y="6"/>
                  </a:lnTo>
                  <a:lnTo>
                    <a:pt x="340" y="4"/>
                  </a:lnTo>
                  <a:lnTo>
                    <a:pt x="340" y="4"/>
                  </a:lnTo>
                  <a:lnTo>
                    <a:pt x="338" y="6"/>
                  </a:lnTo>
                  <a:lnTo>
                    <a:pt x="340" y="8"/>
                  </a:lnTo>
                  <a:close/>
                  <a:moveTo>
                    <a:pt x="340" y="12"/>
                  </a:moveTo>
                  <a:lnTo>
                    <a:pt x="340" y="14"/>
                  </a:lnTo>
                  <a:lnTo>
                    <a:pt x="342" y="14"/>
                  </a:lnTo>
                  <a:lnTo>
                    <a:pt x="344" y="12"/>
                  </a:lnTo>
                  <a:lnTo>
                    <a:pt x="344" y="10"/>
                  </a:lnTo>
                  <a:lnTo>
                    <a:pt x="342" y="10"/>
                  </a:lnTo>
                  <a:lnTo>
                    <a:pt x="340" y="10"/>
                  </a:lnTo>
                  <a:lnTo>
                    <a:pt x="340" y="12"/>
                  </a:lnTo>
                  <a:close/>
                  <a:moveTo>
                    <a:pt x="330" y="12"/>
                  </a:moveTo>
                  <a:lnTo>
                    <a:pt x="332" y="16"/>
                  </a:lnTo>
                  <a:lnTo>
                    <a:pt x="332" y="16"/>
                  </a:lnTo>
                  <a:lnTo>
                    <a:pt x="334" y="16"/>
                  </a:lnTo>
                  <a:lnTo>
                    <a:pt x="334" y="14"/>
                  </a:lnTo>
                  <a:lnTo>
                    <a:pt x="336" y="14"/>
                  </a:lnTo>
                  <a:lnTo>
                    <a:pt x="332" y="12"/>
                  </a:lnTo>
                  <a:lnTo>
                    <a:pt x="332" y="10"/>
                  </a:lnTo>
                  <a:lnTo>
                    <a:pt x="330" y="8"/>
                  </a:lnTo>
                  <a:lnTo>
                    <a:pt x="330" y="8"/>
                  </a:lnTo>
                  <a:lnTo>
                    <a:pt x="330" y="10"/>
                  </a:lnTo>
                  <a:lnTo>
                    <a:pt x="330" y="12"/>
                  </a:lnTo>
                  <a:lnTo>
                    <a:pt x="330" y="12"/>
                  </a:lnTo>
                  <a:close/>
                  <a:moveTo>
                    <a:pt x="324" y="14"/>
                  </a:moveTo>
                  <a:lnTo>
                    <a:pt x="324" y="16"/>
                  </a:lnTo>
                  <a:lnTo>
                    <a:pt x="324" y="18"/>
                  </a:lnTo>
                  <a:lnTo>
                    <a:pt x="326" y="16"/>
                  </a:lnTo>
                  <a:lnTo>
                    <a:pt x="326" y="16"/>
                  </a:lnTo>
                  <a:lnTo>
                    <a:pt x="324" y="14"/>
                  </a:lnTo>
                  <a:lnTo>
                    <a:pt x="324" y="14"/>
                  </a:lnTo>
                  <a:close/>
                  <a:moveTo>
                    <a:pt x="286" y="24"/>
                  </a:moveTo>
                  <a:lnTo>
                    <a:pt x="288" y="28"/>
                  </a:lnTo>
                  <a:lnTo>
                    <a:pt x="290" y="28"/>
                  </a:lnTo>
                  <a:lnTo>
                    <a:pt x="292" y="30"/>
                  </a:lnTo>
                  <a:lnTo>
                    <a:pt x="294" y="32"/>
                  </a:lnTo>
                  <a:lnTo>
                    <a:pt x="296" y="28"/>
                  </a:lnTo>
                  <a:lnTo>
                    <a:pt x="296" y="26"/>
                  </a:lnTo>
                  <a:lnTo>
                    <a:pt x="296" y="26"/>
                  </a:lnTo>
                  <a:lnTo>
                    <a:pt x="296" y="24"/>
                  </a:lnTo>
                  <a:lnTo>
                    <a:pt x="294" y="24"/>
                  </a:lnTo>
                  <a:lnTo>
                    <a:pt x="292" y="20"/>
                  </a:lnTo>
                  <a:lnTo>
                    <a:pt x="290" y="20"/>
                  </a:lnTo>
                  <a:lnTo>
                    <a:pt x="290" y="22"/>
                  </a:lnTo>
                  <a:lnTo>
                    <a:pt x="290" y="24"/>
                  </a:lnTo>
                  <a:lnTo>
                    <a:pt x="290" y="24"/>
                  </a:lnTo>
                  <a:lnTo>
                    <a:pt x="288" y="26"/>
                  </a:lnTo>
                  <a:lnTo>
                    <a:pt x="288" y="24"/>
                  </a:lnTo>
                  <a:lnTo>
                    <a:pt x="286" y="24"/>
                  </a:lnTo>
                  <a:close/>
                  <a:moveTo>
                    <a:pt x="284" y="26"/>
                  </a:moveTo>
                  <a:lnTo>
                    <a:pt x="286" y="30"/>
                  </a:lnTo>
                  <a:lnTo>
                    <a:pt x="286" y="30"/>
                  </a:lnTo>
                  <a:lnTo>
                    <a:pt x="288" y="28"/>
                  </a:lnTo>
                  <a:lnTo>
                    <a:pt x="286" y="26"/>
                  </a:lnTo>
                  <a:lnTo>
                    <a:pt x="284" y="26"/>
                  </a:lnTo>
                  <a:close/>
                  <a:moveTo>
                    <a:pt x="272" y="26"/>
                  </a:moveTo>
                  <a:lnTo>
                    <a:pt x="272" y="28"/>
                  </a:lnTo>
                  <a:lnTo>
                    <a:pt x="276" y="28"/>
                  </a:lnTo>
                  <a:lnTo>
                    <a:pt x="276" y="30"/>
                  </a:lnTo>
                  <a:lnTo>
                    <a:pt x="278" y="30"/>
                  </a:lnTo>
                  <a:lnTo>
                    <a:pt x="278" y="28"/>
                  </a:lnTo>
                  <a:lnTo>
                    <a:pt x="278" y="28"/>
                  </a:lnTo>
                  <a:lnTo>
                    <a:pt x="276" y="26"/>
                  </a:lnTo>
                  <a:lnTo>
                    <a:pt x="276" y="24"/>
                  </a:lnTo>
                  <a:lnTo>
                    <a:pt x="274" y="24"/>
                  </a:lnTo>
                  <a:lnTo>
                    <a:pt x="272" y="26"/>
                  </a:lnTo>
                  <a:lnTo>
                    <a:pt x="272" y="26"/>
                  </a:lnTo>
                  <a:close/>
                  <a:moveTo>
                    <a:pt x="266" y="50"/>
                  </a:moveTo>
                  <a:lnTo>
                    <a:pt x="266" y="50"/>
                  </a:lnTo>
                  <a:lnTo>
                    <a:pt x="268" y="50"/>
                  </a:lnTo>
                  <a:lnTo>
                    <a:pt x="268" y="48"/>
                  </a:lnTo>
                  <a:lnTo>
                    <a:pt x="268" y="46"/>
                  </a:lnTo>
                  <a:lnTo>
                    <a:pt x="266" y="42"/>
                  </a:lnTo>
                  <a:lnTo>
                    <a:pt x="264" y="40"/>
                  </a:lnTo>
                  <a:lnTo>
                    <a:pt x="262" y="42"/>
                  </a:lnTo>
                  <a:lnTo>
                    <a:pt x="262" y="42"/>
                  </a:lnTo>
                  <a:lnTo>
                    <a:pt x="264" y="44"/>
                  </a:lnTo>
                  <a:lnTo>
                    <a:pt x="264" y="48"/>
                  </a:lnTo>
                  <a:lnTo>
                    <a:pt x="266" y="50"/>
                  </a:lnTo>
                  <a:close/>
                  <a:moveTo>
                    <a:pt x="268" y="72"/>
                  </a:moveTo>
                  <a:lnTo>
                    <a:pt x="272" y="72"/>
                  </a:lnTo>
                  <a:lnTo>
                    <a:pt x="272" y="72"/>
                  </a:lnTo>
                  <a:lnTo>
                    <a:pt x="272" y="70"/>
                  </a:lnTo>
                  <a:lnTo>
                    <a:pt x="270" y="68"/>
                  </a:lnTo>
                  <a:lnTo>
                    <a:pt x="270" y="66"/>
                  </a:lnTo>
                  <a:lnTo>
                    <a:pt x="270" y="66"/>
                  </a:lnTo>
                  <a:lnTo>
                    <a:pt x="268" y="66"/>
                  </a:lnTo>
                  <a:lnTo>
                    <a:pt x="266" y="68"/>
                  </a:lnTo>
                  <a:lnTo>
                    <a:pt x="266" y="70"/>
                  </a:lnTo>
                  <a:lnTo>
                    <a:pt x="268" y="72"/>
                  </a:lnTo>
                  <a:lnTo>
                    <a:pt x="268" y="72"/>
                  </a:lnTo>
                  <a:close/>
                  <a:moveTo>
                    <a:pt x="268" y="76"/>
                  </a:moveTo>
                  <a:lnTo>
                    <a:pt x="268" y="78"/>
                  </a:lnTo>
                  <a:lnTo>
                    <a:pt x="268" y="80"/>
                  </a:lnTo>
                  <a:lnTo>
                    <a:pt x="268" y="82"/>
                  </a:lnTo>
                  <a:lnTo>
                    <a:pt x="272" y="84"/>
                  </a:lnTo>
                  <a:lnTo>
                    <a:pt x="274" y="84"/>
                  </a:lnTo>
                  <a:lnTo>
                    <a:pt x="274" y="78"/>
                  </a:lnTo>
                  <a:lnTo>
                    <a:pt x="272" y="76"/>
                  </a:lnTo>
                  <a:lnTo>
                    <a:pt x="270" y="76"/>
                  </a:lnTo>
                  <a:lnTo>
                    <a:pt x="268" y="76"/>
                  </a:lnTo>
                  <a:close/>
                  <a:moveTo>
                    <a:pt x="234" y="52"/>
                  </a:moveTo>
                  <a:lnTo>
                    <a:pt x="234" y="50"/>
                  </a:lnTo>
                  <a:lnTo>
                    <a:pt x="234" y="50"/>
                  </a:lnTo>
                  <a:lnTo>
                    <a:pt x="234" y="48"/>
                  </a:lnTo>
                  <a:lnTo>
                    <a:pt x="234" y="48"/>
                  </a:lnTo>
                  <a:lnTo>
                    <a:pt x="232" y="48"/>
                  </a:lnTo>
                  <a:lnTo>
                    <a:pt x="232" y="50"/>
                  </a:lnTo>
                  <a:lnTo>
                    <a:pt x="234" y="52"/>
                  </a:lnTo>
                  <a:close/>
                  <a:moveTo>
                    <a:pt x="228" y="68"/>
                  </a:moveTo>
                  <a:lnTo>
                    <a:pt x="230" y="68"/>
                  </a:lnTo>
                  <a:lnTo>
                    <a:pt x="232" y="66"/>
                  </a:lnTo>
                  <a:lnTo>
                    <a:pt x="230" y="62"/>
                  </a:lnTo>
                  <a:lnTo>
                    <a:pt x="228" y="60"/>
                  </a:lnTo>
                  <a:lnTo>
                    <a:pt x="228" y="56"/>
                  </a:lnTo>
                  <a:lnTo>
                    <a:pt x="228" y="52"/>
                  </a:lnTo>
                  <a:lnTo>
                    <a:pt x="230" y="48"/>
                  </a:lnTo>
                  <a:lnTo>
                    <a:pt x="228" y="46"/>
                  </a:lnTo>
                  <a:lnTo>
                    <a:pt x="228" y="42"/>
                  </a:lnTo>
                  <a:lnTo>
                    <a:pt x="228" y="40"/>
                  </a:lnTo>
                  <a:lnTo>
                    <a:pt x="226" y="42"/>
                  </a:lnTo>
                  <a:lnTo>
                    <a:pt x="226" y="50"/>
                  </a:lnTo>
                  <a:lnTo>
                    <a:pt x="224" y="52"/>
                  </a:lnTo>
                  <a:lnTo>
                    <a:pt x="224" y="54"/>
                  </a:lnTo>
                  <a:lnTo>
                    <a:pt x="226" y="60"/>
                  </a:lnTo>
                  <a:lnTo>
                    <a:pt x="226" y="64"/>
                  </a:lnTo>
                  <a:lnTo>
                    <a:pt x="228" y="68"/>
                  </a:lnTo>
                  <a:close/>
                  <a:moveTo>
                    <a:pt x="96" y="88"/>
                  </a:moveTo>
                  <a:lnTo>
                    <a:pt x="98" y="88"/>
                  </a:lnTo>
                  <a:lnTo>
                    <a:pt x="98" y="90"/>
                  </a:lnTo>
                  <a:lnTo>
                    <a:pt x="100" y="92"/>
                  </a:lnTo>
                  <a:lnTo>
                    <a:pt x="100" y="88"/>
                  </a:lnTo>
                  <a:lnTo>
                    <a:pt x="98" y="88"/>
                  </a:lnTo>
                  <a:lnTo>
                    <a:pt x="96" y="88"/>
                  </a:lnTo>
                  <a:close/>
                  <a:moveTo>
                    <a:pt x="12" y="194"/>
                  </a:moveTo>
                  <a:lnTo>
                    <a:pt x="14" y="196"/>
                  </a:lnTo>
                  <a:lnTo>
                    <a:pt x="18" y="196"/>
                  </a:lnTo>
                  <a:lnTo>
                    <a:pt x="20" y="198"/>
                  </a:lnTo>
                  <a:lnTo>
                    <a:pt x="22" y="198"/>
                  </a:lnTo>
                  <a:lnTo>
                    <a:pt x="20" y="196"/>
                  </a:lnTo>
                  <a:lnTo>
                    <a:pt x="18" y="196"/>
                  </a:lnTo>
                  <a:lnTo>
                    <a:pt x="16" y="194"/>
                  </a:lnTo>
                  <a:lnTo>
                    <a:pt x="14" y="194"/>
                  </a:lnTo>
                  <a:lnTo>
                    <a:pt x="12" y="194"/>
                  </a:lnTo>
                  <a:lnTo>
                    <a:pt x="12" y="194"/>
                  </a:lnTo>
                  <a:close/>
                  <a:moveTo>
                    <a:pt x="0" y="196"/>
                  </a:moveTo>
                  <a:lnTo>
                    <a:pt x="4" y="198"/>
                  </a:lnTo>
                  <a:lnTo>
                    <a:pt x="6" y="198"/>
                  </a:lnTo>
                  <a:lnTo>
                    <a:pt x="8" y="198"/>
                  </a:lnTo>
                  <a:lnTo>
                    <a:pt x="10" y="198"/>
                  </a:lnTo>
                  <a:lnTo>
                    <a:pt x="8" y="196"/>
                  </a:lnTo>
                  <a:lnTo>
                    <a:pt x="4" y="194"/>
                  </a:lnTo>
                  <a:lnTo>
                    <a:pt x="2" y="194"/>
                  </a:lnTo>
                  <a:lnTo>
                    <a:pt x="0" y="196"/>
                  </a:lnTo>
                  <a:close/>
                  <a:moveTo>
                    <a:pt x="94" y="296"/>
                  </a:moveTo>
                  <a:lnTo>
                    <a:pt x="94" y="298"/>
                  </a:lnTo>
                  <a:lnTo>
                    <a:pt x="94" y="300"/>
                  </a:lnTo>
                  <a:lnTo>
                    <a:pt x="96" y="298"/>
                  </a:lnTo>
                  <a:lnTo>
                    <a:pt x="96" y="296"/>
                  </a:lnTo>
                  <a:lnTo>
                    <a:pt x="94" y="296"/>
                  </a:lnTo>
                  <a:close/>
                  <a:moveTo>
                    <a:pt x="94" y="308"/>
                  </a:moveTo>
                  <a:lnTo>
                    <a:pt x="96" y="308"/>
                  </a:lnTo>
                  <a:lnTo>
                    <a:pt x="98" y="308"/>
                  </a:lnTo>
                  <a:lnTo>
                    <a:pt x="102" y="308"/>
                  </a:lnTo>
                  <a:lnTo>
                    <a:pt x="104" y="310"/>
                  </a:lnTo>
                  <a:lnTo>
                    <a:pt x="104" y="310"/>
                  </a:lnTo>
                  <a:lnTo>
                    <a:pt x="106" y="308"/>
                  </a:lnTo>
                  <a:lnTo>
                    <a:pt x="104" y="306"/>
                  </a:lnTo>
                  <a:lnTo>
                    <a:pt x="100" y="306"/>
                  </a:lnTo>
                  <a:lnTo>
                    <a:pt x="100" y="306"/>
                  </a:lnTo>
                  <a:lnTo>
                    <a:pt x="96" y="306"/>
                  </a:lnTo>
                  <a:lnTo>
                    <a:pt x="96" y="306"/>
                  </a:lnTo>
                  <a:lnTo>
                    <a:pt x="94" y="306"/>
                  </a:lnTo>
                  <a:lnTo>
                    <a:pt x="94" y="308"/>
                  </a:lnTo>
                  <a:close/>
                  <a:moveTo>
                    <a:pt x="98" y="312"/>
                  </a:moveTo>
                  <a:lnTo>
                    <a:pt x="98" y="312"/>
                  </a:lnTo>
                  <a:lnTo>
                    <a:pt x="100" y="312"/>
                  </a:lnTo>
                  <a:lnTo>
                    <a:pt x="100" y="310"/>
                  </a:lnTo>
                  <a:lnTo>
                    <a:pt x="98" y="312"/>
                  </a:lnTo>
                  <a:close/>
                  <a:moveTo>
                    <a:pt x="98" y="328"/>
                  </a:moveTo>
                  <a:lnTo>
                    <a:pt x="100" y="328"/>
                  </a:lnTo>
                  <a:lnTo>
                    <a:pt x="100" y="328"/>
                  </a:lnTo>
                  <a:lnTo>
                    <a:pt x="102" y="330"/>
                  </a:lnTo>
                  <a:lnTo>
                    <a:pt x="104" y="328"/>
                  </a:lnTo>
                  <a:lnTo>
                    <a:pt x="102" y="328"/>
                  </a:lnTo>
                  <a:lnTo>
                    <a:pt x="100" y="326"/>
                  </a:lnTo>
                  <a:lnTo>
                    <a:pt x="100" y="326"/>
                  </a:lnTo>
                  <a:lnTo>
                    <a:pt x="98" y="328"/>
                  </a:lnTo>
                  <a:close/>
                  <a:moveTo>
                    <a:pt x="96" y="332"/>
                  </a:moveTo>
                  <a:lnTo>
                    <a:pt x="96" y="334"/>
                  </a:lnTo>
                  <a:lnTo>
                    <a:pt x="98" y="334"/>
                  </a:lnTo>
                  <a:lnTo>
                    <a:pt x="100" y="334"/>
                  </a:lnTo>
                  <a:lnTo>
                    <a:pt x="98" y="332"/>
                  </a:lnTo>
                  <a:lnTo>
                    <a:pt x="96" y="332"/>
                  </a:lnTo>
                  <a:lnTo>
                    <a:pt x="96" y="332"/>
                  </a:lnTo>
                  <a:close/>
                  <a:moveTo>
                    <a:pt x="100" y="342"/>
                  </a:moveTo>
                  <a:lnTo>
                    <a:pt x="100" y="342"/>
                  </a:lnTo>
                  <a:lnTo>
                    <a:pt x="100" y="342"/>
                  </a:lnTo>
                  <a:lnTo>
                    <a:pt x="100" y="340"/>
                  </a:lnTo>
                  <a:lnTo>
                    <a:pt x="100" y="340"/>
                  </a:lnTo>
                  <a:lnTo>
                    <a:pt x="100" y="340"/>
                  </a:lnTo>
                  <a:lnTo>
                    <a:pt x="100" y="342"/>
                  </a:lnTo>
                  <a:close/>
                  <a:moveTo>
                    <a:pt x="102" y="346"/>
                  </a:moveTo>
                  <a:lnTo>
                    <a:pt x="104" y="346"/>
                  </a:lnTo>
                  <a:lnTo>
                    <a:pt x="104" y="346"/>
                  </a:lnTo>
                  <a:lnTo>
                    <a:pt x="104" y="346"/>
                  </a:lnTo>
                  <a:lnTo>
                    <a:pt x="102" y="346"/>
                  </a:lnTo>
                  <a:close/>
                  <a:moveTo>
                    <a:pt x="96" y="346"/>
                  </a:moveTo>
                  <a:lnTo>
                    <a:pt x="96" y="346"/>
                  </a:lnTo>
                  <a:lnTo>
                    <a:pt x="96" y="346"/>
                  </a:lnTo>
                  <a:lnTo>
                    <a:pt x="96" y="346"/>
                  </a:lnTo>
                  <a:lnTo>
                    <a:pt x="96" y="346"/>
                  </a:lnTo>
                  <a:close/>
                  <a:moveTo>
                    <a:pt x="100" y="346"/>
                  </a:moveTo>
                  <a:lnTo>
                    <a:pt x="100" y="346"/>
                  </a:lnTo>
                  <a:lnTo>
                    <a:pt x="100" y="346"/>
                  </a:lnTo>
                  <a:lnTo>
                    <a:pt x="100" y="346"/>
                  </a:lnTo>
                  <a:lnTo>
                    <a:pt x="100" y="346"/>
                  </a:lnTo>
                  <a:close/>
                  <a:moveTo>
                    <a:pt x="98" y="350"/>
                  </a:moveTo>
                  <a:lnTo>
                    <a:pt x="100" y="348"/>
                  </a:lnTo>
                  <a:lnTo>
                    <a:pt x="100" y="348"/>
                  </a:lnTo>
                  <a:lnTo>
                    <a:pt x="98" y="348"/>
                  </a:lnTo>
                  <a:lnTo>
                    <a:pt x="98" y="350"/>
                  </a:lnTo>
                  <a:close/>
                  <a:moveTo>
                    <a:pt x="100" y="354"/>
                  </a:moveTo>
                  <a:lnTo>
                    <a:pt x="100" y="352"/>
                  </a:lnTo>
                  <a:lnTo>
                    <a:pt x="100" y="352"/>
                  </a:lnTo>
                  <a:lnTo>
                    <a:pt x="98" y="352"/>
                  </a:lnTo>
                  <a:lnTo>
                    <a:pt x="98" y="354"/>
                  </a:lnTo>
                  <a:lnTo>
                    <a:pt x="100" y="354"/>
                  </a:lnTo>
                  <a:close/>
                  <a:moveTo>
                    <a:pt x="102" y="356"/>
                  </a:moveTo>
                  <a:lnTo>
                    <a:pt x="102" y="356"/>
                  </a:lnTo>
                  <a:lnTo>
                    <a:pt x="104" y="354"/>
                  </a:lnTo>
                  <a:lnTo>
                    <a:pt x="102" y="354"/>
                  </a:lnTo>
                  <a:lnTo>
                    <a:pt x="100" y="356"/>
                  </a:lnTo>
                  <a:lnTo>
                    <a:pt x="102" y="356"/>
                  </a:lnTo>
                  <a:lnTo>
                    <a:pt x="102" y="356"/>
                  </a:lnTo>
                  <a:close/>
                  <a:moveTo>
                    <a:pt x="94" y="362"/>
                  </a:moveTo>
                  <a:lnTo>
                    <a:pt x="96" y="360"/>
                  </a:lnTo>
                  <a:lnTo>
                    <a:pt x="96" y="360"/>
                  </a:lnTo>
                  <a:lnTo>
                    <a:pt x="96" y="360"/>
                  </a:lnTo>
                  <a:lnTo>
                    <a:pt x="94" y="360"/>
                  </a:lnTo>
                  <a:lnTo>
                    <a:pt x="94" y="362"/>
                  </a:lnTo>
                  <a:lnTo>
                    <a:pt x="94" y="362"/>
                  </a:lnTo>
                  <a:close/>
                  <a:moveTo>
                    <a:pt x="98" y="366"/>
                  </a:moveTo>
                  <a:lnTo>
                    <a:pt x="102" y="362"/>
                  </a:lnTo>
                  <a:lnTo>
                    <a:pt x="104" y="360"/>
                  </a:lnTo>
                  <a:lnTo>
                    <a:pt x="104" y="360"/>
                  </a:lnTo>
                  <a:lnTo>
                    <a:pt x="102" y="360"/>
                  </a:lnTo>
                  <a:lnTo>
                    <a:pt x="100" y="362"/>
                  </a:lnTo>
                  <a:lnTo>
                    <a:pt x="98" y="362"/>
                  </a:lnTo>
                  <a:lnTo>
                    <a:pt x="98" y="362"/>
                  </a:lnTo>
                  <a:lnTo>
                    <a:pt x="96" y="364"/>
                  </a:lnTo>
                  <a:lnTo>
                    <a:pt x="96" y="364"/>
                  </a:lnTo>
                  <a:lnTo>
                    <a:pt x="96" y="366"/>
                  </a:lnTo>
                  <a:lnTo>
                    <a:pt x="98" y="366"/>
                  </a:lnTo>
                  <a:lnTo>
                    <a:pt x="98" y="366"/>
                  </a:lnTo>
                  <a:close/>
                  <a:moveTo>
                    <a:pt x="102" y="364"/>
                  </a:moveTo>
                  <a:lnTo>
                    <a:pt x="102" y="364"/>
                  </a:lnTo>
                  <a:lnTo>
                    <a:pt x="104" y="364"/>
                  </a:lnTo>
                  <a:lnTo>
                    <a:pt x="104" y="364"/>
                  </a:lnTo>
                  <a:lnTo>
                    <a:pt x="102" y="364"/>
                  </a:lnTo>
                  <a:close/>
                  <a:moveTo>
                    <a:pt x="100" y="368"/>
                  </a:moveTo>
                  <a:lnTo>
                    <a:pt x="102" y="368"/>
                  </a:lnTo>
                  <a:lnTo>
                    <a:pt x="100" y="366"/>
                  </a:lnTo>
                  <a:lnTo>
                    <a:pt x="100" y="366"/>
                  </a:lnTo>
                  <a:lnTo>
                    <a:pt x="100" y="368"/>
                  </a:lnTo>
                  <a:close/>
                  <a:moveTo>
                    <a:pt x="96" y="368"/>
                  </a:moveTo>
                  <a:lnTo>
                    <a:pt x="98" y="368"/>
                  </a:lnTo>
                  <a:lnTo>
                    <a:pt x="96" y="366"/>
                  </a:lnTo>
                  <a:lnTo>
                    <a:pt x="96" y="368"/>
                  </a:lnTo>
                  <a:lnTo>
                    <a:pt x="96" y="368"/>
                  </a:lnTo>
                  <a:lnTo>
                    <a:pt x="96" y="368"/>
                  </a:lnTo>
                  <a:close/>
                  <a:moveTo>
                    <a:pt x="92" y="376"/>
                  </a:moveTo>
                  <a:lnTo>
                    <a:pt x="92" y="378"/>
                  </a:lnTo>
                  <a:lnTo>
                    <a:pt x="94" y="378"/>
                  </a:lnTo>
                  <a:lnTo>
                    <a:pt x="96" y="376"/>
                  </a:lnTo>
                  <a:lnTo>
                    <a:pt x="98" y="376"/>
                  </a:lnTo>
                  <a:lnTo>
                    <a:pt x="100" y="374"/>
                  </a:lnTo>
                  <a:lnTo>
                    <a:pt x="98" y="374"/>
                  </a:lnTo>
                  <a:lnTo>
                    <a:pt x="96" y="374"/>
                  </a:lnTo>
                  <a:lnTo>
                    <a:pt x="94" y="374"/>
                  </a:lnTo>
                  <a:lnTo>
                    <a:pt x="94" y="376"/>
                  </a:lnTo>
                  <a:lnTo>
                    <a:pt x="92" y="376"/>
                  </a:lnTo>
                  <a:lnTo>
                    <a:pt x="92" y="376"/>
                  </a:lnTo>
                  <a:close/>
                  <a:moveTo>
                    <a:pt x="90" y="384"/>
                  </a:moveTo>
                  <a:lnTo>
                    <a:pt x="92" y="386"/>
                  </a:lnTo>
                  <a:lnTo>
                    <a:pt x="92" y="386"/>
                  </a:lnTo>
                  <a:lnTo>
                    <a:pt x="94" y="386"/>
                  </a:lnTo>
                  <a:lnTo>
                    <a:pt x="92" y="384"/>
                  </a:lnTo>
                  <a:lnTo>
                    <a:pt x="90" y="384"/>
                  </a:lnTo>
                  <a:close/>
                  <a:moveTo>
                    <a:pt x="144" y="668"/>
                  </a:moveTo>
                  <a:lnTo>
                    <a:pt x="146" y="666"/>
                  </a:lnTo>
                  <a:lnTo>
                    <a:pt x="148" y="666"/>
                  </a:lnTo>
                  <a:lnTo>
                    <a:pt x="150" y="668"/>
                  </a:lnTo>
                  <a:lnTo>
                    <a:pt x="148" y="668"/>
                  </a:lnTo>
                  <a:lnTo>
                    <a:pt x="146" y="668"/>
                  </a:lnTo>
                  <a:lnTo>
                    <a:pt x="146" y="668"/>
                  </a:lnTo>
                  <a:lnTo>
                    <a:pt x="144" y="668"/>
                  </a:lnTo>
                  <a:close/>
                  <a:moveTo>
                    <a:pt x="132" y="660"/>
                  </a:moveTo>
                  <a:lnTo>
                    <a:pt x="132" y="660"/>
                  </a:lnTo>
                  <a:lnTo>
                    <a:pt x="132" y="660"/>
                  </a:lnTo>
                  <a:lnTo>
                    <a:pt x="134" y="658"/>
                  </a:lnTo>
                  <a:lnTo>
                    <a:pt x="134" y="656"/>
                  </a:lnTo>
                  <a:lnTo>
                    <a:pt x="132" y="656"/>
                  </a:lnTo>
                  <a:lnTo>
                    <a:pt x="132" y="658"/>
                  </a:lnTo>
                  <a:lnTo>
                    <a:pt x="132" y="658"/>
                  </a:lnTo>
                  <a:lnTo>
                    <a:pt x="132" y="660"/>
                  </a:lnTo>
                  <a:close/>
                  <a:moveTo>
                    <a:pt x="122" y="644"/>
                  </a:moveTo>
                  <a:lnTo>
                    <a:pt x="124" y="646"/>
                  </a:lnTo>
                  <a:lnTo>
                    <a:pt x="124" y="646"/>
                  </a:lnTo>
                  <a:lnTo>
                    <a:pt x="126" y="644"/>
                  </a:lnTo>
                  <a:lnTo>
                    <a:pt x="126" y="644"/>
                  </a:lnTo>
                  <a:lnTo>
                    <a:pt x="124" y="644"/>
                  </a:lnTo>
                  <a:lnTo>
                    <a:pt x="122" y="644"/>
                  </a:lnTo>
                  <a:close/>
                  <a:moveTo>
                    <a:pt x="118" y="644"/>
                  </a:moveTo>
                  <a:lnTo>
                    <a:pt x="118" y="646"/>
                  </a:lnTo>
                  <a:lnTo>
                    <a:pt x="120" y="646"/>
                  </a:lnTo>
                  <a:lnTo>
                    <a:pt x="120" y="644"/>
                  </a:lnTo>
                  <a:lnTo>
                    <a:pt x="118" y="644"/>
                  </a:lnTo>
                  <a:lnTo>
                    <a:pt x="118" y="644"/>
                  </a:lnTo>
                  <a:close/>
                  <a:moveTo>
                    <a:pt x="104" y="646"/>
                  </a:moveTo>
                  <a:lnTo>
                    <a:pt x="106" y="646"/>
                  </a:lnTo>
                  <a:lnTo>
                    <a:pt x="106" y="646"/>
                  </a:lnTo>
                  <a:lnTo>
                    <a:pt x="106" y="648"/>
                  </a:lnTo>
                  <a:lnTo>
                    <a:pt x="108" y="648"/>
                  </a:lnTo>
                  <a:lnTo>
                    <a:pt x="108" y="646"/>
                  </a:lnTo>
                  <a:lnTo>
                    <a:pt x="106" y="644"/>
                  </a:lnTo>
                  <a:lnTo>
                    <a:pt x="104" y="646"/>
                  </a:lnTo>
                  <a:close/>
                  <a:moveTo>
                    <a:pt x="88" y="570"/>
                  </a:moveTo>
                  <a:lnTo>
                    <a:pt x="88" y="570"/>
                  </a:lnTo>
                  <a:lnTo>
                    <a:pt x="90" y="568"/>
                  </a:lnTo>
                  <a:lnTo>
                    <a:pt x="92" y="566"/>
                  </a:lnTo>
                  <a:lnTo>
                    <a:pt x="92" y="566"/>
                  </a:lnTo>
                  <a:lnTo>
                    <a:pt x="90" y="568"/>
                  </a:lnTo>
                  <a:lnTo>
                    <a:pt x="88" y="570"/>
                  </a:lnTo>
                  <a:close/>
                  <a:moveTo>
                    <a:pt x="88" y="568"/>
                  </a:moveTo>
                  <a:lnTo>
                    <a:pt x="88" y="568"/>
                  </a:lnTo>
                  <a:lnTo>
                    <a:pt x="88" y="568"/>
                  </a:lnTo>
                  <a:lnTo>
                    <a:pt x="90" y="566"/>
                  </a:lnTo>
                  <a:lnTo>
                    <a:pt x="90" y="566"/>
                  </a:lnTo>
                  <a:lnTo>
                    <a:pt x="90" y="566"/>
                  </a:lnTo>
                  <a:lnTo>
                    <a:pt x="88" y="568"/>
                  </a:lnTo>
                  <a:close/>
                  <a:moveTo>
                    <a:pt x="78" y="542"/>
                  </a:moveTo>
                  <a:lnTo>
                    <a:pt x="76" y="544"/>
                  </a:lnTo>
                  <a:lnTo>
                    <a:pt x="78" y="544"/>
                  </a:lnTo>
                  <a:lnTo>
                    <a:pt x="80" y="544"/>
                  </a:lnTo>
                  <a:lnTo>
                    <a:pt x="78" y="542"/>
                  </a:lnTo>
                  <a:lnTo>
                    <a:pt x="78" y="542"/>
                  </a:lnTo>
                  <a:lnTo>
                    <a:pt x="78" y="542"/>
                  </a:lnTo>
                  <a:close/>
                  <a:moveTo>
                    <a:pt x="76" y="540"/>
                  </a:moveTo>
                  <a:lnTo>
                    <a:pt x="76" y="540"/>
                  </a:lnTo>
                  <a:lnTo>
                    <a:pt x="78" y="542"/>
                  </a:lnTo>
                  <a:lnTo>
                    <a:pt x="78" y="540"/>
                  </a:lnTo>
                  <a:lnTo>
                    <a:pt x="78" y="538"/>
                  </a:lnTo>
                  <a:lnTo>
                    <a:pt x="76" y="540"/>
                  </a:lnTo>
                  <a:close/>
                  <a:moveTo>
                    <a:pt x="78" y="516"/>
                  </a:moveTo>
                  <a:lnTo>
                    <a:pt x="80" y="516"/>
                  </a:lnTo>
                  <a:lnTo>
                    <a:pt x="80" y="516"/>
                  </a:lnTo>
                  <a:lnTo>
                    <a:pt x="80" y="514"/>
                  </a:lnTo>
                  <a:lnTo>
                    <a:pt x="78" y="516"/>
                  </a:lnTo>
                  <a:close/>
                  <a:moveTo>
                    <a:pt x="78" y="512"/>
                  </a:moveTo>
                  <a:lnTo>
                    <a:pt x="80" y="514"/>
                  </a:lnTo>
                  <a:lnTo>
                    <a:pt x="82" y="514"/>
                  </a:lnTo>
                  <a:lnTo>
                    <a:pt x="82" y="512"/>
                  </a:lnTo>
                  <a:lnTo>
                    <a:pt x="80" y="512"/>
                  </a:lnTo>
                  <a:lnTo>
                    <a:pt x="80" y="512"/>
                  </a:lnTo>
                  <a:lnTo>
                    <a:pt x="78" y="512"/>
                  </a:lnTo>
                  <a:close/>
                  <a:moveTo>
                    <a:pt x="74" y="512"/>
                  </a:moveTo>
                  <a:lnTo>
                    <a:pt x="74" y="514"/>
                  </a:lnTo>
                  <a:lnTo>
                    <a:pt x="76" y="512"/>
                  </a:lnTo>
                  <a:lnTo>
                    <a:pt x="76" y="512"/>
                  </a:lnTo>
                  <a:lnTo>
                    <a:pt x="74" y="512"/>
                  </a:lnTo>
                  <a:lnTo>
                    <a:pt x="74" y="512"/>
                  </a:lnTo>
                  <a:close/>
                  <a:moveTo>
                    <a:pt x="80" y="490"/>
                  </a:moveTo>
                  <a:lnTo>
                    <a:pt x="80" y="492"/>
                  </a:lnTo>
                  <a:lnTo>
                    <a:pt x="80" y="492"/>
                  </a:lnTo>
                  <a:lnTo>
                    <a:pt x="82" y="492"/>
                  </a:lnTo>
                  <a:lnTo>
                    <a:pt x="84" y="490"/>
                  </a:lnTo>
                  <a:lnTo>
                    <a:pt x="84" y="490"/>
                  </a:lnTo>
                  <a:lnTo>
                    <a:pt x="82" y="490"/>
                  </a:lnTo>
                  <a:lnTo>
                    <a:pt x="80" y="490"/>
                  </a:lnTo>
                  <a:close/>
                  <a:moveTo>
                    <a:pt x="100" y="482"/>
                  </a:moveTo>
                  <a:lnTo>
                    <a:pt x="102" y="484"/>
                  </a:lnTo>
                  <a:lnTo>
                    <a:pt x="106" y="482"/>
                  </a:lnTo>
                  <a:lnTo>
                    <a:pt x="106" y="482"/>
                  </a:lnTo>
                  <a:lnTo>
                    <a:pt x="102" y="480"/>
                  </a:lnTo>
                  <a:lnTo>
                    <a:pt x="100" y="482"/>
                  </a:lnTo>
                  <a:lnTo>
                    <a:pt x="100" y="482"/>
                  </a:lnTo>
                  <a:close/>
                  <a:moveTo>
                    <a:pt x="92" y="472"/>
                  </a:moveTo>
                  <a:lnTo>
                    <a:pt x="92" y="472"/>
                  </a:lnTo>
                  <a:lnTo>
                    <a:pt x="94" y="474"/>
                  </a:lnTo>
                  <a:lnTo>
                    <a:pt x="96" y="472"/>
                  </a:lnTo>
                  <a:lnTo>
                    <a:pt x="96" y="472"/>
                  </a:lnTo>
                  <a:lnTo>
                    <a:pt x="94" y="470"/>
                  </a:lnTo>
                  <a:lnTo>
                    <a:pt x="92" y="472"/>
                  </a:lnTo>
                  <a:close/>
                  <a:moveTo>
                    <a:pt x="102" y="470"/>
                  </a:moveTo>
                  <a:lnTo>
                    <a:pt x="102" y="472"/>
                  </a:lnTo>
                  <a:lnTo>
                    <a:pt x="106" y="472"/>
                  </a:lnTo>
                  <a:lnTo>
                    <a:pt x="106" y="470"/>
                  </a:lnTo>
                  <a:lnTo>
                    <a:pt x="104" y="470"/>
                  </a:lnTo>
                  <a:lnTo>
                    <a:pt x="102" y="470"/>
                  </a:lnTo>
                  <a:close/>
                  <a:moveTo>
                    <a:pt x="96" y="468"/>
                  </a:moveTo>
                  <a:lnTo>
                    <a:pt x="100" y="470"/>
                  </a:lnTo>
                  <a:lnTo>
                    <a:pt x="100" y="470"/>
                  </a:lnTo>
                  <a:lnTo>
                    <a:pt x="102" y="468"/>
                  </a:lnTo>
                  <a:lnTo>
                    <a:pt x="102" y="468"/>
                  </a:lnTo>
                  <a:lnTo>
                    <a:pt x="100" y="466"/>
                  </a:lnTo>
                  <a:lnTo>
                    <a:pt x="96" y="468"/>
                  </a:lnTo>
                  <a:lnTo>
                    <a:pt x="96" y="468"/>
                  </a:lnTo>
                  <a:close/>
                  <a:moveTo>
                    <a:pt x="118" y="420"/>
                  </a:moveTo>
                  <a:lnTo>
                    <a:pt x="118" y="422"/>
                  </a:lnTo>
                  <a:lnTo>
                    <a:pt x="120" y="424"/>
                  </a:lnTo>
                  <a:lnTo>
                    <a:pt x="120" y="422"/>
                  </a:lnTo>
                  <a:lnTo>
                    <a:pt x="120" y="422"/>
                  </a:lnTo>
                  <a:lnTo>
                    <a:pt x="118" y="420"/>
                  </a:lnTo>
                  <a:close/>
                  <a:moveTo>
                    <a:pt x="116" y="416"/>
                  </a:moveTo>
                  <a:lnTo>
                    <a:pt x="116" y="416"/>
                  </a:lnTo>
                  <a:lnTo>
                    <a:pt x="118" y="418"/>
                  </a:lnTo>
                  <a:lnTo>
                    <a:pt x="120" y="418"/>
                  </a:lnTo>
                  <a:lnTo>
                    <a:pt x="120" y="416"/>
                  </a:lnTo>
                  <a:lnTo>
                    <a:pt x="116" y="416"/>
                  </a:lnTo>
                  <a:lnTo>
                    <a:pt x="116" y="416"/>
                  </a:lnTo>
                  <a:close/>
                  <a:moveTo>
                    <a:pt x="110" y="398"/>
                  </a:moveTo>
                  <a:lnTo>
                    <a:pt x="112" y="398"/>
                  </a:lnTo>
                  <a:lnTo>
                    <a:pt x="114" y="398"/>
                  </a:lnTo>
                  <a:lnTo>
                    <a:pt x="114" y="396"/>
                  </a:lnTo>
                  <a:lnTo>
                    <a:pt x="116" y="396"/>
                  </a:lnTo>
                  <a:lnTo>
                    <a:pt x="114" y="396"/>
                  </a:lnTo>
                  <a:lnTo>
                    <a:pt x="112" y="394"/>
                  </a:lnTo>
                  <a:lnTo>
                    <a:pt x="110" y="396"/>
                  </a:lnTo>
                  <a:lnTo>
                    <a:pt x="110" y="398"/>
                  </a:lnTo>
                  <a:lnTo>
                    <a:pt x="110" y="398"/>
                  </a:lnTo>
                  <a:close/>
                  <a:moveTo>
                    <a:pt x="110" y="408"/>
                  </a:moveTo>
                  <a:lnTo>
                    <a:pt x="112" y="408"/>
                  </a:lnTo>
                  <a:lnTo>
                    <a:pt x="114" y="408"/>
                  </a:lnTo>
                  <a:lnTo>
                    <a:pt x="114" y="406"/>
                  </a:lnTo>
                  <a:lnTo>
                    <a:pt x="114" y="404"/>
                  </a:lnTo>
                  <a:lnTo>
                    <a:pt x="112" y="404"/>
                  </a:lnTo>
                  <a:lnTo>
                    <a:pt x="112" y="404"/>
                  </a:lnTo>
                  <a:lnTo>
                    <a:pt x="110" y="408"/>
                  </a:lnTo>
                  <a:close/>
                  <a:moveTo>
                    <a:pt x="102" y="408"/>
                  </a:moveTo>
                  <a:lnTo>
                    <a:pt x="104" y="410"/>
                  </a:lnTo>
                  <a:lnTo>
                    <a:pt x="106" y="408"/>
                  </a:lnTo>
                  <a:lnTo>
                    <a:pt x="106" y="406"/>
                  </a:lnTo>
                  <a:lnTo>
                    <a:pt x="106" y="404"/>
                  </a:lnTo>
                  <a:lnTo>
                    <a:pt x="104" y="404"/>
                  </a:lnTo>
                  <a:lnTo>
                    <a:pt x="102" y="406"/>
                  </a:lnTo>
                  <a:lnTo>
                    <a:pt x="102" y="408"/>
                  </a:lnTo>
                  <a:close/>
                  <a:moveTo>
                    <a:pt x="88" y="420"/>
                  </a:moveTo>
                  <a:lnTo>
                    <a:pt x="88" y="422"/>
                  </a:lnTo>
                  <a:lnTo>
                    <a:pt x="88" y="424"/>
                  </a:lnTo>
                  <a:lnTo>
                    <a:pt x="90" y="424"/>
                  </a:lnTo>
                  <a:lnTo>
                    <a:pt x="90" y="422"/>
                  </a:lnTo>
                  <a:lnTo>
                    <a:pt x="88" y="420"/>
                  </a:lnTo>
                  <a:lnTo>
                    <a:pt x="88" y="420"/>
                  </a:lnTo>
                  <a:close/>
                  <a:moveTo>
                    <a:pt x="116" y="444"/>
                  </a:moveTo>
                  <a:lnTo>
                    <a:pt x="116" y="444"/>
                  </a:lnTo>
                  <a:lnTo>
                    <a:pt x="118" y="444"/>
                  </a:lnTo>
                  <a:lnTo>
                    <a:pt x="118" y="446"/>
                  </a:lnTo>
                  <a:lnTo>
                    <a:pt x="118" y="448"/>
                  </a:lnTo>
                  <a:lnTo>
                    <a:pt x="118" y="448"/>
                  </a:lnTo>
                  <a:lnTo>
                    <a:pt x="120" y="448"/>
                  </a:lnTo>
                  <a:lnTo>
                    <a:pt x="120" y="444"/>
                  </a:lnTo>
                  <a:lnTo>
                    <a:pt x="122" y="442"/>
                  </a:lnTo>
                  <a:lnTo>
                    <a:pt x="122" y="442"/>
                  </a:lnTo>
                  <a:lnTo>
                    <a:pt x="120" y="442"/>
                  </a:lnTo>
                  <a:lnTo>
                    <a:pt x="118" y="442"/>
                  </a:lnTo>
                  <a:lnTo>
                    <a:pt x="116" y="444"/>
                  </a:lnTo>
                  <a:close/>
                  <a:moveTo>
                    <a:pt x="88" y="452"/>
                  </a:moveTo>
                  <a:lnTo>
                    <a:pt x="88" y="452"/>
                  </a:lnTo>
                  <a:lnTo>
                    <a:pt x="92" y="452"/>
                  </a:lnTo>
                  <a:lnTo>
                    <a:pt x="94" y="454"/>
                  </a:lnTo>
                  <a:lnTo>
                    <a:pt x="94" y="456"/>
                  </a:lnTo>
                  <a:lnTo>
                    <a:pt x="96" y="454"/>
                  </a:lnTo>
                  <a:lnTo>
                    <a:pt x="104" y="452"/>
                  </a:lnTo>
                  <a:lnTo>
                    <a:pt x="108" y="452"/>
                  </a:lnTo>
                  <a:lnTo>
                    <a:pt x="112" y="450"/>
                  </a:lnTo>
                  <a:lnTo>
                    <a:pt x="110" y="446"/>
                  </a:lnTo>
                  <a:lnTo>
                    <a:pt x="108" y="442"/>
                  </a:lnTo>
                  <a:lnTo>
                    <a:pt x="106" y="442"/>
                  </a:lnTo>
                  <a:lnTo>
                    <a:pt x="104" y="442"/>
                  </a:lnTo>
                  <a:lnTo>
                    <a:pt x="102" y="436"/>
                  </a:lnTo>
                  <a:lnTo>
                    <a:pt x="100" y="432"/>
                  </a:lnTo>
                  <a:lnTo>
                    <a:pt x="96" y="430"/>
                  </a:lnTo>
                  <a:lnTo>
                    <a:pt x="94" y="428"/>
                  </a:lnTo>
                  <a:lnTo>
                    <a:pt x="90" y="428"/>
                  </a:lnTo>
                  <a:lnTo>
                    <a:pt x="88" y="426"/>
                  </a:lnTo>
                  <a:lnTo>
                    <a:pt x="88" y="428"/>
                  </a:lnTo>
                  <a:lnTo>
                    <a:pt x="86" y="430"/>
                  </a:lnTo>
                  <a:lnTo>
                    <a:pt x="86" y="434"/>
                  </a:lnTo>
                  <a:lnTo>
                    <a:pt x="88" y="436"/>
                  </a:lnTo>
                  <a:lnTo>
                    <a:pt x="88" y="438"/>
                  </a:lnTo>
                  <a:lnTo>
                    <a:pt x="86" y="436"/>
                  </a:lnTo>
                  <a:lnTo>
                    <a:pt x="84" y="438"/>
                  </a:lnTo>
                  <a:lnTo>
                    <a:pt x="84" y="438"/>
                  </a:lnTo>
                  <a:lnTo>
                    <a:pt x="84" y="440"/>
                  </a:lnTo>
                  <a:lnTo>
                    <a:pt x="88" y="442"/>
                  </a:lnTo>
                  <a:lnTo>
                    <a:pt x="84" y="444"/>
                  </a:lnTo>
                  <a:lnTo>
                    <a:pt x="84" y="444"/>
                  </a:lnTo>
                  <a:lnTo>
                    <a:pt x="86" y="446"/>
                  </a:lnTo>
                  <a:lnTo>
                    <a:pt x="90" y="448"/>
                  </a:lnTo>
                  <a:lnTo>
                    <a:pt x="92" y="448"/>
                  </a:lnTo>
                  <a:lnTo>
                    <a:pt x="94" y="450"/>
                  </a:lnTo>
                  <a:lnTo>
                    <a:pt x="98" y="446"/>
                  </a:lnTo>
                  <a:lnTo>
                    <a:pt x="94" y="450"/>
                  </a:lnTo>
                  <a:lnTo>
                    <a:pt x="92" y="450"/>
                  </a:lnTo>
                  <a:lnTo>
                    <a:pt x="88" y="448"/>
                  </a:lnTo>
                  <a:lnTo>
                    <a:pt x="88" y="450"/>
                  </a:lnTo>
                  <a:lnTo>
                    <a:pt x="88" y="452"/>
                  </a:lnTo>
                  <a:close/>
                </a:path>
              </a:pathLst>
            </a:custGeom>
            <a:grpFill/>
            <a:ln w="6350">
              <a:solidFill>
                <a:srgbClr val="00000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24" name="Canada">
              <a:extLst>
                <a:ext uri="{FF2B5EF4-FFF2-40B4-BE49-F238E27FC236}">
                  <a16:creationId xmlns:a16="http://schemas.microsoft.com/office/drawing/2014/main" id="{D7464B70-914D-4E14-8ACE-52BA13D50D05}"/>
                </a:ext>
              </a:extLst>
            </p:cNvPr>
            <p:cNvSpPr>
              <a:spLocks noEditPoints="1"/>
            </p:cNvSpPr>
            <p:nvPr/>
          </p:nvSpPr>
          <p:spPr bwMode="auto">
            <a:xfrm>
              <a:off x="3029995" y="1428188"/>
              <a:ext cx="2047831" cy="1898549"/>
            </a:xfrm>
            <a:custGeom>
              <a:avLst/>
              <a:gdLst>
                <a:gd name="T0" fmla="*/ 782 w 1070"/>
                <a:gd name="T1" fmla="*/ 70 h 992"/>
                <a:gd name="T2" fmla="*/ 784 w 1070"/>
                <a:gd name="T3" fmla="*/ 168 h 992"/>
                <a:gd name="T4" fmla="*/ 778 w 1070"/>
                <a:gd name="T5" fmla="*/ 186 h 992"/>
                <a:gd name="T6" fmla="*/ 832 w 1070"/>
                <a:gd name="T7" fmla="*/ 116 h 992"/>
                <a:gd name="T8" fmla="*/ 836 w 1070"/>
                <a:gd name="T9" fmla="*/ 66 h 992"/>
                <a:gd name="T10" fmla="*/ 904 w 1070"/>
                <a:gd name="T11" fmla="*/ 24 h 992"/>
                <a:gd name="T12" fmla="*/ 1050 w 1070"/>
                <a:gd name="T13" fmla="*/ 38 h 992"/>
                <a:gd name="T14" fmla="*/ 916 w 1070"/>
                <a:gd name="T15" fmla="*/ 142 h 992"/>
                <a:gd name="T16" fmla="*/ 824 w 1070"/>
                <a:gd name="T17" fmla="*/ 208 h 992"/>
                <a:gd name="T18" fmla="*/ 852 w 1070"/>
                <a:gd name="T19" fmla="*/ 464 h 992"/>
                <a:gd name="T20" fmla="*/ 752 w 1070"/>
                <a:gd name="T21" fmla="*/ 198 h 992"/>
                <a:gd name="T22" fmla="*/ 668 w 1070"/>
                <a:gd name="T23" fmla="*/ 130 h 992"/>
                <a:gd name="T24" fmla="*/ 558 w 1070"/>
                <a:gd name="T25" fmla="*/ 110 h 992"/>
                <a:gd name="T26" fmla="*/ 728 w 1070"/>
                <a:gd name="T27" fmla="*/ 222 h 992"/>
                <a:gd name="T28" fmla="*/ 750 w 1070"/>
                <a:gd name="T29" fmla="*/ 298 h 992"/>
                <a:gd name="T30" fmla="*/ 454 w 1070"/>
                <a:gd name="T31" fmla="*/ 166 h 992"/>
                <a:gd name="T32" fmla="*/ 696 w 1070"/>
                <a:gd name="T33" fmla="*/ 302 h 992"/>
                <a:gd name="T34" fmla="*/ 614 w 1070"/>
                <a:gd name="T35" fmla="*/ 226 h 992"/>
                <a:gd name="T36" fmla="*/ 466 w 1070"/>
                <a:gd name="T37" fmla="*/ 182 h 992"/>
                <a:gd name="T38" fmla="*/ 552 w 1070"/>
                <a:gd name="T39" fmla="*/ 210 h 992"/>
                <a:gd name="T40" fmla="*/ 388 w 1070"/>
                <a:gd name="T41" fmla="*/ 232 h 992"/>
                <a:gd name="T42" fmla="*/ 564 w 1070"/>
                <a:gd name="T43" fmla="*/ 308 h 992"/>
                <a:gd name="T44" fmla="*/ 622 w 1070"/>
                <a:gd name="T45" fmla="*/ 314 h 992"/>
                <a:gd name="T46" fmla="*/ 628 w 1070"/>
                <a:gd name="T47" fmla="*/ 354 h 992"/>
                <a:gd name="T48" fmla="*/ 718 w 1070"/>
                <a:gd name="T49" fmla="*/ 450 h 992"/>
                <a:gd name="T50" fmla="*/ 652 w 1070"/>
                <a:gd name="T51" fmla="*/ 482 h 992"/>
                <a:gd name="T52" fmla="*/ 520 w 1070"/>
                <a:gd name="T53" fmla="*/ 370 h 992"/>
                <a:gd name="T54" fmla="*/ 446 w 1070"/>
                <a:gd name="T55" fmla="*/ 288 h 992"/>
                <a:gd name="T56" fmla="*/ 384 w 1070"/>
                <a:gd name="T57" fmla="*/ 382 h 992"/>
                <a:gd name="T58" fmla="*/ 526 w 1070"/>
                <a:gd name="T59" fmla="*/ 410 h 992"/>
                <a:gd name="T60" fmla="*/ 788 w 1070"/>
                <a:gd name="T61" fmla="*/ 620 h 992"/>
                <a:gd name="T62" fmla="*/ 786 w 1070"/>
                <a:gd name="T63" fmla="*/ 490 h 992"/>
                <a:gd name="T64" fmla="*/ 690 w 1070"/>
                <a:gd name="T65" fmla="*/ 426 h 992"/>
                <a:gd name="T66" fmla="*/ 710 w 1070"/>
                <a:gd name="T67" fmla="*/ 388 h 992"/>
                <a:gd name="T68" fmla="*/ 778 w 1070"/>
                <a:gd name="T69" fmla="*/ 374 h 992"/>
                <a:gd name="T70" fmla="*/ 830 w 1070"/>
                <a:gd name="T71" fmla="*/ 426 h 992"/>
                <a:gd name="T72" fmla="*/ 844 w 1070"/>
                <a:gd name="T73" fmla="*/ 476 h 992"/>
                <a:gd name="T74" fmla="*/ 886 w 1070"/>
                <a:gd name="T75" fmla="*/ 538 h 992"/>
                <a:gd name="T76" fmla="*/ 850 w 1070"/>
                <a:gd name="T77" fmla="*/ 556 h 992"/>
                <a:gd name="T78" fmla="*/ 838 w 1070"/>
                <a:gd name="T79" fmla="*/ 604 h 992"/>
                <a:gd name="T80" fmla="*/ 680 w 1070"/>
                <a:gd name="T81" fmla="*/ 584 h 992"/>
                <a:gd name="T82" fmla="*/ 830 w 1070"/>
                <a:gd name="T83" fmla="*/ 652 h 992"/>
                <a:gd name="T84" fmla="*/ 644 w 1070"/>
                <a:gd name="T85" fmla="*/ 750 h 992"/>
                <a:gd name="T86" fmla="*/ 844 w 1070"/>
                <a:gd name="T87" fmla="*/ 894 h 992"/>
                <a:gd name="T88" fmla="*/ 908 w 1070"/>
                <a:gd name="T89" fmla="*/ 926 h 992"/>
                <a:gd name="T90" fmla="*/ 870 w 1070"/>
                <a:gd name="T91" fmla="*/ 880 h 992"/>
                <a:gd name="T92" fmla="*/ 624 w 1070"/>
                <a:gd name="T93" fmla="*/ 822 h 992"/>
                <a:gd name="T94" fmla="*/ 62 w 1070"/>
                <a:gd name="T95" fmla="*/ 744 h 992"/>
                <a:gd name="T96" fmla="*/ 194 w 1070"/>
                <a:gd name="T97" fmla="*/ 328 h 992"/>
                <a:gd name="T98" fmla="*/ 86 w 1070"/>
                <a:gd name="T99" fmla="*/ 762 h 992"/>
                <a:gd name="T100" fmla="*/ 144 w 1070"/>
                <a:gd name="T101" fmla="*/ 298 h 992"/>
                <a:gd name="T102" fmla="*/ 292 w 1070"/>
                <a:gd name="T103" fmla="*/ 352 h 992"/>
                <a:gd name="T104" fmla="*/ 434 w 1070"/>
                <a:gd name="T105" fmla="*/ 454 h 992"/>
                <a:gd name="T106" fmla="*/ 556 w 1070"/>
                <a:gd name="T107" fmla="*/ 452 h 992"/>
                <a:gd name="T108" fmla="*/ 606 w 1070"/>
                <a:gd name="T109" fmla="*/ 358 h 992"/>
                <a:gd name="T110" fmla="*/ 680 w 1070"/>
                <a:gd name="T111" fmla="*/ 440 h 992"/>
                <a:gd name="T112" fmla="*/ 608 w 1070"/>
                <a:gd name="T113" fmla="*/ 528 h 992"/>
                <a:gd name="T114" fmla="*/ 496 w 1070"/>
                <a:gd name="T115" fmla="*/ 658 h 992"/>
                <a:gd name="T116" fmla="*/ 668 w 1070"/>
                <a:gd name="T117" fmla="*/ 754 h 992"/>
                <a:gd name="T118" fmla="*/ 780 w 1070"/>
                <a:gd name="T119" fmla="*/ 720 h 992"/>
                <a:gd name="T120" fmla="*/ 844 w 1070"/>
                <a:gd name="T121" fmla="*/ 782 h 992"/>
                <a:gd name="T122" fmla="*/ 840 w 1070"/>
                <a:gd name="T123" fmla="*/ 864 h 992"/>
                <a:gd name="T124" fmla="*/ 774 w 1070"/>
                <a:gd name="T125" fmla="*/ 956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0" h="992">
                  <a:moveTo>
                    <a:pt x="774" y="174"/>
                  </a:moveTo>
                  <a:lnTo>
                    <a:pt x="776" y="174"/>
                  </a:lnTo>
                  <a:lnTo>
                    <a:pt x="776" y="170"/>
                  </a:lnTo>
                  <a:lnTo>
                    <a:pt x="780" y="166"/>
                  </a:lnTo>
                  <a:lnTo>
                    <a:pt x="782" y="160"/>
                  </a:lnTo>
                  <a:lnTo>
                    <a:pt x="784" y="160"/>
                  </a:lnTo>
                  <a:lnTo>
                    <a:pt x="784" y="162"/>
                  </a:lnTo>
                  <a:lnTo>
                    <a:pt x="782" y="164"/>
                  </a:lnTo>
                  <a:lnTo>
                    <a:pt x="782" y="166"/>
                  </a:lnTo>
                  <a:lnTo>
                    <a:pt x="786" y="166"/>
                  </a:lnTo>
                  <a:lnTo>
                    <a:pt x="788" y="164"/>
                  </a:lnTo>
                  <a:lnTo>
                    <a:pt x="790" y="162"/>
                  </a:lnTo>
                  <a:lnTo>
                    <a:pt x="790" y="160"/>
                  </a:lnTo>
                  <a:lnTo>
                    <a:pt x="788" y="160"/>
                  </a:lnTo>
                  <a:lnTo>
                    <a:pt x="788" y="158"/>
                  </a:lnTo>
                  <a:lnTo>
                    <a:pt x="790" y="158"/>
                  </a:lnTo>
                  <a:lnTo>
                    <a:pt x="790" y="154"/>
                  </a:lnTo>
                  <a:lnTo>
                    <a:pt x="788" y="152"/>
                  </a:lnTo>
                  <a:lnTo>
                    <a:pt x="788" y="150"/>
                  </a:lnTo>
                  <a:lnTo>
                    <a:pt x="792" y="148"/>
                  </a:lnTo>
                  <a:lnTo>
                    <a:pt x="794" y="144"/>
                  </a:lnTo>
                  <a:lnTo>
                    <a:pt x="796" y="144"/>
                  </a:lnTo>
                  <a:lnTo>
                    <a:pt x="796" y="142"/>
                  </a:lnTo>
                  <a:lnTo>
                    <a:pt x="796" y="144"/>
                  </a:lnTo>
                  <a:lnTo>
                    <a:pt x="796" y="144"/>
                  </a:lnTo>
                  <a:lnTo>
                    <a:pt x="796" y="146"/>
                  </a:lnTo>
                  <a:lnTo>
                    <a:pt x="794" y="150"/>
                  </a:lnTo>
                  <a:lnTo>
                    <a:pt x="792" y="152"/>
                  </a:lnTo>
                  <a:lnTo>
                    <a:pt x="792" y="156"/>
                  </a:lnTo>
                  <a:lnTo>
                    <a:pt x="792" y="158"/>
                  </a:lnTo>
                  <a:lnTo>
                    <a:pt x="794" y="160"/>
                  </a:lnTo>
                  <a:lnTo>
                    <a:pt x="794" y="160"/>
                  </a:lnTo>
                  <a:lnTo>
                    <a:pt x="796" y="156"/>
                  </a:lnTo>
                  <a:lnTo>
                    <a:pt x="802" y="152"/>
                  </a:lnTo>
                  <a:lnTo>
                    <a:pt x="802" y="148"/>
                  </a:lnTo>
                  <a:lnTo>
                    <a:pt x="802" y="146"/>
                  </a:lnTo>
                  <a:lnTo>
                    <a:pt x="804" y="142"/>
                  </a:lnTo>
                  <a:lnTo>
                    <a:pt x="806" y="142"/>
                  </a:lnTo>
                  <a:lnTo>
                    <a:pt x="806" y="144"/>
                  </a:lnTo>
                  <a:lnTo>
                    <a:pt x="806" y="144"/>
                  </a:lnTo>
                  <a:lnTo>
                    <a:pt x="806" y="148"/>
                  </a:lnTo>
                  <a:lnTo>
                    <a:pt x="808" y="146"/>
                  </a:lnTo>
                  <a:lnTo>
                    <a:pt x="810" y="144"/>
                  </a:lnTo>
                  <a:lnTo>
                    <a:pt x="812" y="144"/>
                  </a:lnTo>
                  <a:lnTo>
                    <a:pt x="816" y="144"/>
                  </a:lnTo>
                  <a:lnTo>
                    <a:pt x="820" y="142"/>
                  </a:lnTo>
                  <a:lnTo>
                    <a:pt x="822" y="142"/>
                  </a:lnTo>
                  <a:lnTo>
                    <a:pt x="824" y="140"/>
                  </a:lnTo>
                  <a:lnTo>
                    <a:pt x="826" y="140"/>
                  </a:lnTo>
                  <a:lnTo>
                    <a:pt x="826" y="138"/>
                  </a:lnTo>
                  <a:lnTo>
                    <a:pt x="826" y="136"/>
                  </a:lnTo>
                  <a:lnTo>
                    <a:pt x="828" y="134"/>
                  </a:lnTo>
                  <a:lnTo>
                    <a:pt x="826" y="132"/>
                  </a:lnTo>
                  <a:lnTo>
                    <a:pt x="826" y="130"/>
                  </a:lnTo>
                  <a:lnTo>
                    <a:pt x="826" y="124"/>
                  </a:lnTo>
                  <a:lnTo>
                    <a:pt x="826" y="124"/>
                  </a:lnTo>
                  <a:lnTo>
                    <a:pt x="824" y="128"/>
                  </a:lnTo>
                  <a:lnTo>
                    <a:pt x="820" y="130"/>
                  </a:lnTo>
                  <a:lnTo>
                    <a:pt x="820" y="130"/>
                  </a:lnTo>
                  <a:lnTo>
                    <a:pt x="820" y="128"/>
                  </a:lnTo>
                  <a:lnTo>
                    <a:pt x="822" y="126"/>
                  </a:lnTo>
                  <a:lnTo>
                    <a:pt x="824" y="124"/>
                  </a:lnTo>
                  <a:lnTo>
                    <a:pt x="824" y="122"/>
                  </a:lnTo>
                  <a:lnTo>
                    <a:pt x="822" y="120"/>
                  </a:lnTo>
                  <a:lnTo>
                    <a:pt x="822" y="118"/>
                  </a:lnTo>
                  <a:lnTo>
                    <a:pt x="820" y="118"/>
                  </a:lnTo>
                  <a:lnTo>
                    <a:pt x="818" y="120"/>
                  </a:lnTo>
                  <a:lnTo>
                    <a:pt x="818" y="120"/>
                  </a:lnTo>
                  <a:lnTo>
                    <a:pt x="816" y="120"/>
                  </a:lnTo>
                  <a:lnTo>
                    <a:pt x="814" y="120"/>
                  </a:lnTo>
                  <a:lnTo>
                    <a:pt x="812" y="122"/>
                  </a:lnTo>
                  <a:lnTo>
                    <a:pt x="810" y="120"/>
                  </a:lnTo>
                  <a:lnTo>
                    <a:pt x="812" y="120"/>
                  </a:lnTo>
                  <a:lnTo>
                    <a:pt x="816" y="118"/>
                  </a:lnTo>
                  <a:lnTo>
                    <a:pt x="820" y="116"/>
                  </a:lnTo>
                  <a:lnTo>
                    <a:pt x="824" y="112"/>
                  </a:lnTo>
                  <a:lnTo>
                    <a:pt x="824" y="112"/>
                  </a:lnTo>
                  <a:lnTo>
                    <a:pt x="828" y="106"/>
                  </a:lnTo>
                  <a:lnTo>
                    <a:pt x="828" y="102"/>
                  </a:lnTo>
                  <a:lnTo>
                    <a:pt x="828" y="102"/>
                  </a:lnTo>
                  <a:lnTo>
                    <a:pt x="826" y="102"/>
                  </a:lnTo>
                  <a:lnTo>
                    <a:pt x="824" y="104"/>
                  </a:lnTo>
                  <a:lnTo>
                    <a:pt x="824" y="102"/>
                  </a:lnTo>
                  <a:lnTo>
                    <a:pt x="824" y="100"/>
                  </a:lnTo>
                  <a:lnTo>
                    <a:pt x="826" y="100"/>
                  </a:lnTo>
                  <a:lnTo>
                    <a:pt x="828" y="100"/>
                  </a:lnTo>
                  <a:lnTo>
                    <a:pt x="828" y="98"/>
                  </a:lnTo>
                  <a:lnTo>
                    <a:pt x="828" y="96"/>
                  </a:lnTo>
                  <a:lnTo>
                    <a:pt x="830" y="94"/>
                  </a:lnTo>
                  <a:lnTo>
                    <a:pt x="830" y="90"/>
                  </a:lnTo>
                  <a:lnTo>
                    <a:pt x="830" y="90"/>
                  </a:lnTo>
                  <a:lnTo>
                    <a:pt x="830" y="88"/>
                  </a:lnTo>
                  <a:lnTo>
                    <a:pt x="828" y="86"/>
                  </a:lnTo>
                  <a:lnTo>
                    <a:pt x="826" y="88"/>
                  </a:lnTo>
                  <a:lnTo>
                    <a:pt x="824" y="94"/>
                  </a:lnTo>
                  <a:lnTo>
                    <a:pt x="824" y="96"/>
                  </a:lnTo>
                  <a:lnTo>
                    <a:pt x="824" y="98"/>
                  </a:lnTo>
                  <a:lnTo>
                    <a:pt x="822" y="100"/>
                  </a:lnTo>
                  <a:lnTo>
                    <a:pt x="822" y="100"/>
                  </a:lnTo>
                  <a:lnTo>
                    <a:pt x="820" y="100"/>
                  </a:lnTo>
                  <a:lnTo>
                    <a:pt x="820" y="100"/>
                  </a:lnTo>
                  <a:lnTo>
                    <a:pt x="820" y="98"/>
                  </a:lnTo>
                  <a:lnTo>
                    <a:pt x="820" y="96"/>
                  </a:lnTo>
                  <a:lnTo>
                    <a:pt x="822" y="92"/>
                  </a:lnTo>
                  <a:lnTo>
                    <a:pt x="822" y="90"/>
                  </a:lnTo>
                  <a:lnTo>
                    <a:pt x="822" y="88"/>
                  </a:lnTo>
                  <a:lnTo>
                    <a:pt x="824" y="88"/>
                  </a:lnTo>
                  <a:lnTo>
                    <a:pt x="824" y="88"/>
                  </a:lnTo>
                  <a:lnTo>
                    <a:pt x="824" y="84"/>
                  </a:lnTo>
                  <a:lnTo>
                    <a:pt x="822" y="82"/>
                  </a:lnTo>
                  <a:lnTo>
                    <a:pt x="820" y="82"/>
                  </a:lnTo>
                  <a:lnTo>
                    <a:pt x="816" y="84"/>
                  </a:lnTo>
                  <a:lnTo>
                    <a:pt x="816" y="86"/>
                  </a:lnTo>
                  <a:lnTo>
                    <a:pt x="816" y="84"/>
                  </a:lnTo>
                  <a:lnTo>
                    <a:pt x="814" y="84"/>
                  </a:lnTo>
                  <a:lnTo>
                    <a:pt x="816" y="80"/>
                  </a:lnTo>
                  <a:lnTo>
                    <a:pt x="814" y="76"/>
                  </a:lnTo>
                  <a:lnTo>
                    <a:pt x="814" y="72"/>
                  </a:lnTo>
                  <a:lnTo>
                    <a:pt x="814" y="68"/>
                  </a:lnTo>
                  <a:lnTo>
                    <a:pt x="816" y="64"/>
                  </a:lnTo>
                  <a:lnTo>
                    <a:pt x="816" y="60"/>
                  </a:lnTo>
                  <a:lnTo>
                    <a:pt x="816" y="58"/>
                  </a:lnTo>
                  <a:lnTo>
                    <a:pt x="818" y="54"/>
                  </a:lnTo>
                  <a:lnTo>
                    <a:pt x="818" y="50"/>
                  </a:lnTo>
                  <a:lnTo>
                    <a:pt x="816" y="48"/>
                  </a:lnTo>
                  <a:lnTo>
                    <a:pt x="816" y="44"/>
                  </a:lnTo>
                  <a:lnTo>
                    <a:pt x="812" y="42"/>
                  </a:lnTo>
                  <a:lnTo>
                    <a:pt x="810" y="40"/>
                  </a:lnTo>
                  <a:lnTo>
                    <a:pt x="808" y="38"/>
                  </a:lnTo>
                  <a:lnTo>
                    <a:pt x="806" y="40"/>
                  </a:lnTo>
                  <a:lnTo>
                    <a:pt x="806" y="42"/>
                  </a:lnTo>
                  <a:lnTo>
                    <a:pt x="806" y="42"/>
                  </a:lnTo>
                  <a:lnTo>
                    <a:pt x="802" y="38"/>
                  </a:lnTo>
                  <a:lnTo>
                    <a:pt x="800" y="38"/>
                  </a:lnTo>
                  <a:lnTo>
                    <a:pt x="800" y="42"/>
                  </a:lnTo>
                  <a:lnTo>
                    <a:pt x="798" y="44"/>
                  </a:lnTo>
                  <a:lnTo>
                    <a:pt x="798" y="46"/>
                  </a:lnTo>
                  <a:lnTo>
                    <a:pt x="802" y="46"/>
                  </a:lnTo>
                  <a:lnTo>
                    <a:pt x="804" y="46"/>
                  </a:lnTo>
                  <a:lnTo>
                    <a:pt x="806" y="48"/>
                  </a:lnTo>
                  <a:lnTo>
                    <a:pt x="808" y="50"/>
                  </a:lnTo>
                  <a:lnTo>
                    <a:pt x="810" y="50"/>
                  </a:lnTo>
                  <a:lnTo>
                    <a:pt x="810" y="50"/>
                  </a:lnTo>
                  <a:lnTo>
                    <a:pt x="806" y="54"/>
                  </a:lnTo>
                  <a:lnTo>
                    <a:pt x="804" y="54"/>
                  </a:lnTo>
                  <a:lnTo>
                    <a:pt x="802" y="52"/>
                  </a:lnTo>
                  <a:lnTo>
                    <a:pt x="800" y="52"/>
                  </a:lnTo>
                  <a:lnTo>
                    <a:pt x="796" y="52"/>
                  </a:lnTo>
                  <a:lnTo>
                    <a:pt x="798" y="54"/>
                  </a:lnTo>
                  <a:lnTo>
                    <a:pt x="800" y="54"/>
                  </a:lnTo>
                  <a:lnTo>
                    <a:pt x="798" y="56"/>
                  </a:lnTo>
                  <a:lnTo>
                    <a:pt x="796" y="58"/>
                  </a:lnTo>
                  <a:lnTo>
                    <a:pt x="792" y="54"/>
                  </a:lnTo>
                  <a:lnTo>
                    <a:pt x="788" y="56"/>
                  </a:lnTo>
                  <a:lnTo>
                    <a:pt x="788" y="58"/>
                  </a:lnTo>
                  <a:lnTo>
                    <a:pt x="786" y="60"/>
                  </a:lnTo>
                  <a:lnTo>
                    <a:pt x="786" y="62"/>
                  </a:lnTo>
                  <a:lnTo>
                    <a:pt x="788" y="62"/>
                  </a:lnTo>
                  <a:lnTo>
                    <a:pt x="788" y="66"/>
                  </a:lnTo>
                  <a:lnTo>
                    <a:pt x="792" y="66"/>
                  </a:lnTo>
                  <a:lnTo>
                    <a:pt x="792" y="68"/>
                  </a:lnTo>
                  <a:lnTo>
                    <a:pt x="790" y="68"/>
                  </a:lnTo>
                  <a:lnTo>
                    <a:pt x="790" y="70"/>
                  </a:lnTo>
                  <a:lnTo>
                    <a:pt x="790" y="72"/>
                  </a:lnTo>
                  <a:lnTo>
                    <a:pt x="790" y="72"/>
                  </a:lnTo>
                  <a:lnTo>
                    <a:pt x="788" y="72"/>
                  </a:lnTo>
                  <a:lnTo>
                    <a:pt x="788" y="72"/>
                  </a:lnTo>
                  <a:lnTo>
                    <a:pt x="784" y="72"/>
                  </a:lnTo>
                  <a:lnTo>
                    <a:pt x="782" y="70"/>
                  </a:lnTo>
                  <a:lnTo>
                    <a:pt x="780" y="70"/>
                  </a:lnTo>
                  <a:lnTo>
                    <a:pt x="778" y="70"/>
                  </a:lnTo>
                  <a:lnTo>
                    <a:pt x="778" y="72"/>
                  </a:lnTo>
                  <a:lnTo>
                    <a:pt x="780" y="74"/>
                  </a:lnTo>
                  <a:lnTo>
                    <a:pt x="778" y="76"/>
                  </a:lnTo>
                  <a:lnTo>
                    <a:pt x="778" y="76"/>
                  </a:lnTo>
                  <a:lnTo>
                    <a:pt x="778" y="74"/>
                  </a:lnTo>
                  <a:lnTo>
                    <a:pt x="776" y="72"/>
                  </a:lnTo>
                  <a:lnTo>
                    <a:pt x="772" y="72"/>
                  </a:lnTo>
                  <a:lnTo>
                    <a:pt x="772" y="72"/>
                  </a:lnTo>
                  <a:lnTo>
                    <a:pt x="770" y="70"/>
                  </a:lnTo>
                  <a:lnTo>
                    <a:pt x="768" y="70"/>
                  </a:lnTo>
                  <a:lnTo>
                    <a:pt x="768" y="72"/>
                  </a:lnTo>
                  <a:lnTo>
                    <a:pt x="770" y="74"/>
                  </a:lnTo>
                  <a:lnTo>
                    <a:pt x="768" y="78"/>
                  </a:lnTo>
                  <a:lnTo>
                    <a:pt x="770" y="80"/>
                  </a:lnTo>
                  <a:lnTo>
                    <a:pt x="772" y="82"/>
                  </a:lnTo>
                  <a:lnTo>
                    <a:pt x="774" y="82"/>
                  </a:lnTo>
                  <a:lnTo>
                    <a:pt x="776" y="84"/>
                  </a:lnTo>
                  <a:lnTo>
                    <a:pt x="774" y="84"/>
                  </a:lnTo>
                  <a:lnTo>
                    <a:pt x="772" y="84"/>
                  </a:lnTo>
                  <a:lnTo>
                    <a:pt x="774" y="86"/>
                  </a:lnTo>
                  <a:lnTo>
                    <a:pt x="776" y="88"/>
                  </a:lnTo>
                  <a:lnTo>
                    <a:pt x="778" y="88"/>
                  </a:lnTo>
                  <a:lnTo>
                    <a:pt x="782" y="88"/>
                  </a:lnTo>
                  <a:lnTo>
                    <a:pt x="782" y="88"/>
                  </a:lnTo>
                  <a:lnTo>
                    <a:pt x="784" y="88"/>
                  </a:lnTo>
                  <a:lnTo>
                    <a:pt x="784" y="90"/>
                  </a:lnTo>
                  <a:lnTo>
                    <a:pt x="782" y="90"/>
                  </a:lnTo>
                  <a:lnTo>
                    <a:pt x="782" y="94"/>
                  </a:lnTo>
                  <a:lnTo>
                    <a:pt x="780" y="94"/>
                  </a:lnTo>
                  <a:lnTo>
                    <a:pt x="776" y="92"/>
                  </a:lnTo>
                  <a:lnTo>
                    <a:pt x="770" y="90"/>
                  </a:lnTo>
                  <a:lnTo>
                    <a:pt x="768" y="88"/>
                  </a:lnTo>
                  <a:lnTo>
                    <a:pt x="766" y="86"/>
                  </a:lnTo>
                  <a:lnTo>
                    <a:pt x="766" y="86"/>
                  </a:lnTo>
                  <a:lnTo>
                    <a:pt x="764" y="86"/>
                  </a:lnTo>
                  <a:lnTo>
                    <a:pt x="764" y="88"/>
                  </a:lnTo>
                  <a:lnTo>
                    <a:pt x="764" y="88"/>
                  </a:lnTo>
                  <a:lnTo>
                    <a:pt x="762" y="90"/>
                  </a:lnTo>
                  <a:lnTo>
                    <a:pt x="764" y="94"/>
                  </a:lnTo>
                  <a:lnTo>
                    <a:pt x="762" y="96"/>
                  </a:lnTo>
                  <a:lnTo>
                    <a:pt x="760" y="94"/>
                  </a:lnTo>
                  <a:lnTo>
                    <a:pt x="760" y="98"/>
                  </a:lnTo>
                  <a:lnTo>
                    <a:pt x="758" y="98"/>
                  </a:lnTo>
                  <a:lnTo>
                    <a:pt x="760" y="104"/>
                  </a:lnTo>
                  <a:lnTo>
                    <a:pt x="760" y="106"/>
                  </a:lnTo>
                  <a:lnTo>
                    <a:pt x="764" y="106"/>
                  </a:lnTo>
                  <a:lnTo>
                    <a:pt x="766" y="106"/>
                  </a:lnTo>
                  <a:lnTo>
                    <a:pt x="768" y="106"/>
                  </a:lnTo>
                  <a:lnTo>
                    <a:pt x="768" y="106"/>
                  </a:lnTo>
                  <a:lnTo>
                    <a:pt x="768" y="108"/>
                  </a:lnTo>
                  <a:lnTo>
                    <a:pt x="764" y="106"/>
                  </a:lnTo>
                  <a:lnTo>
                    <a:pt x="760" y="106"/>
                  </a:lnTo>
                  <a:lnTo>
                    <a:pt x="760" y="106"/>
                  </a:lnTo>
                  <a:lnTo>
                    <a:pt x="758" y="106"/>
                  </a:lnTo>
                  <a:lnTo>
                    <a:pt x="754" y="110"/>
                  </a:lnTo>
                  <a:lnTo>
                    <a:pt x="754" y="112"/>
                  </a:lnTo>
                  <a:lnTo>
                    <a:pt x="754" y="114"/>
                  </a:lnTo>
                  <a:lnTo>
                    <a:pt x="754" y="116"/>
                  </a:lnTo>
                  <a:lnTo>
                    <a:pt x="754" y="116"/>
                  </a:lnTo>
                  <a:lnTo>
                    <a:pt x="754" y="118"/>
                  </a:lnTo>
                  <a:lnTo>
                    <a:pt x="754" y="120"/>
                  </a:lnTo>
                  <a:lnTo>
                    <a:pt x="756" y="118"/>
                  </a:lnTo>
                  <a:lnTo>
                    <a:pt x="758" y="118"/>
                  </a:lnTo>
                  <a:lnTo>
                    <a:pt x="760" y="116"/>
                  </a:lnTo>
                  <a:lnTo>
                    <a:pt x="762" y="118"/>
                  </a:lnTo>
                  <a:lnTo>
                    <a:pt x="762" y="120"/>
                  </a:lnTo>
                  <a:lnTo>
                    <a:pt x="760" y="120"/>
                  </a:lnTo>
                  <a:lnTo>
                    <a:pt x="758" y="122"/>
                  </a:lnTo>
                  <a:lnTo>
                    <a:pt x="760" y="124"/>
                  </a:lnTo>
                  <a:lnTo>
                    <a:pt x="760" y="124"/>
                  </a:lnTo>
                  <a:lnTo>
                    <a:pt x="762" y="122"/>
                  </a:lnTo>
                  <a:lnTo>
                    <a:pt x="764" y="122"/>
                  </a:lnTo>
                  <a:lnTo>
                    <a:pt x="766" y="120"/>
                  </a:lnTo>
                  <a:lnTo>
                    <a:pt x="766" y="122"/>
                  </a:lnTo>
                  <a:lnTo>
                    <a:pt x="766" y="122"/>
                  </a:lnTo>
                  <a:lnTo>
                    <a:pt x="768" y="124"/>
                  </a:lnTo>
                  <a:lnTo>
                    <a:pt x="770" y="124"/>
                  </a:lnTo>
                  <a:lnTo>
                    <a:pt x="772" y="124"/>
                  </a:lnTo>
                  <a:lnTo>
                    <a:pt x="768" y="126"/>
                  </a:lnTo>
                  <a:lnTo>
                    <a:pt x="768" y="128"/>
                  </a:lnTo>
                  <a:lnTo>
                    <a:pt x="770" y="128"/>
                  </a:lnTo>
                  <a:lnTo>
                    <a:pt x="774" y="126"/>
                  </a:lnTo>
                  <a:lnTo>
                    <a:pt x="776" y="128"/>
                  </a:lnTo>
                  <a:lnTo>
                    <a:pt x="782" y="130"/>
                  </a:lnTo>
                  <a:lnTo>
                    <a:pt x="782" y="132"/>
                  </a:lnTo>
                  <a:lnTo>
                    <a:pt x="778" y="132"/>
                  </a:lnTo>
                  <a:lnTo>
                    <a:pt x="776" y="132"/>
                  </a:lnTo>
                  <a:lnTo>
                    <a:pt x="772" y="128"/>
                  </a:lnTo>
                  <a:lnTo>
                    <a:pt x="768" y="130"/>
                  </a:lnTo>
                  <a:lnTo>
                    <a:pt x="768" y="132"/>
                  </a:lnTo>
                  <a:lnTo>
                    <a:pt x="772" y="134"/>
                  </a:lnTo>
                  <a:lnTo>
                    <a:pt x="776" y="134"/>
                  </a:lnTo>
                  <a:lnTo>
                    <a:pt x="782" y="134"/>
                  </a:lnTo>
                  <a:lnTo>
                    <a:pt x="784" y="134"/>
                  </a:lnTo>
                  <a:lnTo>
                    <a:pt x="778" y="136"/>
                  </a:lnTo>
                  <a:lnTo>
                    <a:pt x="776" y="134"/>
                  </a:lnTo>
                  <a:lnTo>
                    <a:pt x="772" y="134"/>
                  </a:lnTo>
                  <a:lnTo>
                    <a:pt x="768" y="134"/>
                  </a:lnTo>
                  <a:lnTo>
                    <a:pt x="768" y="132"/>
                  </a:lnTo>
                  <a:lnTo>
                    <a:pt x="764" y="132"/>
                  </a:lnTo>
                  <a:lnTo>
                    <a:pt x="762" y="128"/>
                  </a:lnTo>
                  <a:lnTo>
                    <a:pt x="760" y="130"/>
                  </a:lnTo>
                  <a:lnTo>
                    <a:pt x="758" y="132"/>
                  </a:lnTo>
                  <a:lnTo>
                    <a:pt x="754" y="132"/>
                  </a:lnTo>
                  <a:lnTo>
                    <a:pt x="754" y="134"/>
                  </a:lnTo>
                  <a:lnTo>
                    <a:pt x="752" y="138"/>
                  </a:lnTo>
                  <a:lnTo>
                    <a:pt x="754" y="140"/>
                  </a:lnTo>
                  <a:lnTo>
                    <a:pt x="754" y="142"/>
                  </a:lnTo>
                  <a:lnTo>
                    <a:pt x="754" y="144"/>
                  </a:lnTo>
                  <a:lnTo>
                    <a:pt x="752" y="140"/>
                  </a:lnTo>
                  <a:lnTo>
                    <a:pt x="752" y="140"/>
                  </a:lnTo>
                  <a:lnTo>
                    <a:pt x="750" y="146"/>
                  </a:lnTo>
                  <a:lnTo>
                    <a:pt x="750" y="148"/>
                  </a:lnTo>
                  <a:lnTo>
                    <a:pt x="752" y="148"/>
                  </a:lnTo>
                  <a:lnTo>
                    <a:pt x="752" y="148"/>
                  </a:lnTo>
                  <a:lnTo>
                    <a:pt x="754" y="148"/>
                  </a:lnTo>
                  <a:lnTo>
                    <a:pt x="756" y="150"/>
                  </a:lnTo>
                  <a:lnTo>
                    <a:pt x="758" y="152"/>
                  </a:lnTo>
                  <a:lnTo>
                    <a:pt x="756" y="152"/>
                  </a:lnTo>
                  <a:lnTo>
                    <a:pt x="754" y="152"/>
                  </a:lnTo>
                  <a:lnTo>
                    <a:pt x="752" y="150"/>
                  </a:lnTo>
                  <a:lnTo>
                    <a:pt x="748" y="150"/>
                  </a:lnTo>
                  <a:lnTo>
                    <a:pt x="748" y="156"/>
                  </a:lnTo>
                  <a:lnTo>
                    <a:pt x="750" y="156"/>
                  </a:lnTo>
                  <a:lnTo>
                    <a:pt x="752" y="156"/>
                  </a:lnTo>
                  <a:lnTo>
                    <a:pt x="750" y="158"/>
                  </a:lnTo>
                  <a:lnTo>
                    <a:pt x="750" y="162"/>
                  </a:lnTo>
                  <a:lnTo>
                    <a:pt x="752" y="162"/>
                  </a:lnTo>
                  <a:lnTo>
                    <a:pt x="754" y="162"/>
                  </a:lnTo>
                  <a:lnTo>
                    <a:pt x="754" y="166"/>
                  </a:lnTo>
                  <a:lnTo>
                    <a:pt x="756" y="168"/>
                  </a:lnTo>
                  <a:lnTo>
                    <a:pt x="762" y="170"/>
                  </a:lnTo>
                  <a:lnTo>
                    <a:pt x="764" y="170"/>
                  </a:lnTo>
                  <a:lnTo>
                    <a:pt x="766" y="168"/>
                  </a:lnTo>
                  <a:lnTo>
                    <a:pt x="764" y="166"/>
                  </a:lnTo>
                  <a:lnTo>
                    <a:pt x="768" y="166"/>
                  </a:lnTo>
                  <a:lnTo>
                    <a:pt x="768" y="168"/>
                  </a:lnTo>
                  <a:lnTo>
                    <a:pt x="768" y="170"/>
                  </a:lnTo>
                  <a:lnTo>
                    <a:pt x="768" y="172"/>
                  </a:lnTo>
                  <a:lnTo>
                    <a:pt x="770" y="172"/>
                  </a:lnTo>
                  <a:lnTo>
                    <a:pt x="772" y="166"/>
                  </a:lnTo>
                  <a:lnTo>
                    <a:pt x="772" y="160"/>
                  </a:lnTo>
                  <a:lnTo>
                    <a:pt x="772" y="158"/>
                  </a:lnTo>
                  <a:lnTo>
                    <a:pt x="774" y="154"/>
                  </a:lnTo>
                  <a:lnTo>
                    <a:pt x="776" y="152"/>
                  </a:lnTo>
                  <a:lnTo>
                    <a:pt x="776" y="156"/>
                  </a:lnTo>
                  <a:lnTo>
                    <a:pt x="774" y="160"/>
                  </a:lnTo>
                  <a:lnTo>
                    <a:pt x="772" y="164"/>
                  </a:lnTo>
                  <a:lnTo>
                    <a:pt x="774" y="166"/>
                  </a:lnTo>
                  <a:lnTo>
                    <a:pt x="772" y="170"/>
                  </a:lnTo>
                  <a:lnTo>
                    <a:pt x="774" y="172"/>
                  </a:lnTo>
                  <a:lnTo>
                    <a:pt x="774" y="174"/>
                  </a:lnTo>
                  <a:lnTo>
                    <a:pt x="774" y="174"/>
                  </a:lnTo>
                  <a:close/>
                  <a:moveTo>
                    <a:pt x="780" y="66"/>
                  </a:moveTo>
                  <a:lnTo>
                    <a:pt x="780" y="66"/>
                  </a:lnTo>
                  <a:lnTo>
                    <a:pt x="782" y="66"/>
                  </a:lnTo>
                  <a:lnTo>
                    <a:pt x="782" y="66"/>
                  </a:lnTo>
                  <a:lnTo>
                    <a:pt x="784" y="66"/>
                  </a:lnTo>
                  <a:lnTo>
                    <a:pt x="786" y="68"/>
                  </a:lnTo>
                  <a:lnTo>
                    <a:pt x="784" y="68"/>
                  </a:lnTo>
                  <a:lnTo>
                    <a:pt x="782" y="68"/>
                  </a:lnTo>
                  <a:lnTo>
                    <a:pt x="780" y="68"/>
                  </a:lnTo>
                  <a:lnTo>
                    <a:pt x="780" y="66"/>
                  </a:lnTo>
                  <a:close/>
                  <a:moveTo>
                    <a:pt x="782" y="174"/>
                  </a:moveTo>
                  <a:lnTo>
                    <a:pt x="782" y="172"/>
                  </a:lnTo>
                  <a:lnTo>
                    <a:pt x="784" y="170"/>
                  </a:lnTo>
                  <a:lnTo>
                    <a:pt x="784" y="168"/>
                  </a:lnTo>
                  <a:lnTo>
                    <a:pt x="786" y="168"/>
                  </a:lnTo>
                  <a:lnTo>
                    <a:pt x="786" y="168"/>
                  </a:lnTo>
                  <a:lnTo>
                    <a:pt x="786" y="170"/>
                  </a:lnTo>
                  <a:lnTo>
                    <a:pt x="784" y="170"/>
                  </a:lnTo>
                  <a:lnTo>
                    <a:pt x="782" y="174"/>
                  </a:lnTo>
                  <a:lnTo>
                    <a:pt x="782" y="174"/>
                  </a:lnTo>
                  <a:close/>
                  <a:moveTo>
                    <a:pt x="808" y="150"/>
                  </a:moveTo>
                  <a:lnTo>
                    <a:pt x="810" y="146"/>
                  </a:lnTo>
                  <a:lnTo>
                    <a:pt x="812" y="146"/>
                  </a:lnTo>
                  <a:lnTo>
                    <a:pt x="814" y="144"/>
                  </a:lnTo>
                  <a:lnTo>
                    <a:pt x="816" y="146"/>
                  </a:lnTo>
                  <a:lnTo>
                    <a:pt x="818" y="148"/>
                  </a:lnTo>
                  <a:lnTo>
                    <a:pt x="818" y="150"/>
                  </a:lnTo>
                  <a:lnTo>
                    <a:pt x="814" y="150"/>
                  </a:lnTo>
                  <a:lnTo>
                    <a:pt x="812" y="152"/>
                  </a:lnTo>
                  <a:lnTo>
                    <a:pt x="810" y="152"/>
                  </a:lnTo>
                  <a:lnTo>
                    <a:pt x="808" y="152"/>
                  </a:lnTo>
                  <a:lnTo>
                    <a:pt x="808" y="150"/>
                  </a:lnTo>
                  <a:close/>
                  <a:moveTo>
                    <a:pt x="992" y="6"/>
                  </a:moveTo>
                  <a:lnTo>
                    <a:pt x="994" y="2"/>
                  </a:lnTo>
                  <a:lnTo>
                    <a:pt x="994" y="2"/>
                  </a:lnTo>
                  <a:lnTo>
                    <a:pt x="996" y="4"/>
                  </a:lnTo>
                  <a:lnTo>
                    <a:pt x="994" y="6"/>
                  </a:lnTo>
                  <a:lnTo>
                    <a:pt x="992" y="6"/>
                  </a:lnTo>
                  <a:close/>
                  <a:moveTo>
                    <a:pt x="904" y="178"/>
                  </a:moveTo>
                  <a:lnTo>
                    <a:pt x="902" y="180"/>
                  </a:lnTo>
                  <a:lnTo>
                    <a:pt x="904" y="182"/>
                  </a:lnTo>
                  <a:lnTo>
                    <a:pt x="906" y="182"/>
                  </a:lnTo>
                  <a:lnTo>
                    <a:pt x="906" y="180"/>
                  </a:lnTo>
                  <a:lnTo>
                    <a:pt x="904" y="178"/>
                  </a:lnTo>
                  <a:lnTo>
                    <a:pt x="904" y="178"/>
                  </a:lnTo>
                  <a:lnTo>
                    <a:pt x="904" y="178"/>
                  </a:lnTo>
                  <a:close/>
                  <a:moveTo>
                    <a:pt x="858" y="206"/>
                  </a:moveTo>
                  <a:lnTo>
                    <a:pt x="860" y="208"/>
                  </a:lnTo>
                  <a:lnTo>
                    <a:pt x="862" y="208"/>
                  </a:lnTo>
                  <a:lnTo>
                    <a:pt x="860" y="206"/>
                  </a:lnTo>
                  <a:lnTo>
                    <a:pt x="858" y="206"/>
                  </a:lnTo>
                  <a:close/>
                  <a:moveTo>
                    <a:pt x="796" y="204"/>
                  </a:moveTo>
                  <a:lnTo>
                    <a:pt x="796" y="202"/>
                  </a:lnTo>
                  <a:lnTo>
                    <a:pt x="796" y="200"/>
                  </a:lnTo>
                  <a:lnTo>
                    <a:pt x="796" y="200"/>
                  </a:lnTo>
                  <a:lnTo>
                    <a:pt x="798" y="202"/>
                  </a:lnTo>
                  <a:lnTo>
                    <a:pt x="798" y="204"/>
                  </a:lnTo>
                  <a:lnTo>
                    <a:pt x="798" y="204"/>
                  </a:lnTo>
                  <a:lnTo>
                    <a:pt x="796" y="204"/>
                  </a:lnTo>
                  <a:close/>
                  <a:moveTo>
                    <a:pt x="780" y="242"/>
                  </a:moveTo>
                  <a:lnTo>
                    <a:pt x="778" y="240"/>
                  </a:lnTo>
                  <a:lnTo>
                    <a:pt x="778" y="238"/>
                  </a:lnTo>
                  <a:lnTo>
                    <a:pt x="778" y="236"/>
                  </a:lnTo>
                  <a:lnTo>
                    <a:pt x="776" y="234"/>
                  </a:lnTo>
                  <a:lnTo>
                    <a:pt x="776" y="236"/>
                  </a:lnTo>
                  <a:lnTo>
                    <a:pt x="776" y="238"/>
                  </a:lnTo>
                  <a:lnTo>
                    <a:pt x="776" y="242"/>
                  </a:lnTo>
                  <a:lnTo>
                    <a:pt x="778" y="246"/>
                  </a:lnTo>
                  <a:lnTo>
                    <a:pt x="776" y="246"/>
                  </a:lnTo>
                  <a:lnTo>
                    <a:pt x="776" y="248"/>
                  </a:lnTo>
                  <a:lnTo>
                    <a:pt x="774" y="246"/>
                  </a:lnTo>
                  <a:lnTo>
                    <a:pt x="770" y="246"/>
                  </a:lnTo>
                  <a:lnTo>
                    <a:pt x="770" y="244"/>
                  </a:lnTo>
                  <a:lnTo>
                    <a:pt x="768" y="244"/>
                  </a:lnTo>
                  <a:lnTo>
                    <a:pt x="764" y="242"/>
                  </a:lnTo>
                  <a:lnTo>
                    <a:pt x="764" y="242"/>
                  </a:lnTo>
                  <a:lnTo>
                    <a:pt x="762" y="240"/>
                  </a:lnTo>
                  <a:lnTo>
                    <a:pt x="762" y="240"/>
                  </a:lnTo>
                  <a:lnTo>
                    <a:pt x="760" y="240"/>
                  </a:lnTo>
                  <a:lnTo>
                    <a:pt x="760" y="238"/>
                  </a:lnTo>
                  <a:lnTo>
                    <a:pt x="762" y="238"/>
                  </a:lnTo>
                  <a:lnTo>
                    <a:pt x="762" y="236"/>
                  </a:lnTo>
                  <a:lnTo>
                    <a:pt x="764" y="234"/>
                  </a:lnTo>
                  <a:lnTo>
                    <a:pt x="764" y="232"/>
                  </a:lnTo>
                  <a:lnTo>
                    <a:pt x="762" y="230"/>
                  </a:lnTo>
                  <a:lnTo>
                    <a:pt x="760" y="230"/>
                  </a:lnTo>
                  <a:lnTo>
                    <a:pt x="760" y="232"/>
                  </a:lnTo>
                  <a:lnTo>
                    <a:pt x="762" y="232"/>
                  </a:lnTo>
                  <a:lnTo>
                    <a:pt x="762" y="234"/>
                  </a:lnTo>
                  <a:lnTo>
                    <a:pt x="762" y="236"/>
                  </a:lnTo>
                  <a:lnTo>
                    <a:pt x="760" y="236"/>
                  </a:lnTo>
                  <a:lnTo>
                    <a:pt x="758" y="236"/>
                  </a:lnTo>
                  <a:lnTo>
                    <a:pt x="760" y="236"/>
                  </a:lnTo>
                  <a:lnTo>
                    <a:pt x="760" y="238"/>
                  </a:lnTo>
                  <a:lnTo>
                    <a:pt x="758" y="240"/>
                  </a:lnTo>
                  <a:lnTo>
                    <a:pt x="756" y="238"/>
                  </a:lnTo>
                  <a:lnTo>
                    <a:pt x="756" y="236"/>
                  </a:lnTo>
                  <a:lnTo>
                    <a:pt x="756" y="236"/>
                  </a:lnTo>
                  <a:lnTo>
                    <a:pt x="754" y="234"/>
                  </a:lnTo>
                  <a:lnTo>
                    <a:pt x="756" y="230"/>
                  </a:lnTo>
                  <a:lnTo>
                    <a:pt x="756" y="230"/>
                  </a:lnTo>
                  <a:lnTo>
                    <a:pt x="756" y="228"/>
                  </a:lnTo>
                  <a:lnTo>
                    <a:pt x="754" y="230"/>
                  </a:lnTo>
                  <a:lnTo>
                    <a:pt x="754" y="232"/>
                  </a:lnTo>
                  <a:lnTo>
                    <a:pt x="754" y="234"/>
                  </a:lnTo>
                  <a:lnTo>
                    <a:pt x="754" y="234"/>
                  </a:lnTo>
                  <a:lnTo>
                    <a:pt x="754" y="236"/>
                  </a:lnTo>
                  <a:lnTo>
                    <a:pt x="750" y="236"/>
                  </a:lnTo>
                  <a:lnTo>
                    <a:pt x="748" y="234"/>
                  </a:lnTo>
                  <a:lnTo>
                    <a:pt x="748" y="234"/>
                  </a:lnTo>
                  <a:lnTo>
                    <a:pt x="746" y="234"/>
                  </a:lnTo>
                  <a:lnTo>
                    <a:pt x="748" y="232"/>
                  </a:lnTo>
                  <a:lnTo>
                    <a:pt x="748" y="228"/>
                  </a:lnTo>
                  <a:lnTo>
                    <a:pt x="748" y="228"/>
                  </a:lnTo>
                  <a:lnTo>
                    <a:pt x="748" y="226"/>
                  </a:lnTo>
                  <a:lnTo>
                    <a:pt x="752" y="220"/>
                  </a:lnTo>
                  <a:lnTo>
                    <a:pt x="750" y="222"/>
                  </a:lnTo>
                  <a:lnTo>
                    <a:pt x="748" y="222"/>
                  </a:lnTo>
                  <a:lnTo>
                    <a:pt x="746" y="228"/>
                  </a:lnTo>
                  <a:lnTo>
                    <a:pt x="746" y="230"/>
                  </a:lnTo>
                  <a:lnTo>
                    <a:pt x="746" y="232"/>
                  </a:lnTo>
                  <a:lnTo>
                    <a:pt x="744" y="232"/>
                  </a:lnTo>
                  <a:lnTo>
                    <a:pt x="746" y="230"/>
                  </a:lnTo>
                  <a:lnTo>
                    <a:pt x="746" y="230"/>
                  </a:lnTo>
                  <a:lnTo>
                    <a:pt x="746" y="228"/>
                  </a:lnTo>
                  <a:lnTo>
                    <a:pt x="744" y="232"/>
                  </a:lnTo>
                  <a:lnTo>
                    <a:pt x="740" y="232"/>
                  </a:lnTo>
                  <a:lnTo>
                    <a:pt x="740" y="230"/>
                  </a:lnTo>
                  <a:lnTo>
                    <a:pt x="740" y="228"/>
                  </a:lnTo>
                  <a:lnTo>
                    <a:pt x="740" y="226"/>
                  </a:lnTo>
                  <a:lnTo>
                    <a:pt x="740" y="224"/>
                  </a:lnTo>
                  <a:lnTo>
                    <a:pt x="742" y="222"/>
                  </a:lnTo>
                  <a:lnTo>
                    <a:pt x="744" y="222"/>
                  </a:lnTo>
                  <a:lnTo>
                    <a:pt x="744" y="220"/>
                  </a:lnTo>
                  <a:lnTo>
                    <a:pt x="744" y="218"/>
                  </a:lnTo>
                  <a:lnTo>
                    <a:pt x="746" y="216"/>
                  </a:lnTo>
                  <a:lnTo>
                    <a:pt x="748" y="216"/>
                  </a:lnTo>
                  <a:lnTo>
                    <a:pt x="748" y="214"/>
                  </a:lnTo>
                  <a:lnTo>
                    <a:pt x="752" y="214"/>
                  </a:lnTo>
                  <a:lnTo>
                    <a:pt x="754" y="212"/>
                  </a:lnTo>
                  <a:lnTo>
                    <a:pt x="756" y="212"/>
                  </a:lnTo>
                  <a:lnTo>
                    <a:pt x="758" y="212"/>
                  </a:lnTo>
                  <a:lnTo>
                    <a:pt x="758" y="210"/>
                  </a:lnTo>
                  <a:lnTo>
                    <a:pt x="758" y="210"/>
                  </a:lnTo>
                  <a:lnTo>
                    <a:pt x="760" y="210"/>
                  </a:lnTo>
                  <a:lnTo>
                    <a:pt x="764" y="210"/>
                  </a:lnTo>
                  <a:lnTo>
                    <a:pt x="768" y="210"/>
                  </a:lnTo>
                  <a:lnTo>
                    <a:pt x="768" y="210"/>
                  </a:lnTo>
                  <a:lnTo>
                    <a:pt x="770" y="210"/>
                  </a:lnTo>
                  <a:lnTo>
                    <a:pt x="772" y="212"/>
                  </a:lnTo>
                  <a:lnTo>
                    <a:pt x="774" y="212"/>
                  </a:lnTo>
                  <a:lnTo>
                    <a:pt x="774" y="210"/>
                  </a:lnTo>
                  <a:lnTo>
                    <a:pt x="776" y="210"/>
                  </a:lnTo>
                  <a:lnTo>
                    <a:pt x="778" y="212"/>
                  </a:lnTo>
                  <a:lnTo>
                    <a:pt x="778" y="212"/>
                  </a:lnTo>
                  <a:lnTo>
                    <a:pt x="782" y="212"/>
                  </a:lnTo>
                  <a:lnTo>
                    <a:pt x="782" y="210"/>
                  </a:lnTo>
                  <a:lnTo>
                    <a:pt x="782" y="210"/>
                  </a:lnTo>
                  <a:lnTo>
                    <a:pt x="780" y="210"/>
                  </a:lnTo>
                  <a:lnTo>
                    <a:pt x="778" y="210"/>
                  </a:lnTo>
                  <a:lnTo>
                    <a:pt x="776" y="210"/>
                  </a:lnTo>
                  <a:lnTo>
                    <a:pt x="776" y="208"/>
                  </a:lnTo>
                  <a:lnTo>
                    <a:pt x="778" y="208"/>
                  </a:lnTo>
                  <a:lnTo>
                    <a:pt x="778" y="206"/>
                  </a:lnTo>
                  <a:lnTo>
                    <a:pt x="776" y="204"/>
                  </a:lnTo>
                  <a:lnTo>
                    <a:pt x="776" y="204"/>
                  </a:lnTo>
                  <a:lnTo>
                    <a:pt x="780" y="204"/>
                  </a:lnTo>
                  <a:lnTo>
                    <a:pt x="780" y="204"/>
                  </a:lnTo>
                  <a:lnTo>
                    <a:pt x="778" y="204"/>
                  </a:lnTo>
                  <a:lnTo>
                    <a:pt x="776" y="204"/>
                  </a:lnTo>
                  <a:lnTo>
                    <a:pt x="774" y="204"/>
                  </a:lnTo>
                  <a:lnTo>
                    <a:pt x="774" y="202"/>
                  </a:lnTo>
                  <a:lnTo>
                    <a:pt x="774" y="200"/>
                  </a:lnTo>
                  <a:lnTo>
                    <a:pt x="776" y="198"/>
                  </a:lnTo>
                  <a:lnTo>
                    <a:pt x="776" y="198"/>
                  </a:lnTo>
                  <a:lnTo>
                    <a:pt x="774" y="198"/>
                  </a:lnTo>
                  <a:lnTo>
                    <a:pt x="774" y="196"/>
                  </a:lnTo>
                  <a:lnTo>
                    <a:pt x="774" y="192"/>
                  </a:lnTo>
                  <a:lnTo>
                    <a:pt x="774" y="190"/>
                  </a:lnTo>
                  <a:lnTo>
                    <a:pt x="774" y="188"/>
                  </a:lnTo>
                  <a:lnTo>
                    <a:pt x="774" y="186"/>
                  </a:lnTo>
                  <a:lnTo>
                    <a:pt x="776" y="186"/>
                  </a:lnTo>
                  <a:lnTo>
                    <a:pt x="778" y="186"/>
                  </a:lnTo>
                  <a:lnTo>
                    <a:pt x="782" y="186"/>
                  </a:lnTo>
                  <a:lnTo>
                    <a:pt x="782" y="186"/>
                  </a:lnTo>
                  <a:lnTo>
                    <a:pt x="786" y="186"/>
                  </a:lnTo>
                  <a:lnTo>
                    <a:pt x="788" y="186"/>
                  </a:lnTo>
                  <a:lnTo>
                    <a:pt x="790" y="190"/>
                  </a:lnTo>
                  <a:lnTo>
                    <a:pt x="792" y="194"/>
                  </a:lnTo>
                  <a:lnTo>
                    <a:pt x="792" y="202"/>
                  </a:lnTo>
                  <a:lnTo>
                    <a:pt x="790" y="204"/>
                  </a:lnTo>
                  <a:lnTo>
                    <a:pt x="792" y="206"/>
                  </a:lnTo>
                  <a:lnTo>
                    <a:pt x="792" y="204"/>
                  </a:lnTo>
                  <a:lnTo>
                    <a:pt x="798" y="206"/>
                  </a:lnTo>
                  <a:lnTo>
                    <a:pt x="798" y="210"/>
                  </a:lnTo>
                  <a:lnTo>
                    <a:pt x="800" y="210"/>
                  </a:lnTo>
                  <a:lnTo>
                    <a:pt x="800" y="208"/>
                  </a:lnTo>
                  <a:lnTo>
                    <a:pt x="806" y="208"/>
                  </a:lnTo>
                  <a:lnTo>
                    <a:pt x="808" y="212"/>
                  </a:lnTo>
                  <a:lnTo>
                    <a:pt x="810" y="210"/>
                  </a:lnTo>
                  <a:lnTo>
                    <a:pt x="808" y="210"/>
                  </a:lnTo>
                  <a:lnTo>
                    <a:pt x="810" y="208"/>
                  </a:lnTo>
                  <a:lnTo>
                    <a:pt x="814" y="206"/>
                  </a:lnTo>
                  <a:lnTo>
                    <a:pt x="816" y="202"/>
                  </a:lnTo>
                  <a:lnTo>
                    <a:pt x="822" y="200"/>
                  </a:lnTo>
                  <a:lnTo>
                    <a:pt x="824" y="196"/>
                  </a:lnTo>
                  <a:lnTo>
                    <a:pt x="826" y="192"/>
                  </a:lnTo>
                  <a:lnTo>
                    <a:pt x="826" y="192"/>
                  </a:lnTo>
                  <a:lnTo>
                    <a:pt x="824" y="192"/>
                  </a:lnTo>
                  <a:lnTo>
                    <a:pt x="824" y="192"/>
                  </a:lnTo>
                  <a:lnTo>
                    <a:pt x="824" y="194"/>
                  </a:lnTo>
                  <a:lnTo>
                    <a:pt x="820" y="198"/>
                  </a:lnTo>
                  <a:lnTo>
                    <a:pt x="816" y="200"/>
                  </a:lnTo>
                  <a:lnTo>
                    <a:pt x="816" y="202"/>
                  </a:lnTo>
                  <a:lnTo>
                    <a:pt x="814" y="204"/>
                  </a:lnTo>
                  <a:lnTo>
                    <a:pt x="810" y="206"/>
                  </a:lnTo>
                  <a:lnTo>
                    <a:pt x="808" y="204"/>
                  </a:lnTo>
                  <a:lnTo>
                    <a:pt x="806" y="204"/>
                  </a:lnTo>
                  <a:lnTo>
                    <a:pt x="806" y="206"/>
                  </a:lnTo>
                  <a:lnTo>
                    <a:pt x="802" y="206"/>
                  </a:lnTo>
                  <a:lnTo>
                    <a:pt x="800" y="204"/>
                  </a:lnTo>
                  <a:lnTo>
                    <a:pt x="800" y="202"/>
                  </a:lnTo>
                  <a:lnTo>
                    <a:pt x="802" y="200"/>
                  </a:lnTo>
                  <a:lnTo>
                    <a:pt x="804" y="200"/>
                  </a:lnTo>
                  <a:lnTo>
                    <a:pt x="804" y="196"/>
                  </a:lnTo>
                  <a:lnTo>
                    <a:pt x="802" y="198"/>
                  </a:lnTo>
                  <a:lnTo>
                    <a:pt x="802" y="200"/>
                  </a:lnTo>
                  <a:lnTo>
                    <a:pt x="798" y="200"/>
                  </a:lnTo>
                  <a:lnTo>
                    <a:pt x="798" y="198"/>
                  </a:lnTo>
                  <a:lnTo>
                    <a:pt x="798" y="196"/>
                  </a:lnTo>
                  <a:lnTo>
                    <a:pt x="798" y="196"/>
                  </a:lnTo>
                  <a:lnTo>
                    <a:pt x="802" y="196"/>
                  </a:lnTo>
                  <a:lnTo>
                    <a:pt x="802" y="194"/>
                  </a:lnTo>
                  <a:lnTo>
                    <a:pt x="800" y="194"/>
                  </a:lnTo>
                  <a:lnTo>
                    <a:pt x="800" y="194"/>
                  </a:lnTo>
                  <a:lnTo>
                    <a:pt x="800" y="192"/>
                  </a:lnTo>
                  <a:lnTo>
                    <a:pt x="802" y="192"/>
                  </a:lnTo>
                  <a:lnTo>
                    <a:pt x="804" y="192"/>
                  </a:lnTo>
                  <a:lnTo>
                    <a:pt x="804" y="192"/>
                  </a:lnTo>
                  <a:lnTo>
                    <a:pt x="802" y="192"/>
                  </a:lnTo>
                  <a:lnTo>
                    <a:pt x="800" y="190"/>
                  </a:lnTo>
                  <a:lnTo>
                    <a:pt x="800" y="192"/>
                  </a:lnTo>
                  <a:lnTo>
                    <a:pt x="798" y="192"/>
                  </a:lnTo>
                  <a:lnTo>
                    <a:pt x="796" y="190"/>
                  </a:lnTo>
                  <a:lnTo>
                    <a:pt x="798" y="188"/>
                  </a:lnTo>
                  <a:lnTo>
                    <a:pt x="800" y="188"/>
                  </a:lnTo>
                  <a:lnTo>
                    <a:pt x="802" y="186"/>
                  </a:lnTo>
                  <a:lnTo>
                    <a:pt x="804" y="186"/>
                  </a:lnTo>
                  <a:lnTo>
                    <a:pt x="806" y="188"/>
                  </a:lnTo>
                  <a:lnTo>
                    <a:pt x="808" y="186"/>
                  </a:lnTo>
                  <a:lnTo>
                    <a:pt x="806" y="186"/>
                  </a:lnTo>
                  <a:lnTo>
                    <a:pt x="804" y="186"/>
                  </a:lnTo>
                  <a:lnTo>
                    <a:pt x="808" y="182"/>
                  </a:lnTo>
                  <a:lnTo>
                    <a:pt x="810" y="182"/>
                  </a:lnTo>
                  <a:lnTo>
                    <a:pt x="810" y="182"/>
                  </a:lnTo>
                  <a:lnTo>
                    <a:pt x="808" y="182"/>
                  </a:lnTo>
                  <a:lnTo>
                    <a:pt x="808" y="180"/>
                  </a:lnTo>
                  <a:lnTo>
                    <a:pt x="810" y="178"/>
                  </a:lnTo>
                  <a:lnTo>
                    <a:pt x="812" y="178"/>
                  </a:lnTo>
                  <a:lnTo>
                    <a:pt x="810" y="176"/>
                  </a:lnTo>
                  <a:lnTo>
                    <a:pt x="814" y="172"/>
                  </a:lnTo>
                  <a:lnTo>
                    <a:pt x="816" y="170"/>
                  </a:lnTo>
                  <a:lnTo>
                    <a:pt x="816" y="168"/>
                  </a:lnTo>
                  <a:lnTo>
                    <a:pt x="814" y="168"/>
                  </a:lnTo>
                  <a:lnTo>
                    <a:pt x="810" y="174"/>
                  </a:lnTo>
                  <a:lnTo>
                    <a:pt x="808" y="178"/>
                  </a:lnTo>
                  <a:lnTo>
                    <a:pt x="804" y="182"/>
                  </a:lnTo>
                  <a:lnTo>
                    <a:pt x="802" y="184"/>
                  </a:lnTo>
                  <a:lnTo>
                    <a:pt x="800" y="184"/>
                  </a:lnTo>
                  <a:lnTo>
                    <a:pt x="796" y="184"/>
                  </a:lnTo>
                  <a:lnTo>
                    <a:pt x="796" y="182"/>
                  </a:lnTo>
                  <a:lnTo>
                    <a:pt x="798" y="180"/>
                  </a:lnTo>
                  <a:lnTo>
                    <a:pt x="800" y="178"/>
                  </a:lnTo>
                  <a:lnTo>
                    <a:pt x="800" y="176"/>
                  </a:lnTo>
                  <a:lnTo>
                    <a:pt x="796" y="178"/>
                  </a:lnTo>
                  <a:lnTo>
                    <a:pt x="794" y="178"/>
                  </a:lnTo>
                  <a:lnTo>
                    <a:pt x="794" y="180"/>
                  </a:lnTo>
                  <a:lnTo>
                    <a:pt x="792" y="182"/>
                  </a:lnTo>
                  <a:lnTo>
                    <a:pt x="788" y="182"/>
                  </a:lnTo>
                  <a:lnTo>
                    <a:pt x="784" y="178"/>
                  </a:lnTo>
                  <a:lnTo>
                    <a:pt x="786" y="176"/>
                  </a:lnTo>
                  <a:lnTo>
                    <a:pt x="788" y="176"/>
                  </a:lnTo>
                  <a:lnTo>
                    <a:pt x="788" y="176"/>
                  </a:lnTo>
                  <a:lnTo>
                    <a:pt x="786" y="176"/>
                  </a:lnTo>
                  <a:lnTo>
                    <a:pt x="788" y="172"/>
                  </a:lnTo>
                  <a:lnTo>
                    <a:pt x="790" y="170"/>
                  </a:lnTo>
                  <a:lnTo>
                    <a:pt x="790" y="168"/>
                  </a:lnTo>
                  <a:lnTo>
                    <a:pt x="792" y="168"/>
                  </a:lnTo>
                  <a:lnTo>
                    <a:pt x="796" y="166"/>
                  </a:lnTo>
                  <a:lnTo>
                    <a:pt x="798" y="166"/>
                  </a:lnTo>
                  <a:lnTo>
                    <a:pt x="798" y="162"/>
                  </a:lnTo>
                  <a:lnTo>
                    <a:pt x="800" y="160"/>
                  </a:lnTo>
                  <a:lnTo>
                    <a:pt x="802" y="156"/>
                  </a:lnTo>
                  <a:lnTo>
                    <a:pt x="804" y="156"/>
                  </a:lnTo>
                  <a:lnTo>
                    <a:pt x="810" y="156"/>
                  </a:lnTo>
                  <a:lnTo>
                    <a:pt x="814" y="156"/>
                  </a:lnTo>
                  <a:lnTo>
                    <a:pt x="816" y="156"/>
                  </a:lnTo>
                  <a:lnTo>
                    <a:pt x="816" y="156"/>
                  </a:lnTo>
                  <a:lnTo>
                    <a:pt x="820" y="154"/>
                  </a:lnTo>
                  <a:lnTo>
                    <a:pt x="822" y="154"/>
                  </a:lnTo>
                  <a:lnTo>
                    <a:pt x="822" y="154"/>
                  </a:lnTo>
                  <a:lnTo>
                    <a:pt x="824" y="156"/>
                  </a:lnTo>
                  <a:lnTo>
                    <a:pt x="826" y="158"/>
                  </a:lnTo>
                  <a:lnTo>
                    <a:pt x="832" y="162"/>
                  </a:lnTo>
                  <a:lnTo>
                    <a:pt x="832" y="162"/>
                  </a:lnTo>
                  <a:lnTo>
                    <a:pt x="834" y="164"/>
                  </a:lnTo>
                  <a:lnTo>
                    <a:pt x="836" y="164"/>
                  </a:lnTo>
                  <a:lnTo>
                    <a:pt x="838" y="170"/>
                  </a:lnTo>
                  <a:lnTo>
                    <a:pt x="838" y="166"/>
                  </a:lnTo>
                  <a:lnTo>
                    <a:pt x="840" y="166"/>
                  </a:lnTo>
                  <a:lnTo>
                    <a:pt x="840" y="164"/>
                  </a:lnTo>
                  <a:lnTo>
                    <a:pt x="838" y="164"/>
                  </a:lnTo>
                  <a:lnTo>
                    <a:pt x="836" y="164"/>
                  </a:lnTo>
                  <a:lnTo>
                    <a:pt x="836" y="162"/>
                  </a:lnTo>
                  <a:lnTo>
                    <a:pt x="838" y="162"/>
                  </a:lnTo>
                  <a:lnTo>
                    <a:pt x="844" y="162"/>
                  </a:lnTo>
                  <a:lnTo>
                    <a:pt x="846" y="162"/>
                  </a:lnTo>
                  <a:lnTo>
                    <a:pt x="846" y="162"/>
                  </a:lnTo>
                  <a:lnTo>
                    <a:pt x="846" y="158"/>
                  </a:lnTo>
                  <a:lnTo>
                    <a:pt x="848" y="156"/>
                  </a:lnTo>
                  <a:lnTo>
                    <a:pt x="848" y="154"/>
                  </a:lnTo>
                  <a:lnTo>
                    <a:pt x="846" y="156"/>
                  </a:lnTo>
                  <a:lnTo>
                    <a:pt x="846" y="156"/>
                  </a:lnTo>
                  <a:lnTo>
                    <a:pt x="844" y="158"/>
                  </a:lnTo>
                  <a:lnTo>
                    <a:pt x="842" y="160"/>
                  </a:lnTo>
                  <a:lnTo>
                    <a:pt x="838" y="158"/>
                  </a:lnTo>
                  <a:lnTo>
                    <a:pt x="834" y="158"/>
                  </a:lnTo>
                  <a:lnTo>
                    <a:pt x="832" y="156"/>
                  </a:lnTo>
                  <a:lnTo>
                    <a:pt x="830" y="156"/>
                  </a:lnTo>
                  <a:lnTo>
                    <a:pt x="826" y="156"/>
                  </a:lnTo>
                  <a:lnTo>
                    <a:pt x="824" y="150"/>
                  </a:lnTo>
                  <a:lnTo>
                    <a:pt x="824" y="146"/>
                  </a:lnTo>
                  <a:lnTo>
                    <a:pt x="826" y="146"/>
                  </a:lnTo>
                  <a:lnTo>
                    <a:pt x="828" y="146"/>
                  </a:lnTo>
                  <a:lnTo>
                    <a:pt x="828" y="148"/>
                  </a:lnTo>
                  <a:lnTo>
                    <a:pt x="830" y="150"/>
                  </a:lnTo>
                  <a:lnTo>
                    <a:pt x="830" y="148"/>
                  </a:lnTo>
                  <a:lnTo>
                    <a:pt x="832" y="144"/>
                  </a:lnTo>
                  <a:lnTo>
                    <a:pt x="830" y="144"/>
                  </a:lnTo>
                  <a:lnTo>
                    <a:pt x="830" y="144"/>
                  </a:lnTo>
                  <a:lnTo>
                    <a:pt x="830" y="142"/>
                  </a:lnTo>
                  <a:lnTo>
                    <a:pt x="830" y="138"/>
                  </a:lnTo>
                  <a:lnTo>
                    <a:pt x="830" y="134"/>
                  </a:lnTo>
                  <a:lnTo>
                    <a:pt x="832" y="130"/>
                  </a:lnTo>
                  <a:lnTo>
                    <a:pt x="832" y="124"/>
                  </a:lnTo>
                  <a:lnTo>
                    <a:pt x="830" y="120"/>
                  </a:lnTo>
                  <a:lnTo>
                    <a:pt x="830" y="120"/>
                  </a:lnTo>
                  <a:lnTo>
                    <a:pt x="828" y="116"/>
                  </a:lnTo>
                  <a:lnTo>
                    <a:pt x="830" y="114"/>
                  </a:lnTo>
                  <a:lnTo>
                    <a:pt x="830" y="114"/>
                  </a:lnTo>
                  <a:lnTo>
                    <a:pt x="832" y="114"/>
                  </a:lnTo>
                  <a:lnTo>
                    <a:pt x="832" y="116"/>
                  </a:lnTo>
                  <a:lnTo>
                    <a:pt x="834" y="116"/>
                  </a:lnTo>
                  <a:lnTo>
                    <a:pt x="836" y="118"/>
                  </a:lnTo>
                  <a:lnTo>
                    <a:pt x="838" y="118"/>
                  </a:lnTo>
                  <a:lnTo>
                    <a:pt x="838" y="116"/>
                  </a:lnTo>
                  <a:lnTo>
                    <a:pt x="836" y="114"/>
                  </a:lnTo>
                  <a:lnTo>
                    <a:pt x="834" y="112"/>
                  </a:lnTo>
                  <a:lnTo>
                    <a:pt x="832" y="112"/>
                  </a:lnTo>
                  <a:lnTo>
                    <a:pt x="832" y="108"/>
                  </a:lnTo>
                  <a:lnTo>
                    <a:pt x="832" y="106"/>
                  </a:lnTo>
                  <a:lnTo>
                    <a:pt x="840" y="98"/>
                  </a:lnTo>
                  <a:lnTo>
                    <a:pt x="844" y="98"/>
                  </a:lnTo>
                  <a:lnTo>
                    <a:pt x="846" y="98"/>
                  </a:lnTo>
                  <a:lnTo>
                    <a:pt x="846" y="100"/>
                  </a:lnTo>
                  <a:lnTo>
                    <a:pt x="850" y="102"/>
                  </a:lnTo>
                  <a:lnTo>
                    <a:pt x="852" y="102"/>
                  </a:lnTo>
                  <a:lnTo>
                    <a:pt x="858" y="106"/>
                  </a:lnTo>
                  <a:lnTo>
                    <a:pt x="858" y="108"/>
                  </a:lnTo>
                  <a:lnTo>
                    <a:pt x="860" y="112"/>
                  </a:lnTo>
                  <a:lnTo>
                    <a:pt x="862" y="118"/>
                  </a:lnTo>
                  <a:lnTo>
                    <a:pt x="860" y="122"/>
                  </a:lnTo>
                  <a:lnTo>
                    <a:pt x="862" y="126"/>
                  </a:lnTo>
                  <a:lnTo>
                    <a:pt x="864" y="128"/>
                  </a:lnTo>
                  <a:lnTo>
                    <a:pt x="864" y="128"/>
                  </a:lnTo>
                  <a:lnTo>
                    <a:pt x="864" y="128"/>
                  </a:lnTo>
                  <a:lnTo>
                    <a:pt x="868" y="130"/>
                  </a:lnTo>
                  <a:lnTo>
                    <a:pt x="868" y="132"/>
                  </a:lnTo>
                  <a:lnTo>
                    <a:pt x="868" y="130"/>
                  </a:lnTo>
                  <a:lnTo>
                    <a:pt x="870" y="130"/>
                  </a:lnTo>
                  <a:lnTo>
                    <a:pt x="872" y="130"/>
                  </a:lnTo>
                  <a:lnTo>
                    <a:pt x="870" y="128"/>
                  </a:lnTo>
                  <a:lnTo>
                    <a:pt x="868" y="128"/>
                  </a:lnTo>
                  <a:lnTo>
                    <a:pt x="866" y="126"/>
                  </a:lnTo>
                  <a:lnTo>
                    <a:pt x="864" y="124"/>
                  </a:lnTo>
                  <a:lnTo>
                    <a:pt x="864" y="122"/>
                  </a:lnTo>
                  <a:lnTo>
                    <a:pt x="866" y="120"/>
                  </a:lnTo>
                  <a:lnTo>
                    <a:pt x="866" y="120"/>
                  </a:lnTo>
                  <a:lnTo>
                    <a:pt x="866" y="110"/>
                  </a:lnTo>
                  <a:lnTo>
                    <a:pt x="864" y="108"/>
                  </a:lnTo>
                  <a:lnTo>
                    <a:pt x="866" y="106"/>
                  </a:lnTo>
                  <a:lnTo>
                    <a:pt x="870" y="104"/>
                  </a:lnTo>
                  <a:lnTo>
                    <a:pt x="872" y="106"/>
                  </a:lnTo>
                  <a:lnTo>
                    <a:pt x="876" y="106"/>
                  </a:lnTo>
                  <a:lnTo>
                    <a:pt x="878" y="106"/>
                  </a:lnTo>
                  <a:lnTo>
                    <a:pt x="884" y="108"/>
                  </a:lnTo>
                  <a:lnTo>
                    <a:pt x="888" y="108"/>
                  </a:lnTo>
                  <a:lnTo>
                    <a:pt x="892" y="106"/>
                  </a:lnTo>
                  <a:lnTo>
                    <a:pt x="894" y="106"/>
                  </a:lnTo>
                  <a:lnTo>
                    <a:pt x="896" y="108"/>
                  </a:lnTo>
                  <a:lnTo>
                    <a:pt x="900" y="110"/>
                  </a:lnTo>
                  <a:lnTo>
                    <a:pt x="904" y="110"/>
                  </a:lnTo>
                  <a:lnTo>
                    <a:pt x="906" y="110"/>
                  </a:lnTo>
                  <a:lnTo>
                    <a:pt x="906" y="108"/>
                  </a:lnTo>
                  <a:lnTo>
                    <a:pt x="904" y="106"/>
                  </a:lnTo>
                  <a:lnTo>
                    <a:pt x="900" y="106"/>
                  </a:lnTo>
                  <a:lnTo>
                    <a:pt x="896" y="106"/>
                  </a:lnTo>
                  <a:lnTo>
                    <a:pt x="896" y="106"/>
                  </a:lnTo>
                  <a:lnTo>
                    <a:pt x="896" y="104"/>
                  </a:lnTo>
                  <a:lnTo>
                    <a:pt x="898" y="104"/>
                  </a:lnTo>
                  <a:lnTo>
                    <a:pt x="902" y="102"/>
                  </a:lnTo>
                  <a:lnTo>
                    <a:pt x="910" y="102"/>
                  </a:lnTo>
                  <a:lnTo>
                    <a:pt x="916" y="102"/>
                  </a:lnTo>
                  <a:lnTo>
                    <a:pt x="920" y="104"/>
                  </a:lnTo>
                  <a:lnTo>
                    <a:pt x="922" y="106"/>
                  </a:lnTo>
                  <a:lnTo>
                    <a:pt x="924" y="104"/>
                  </a:lnTo>
                  <a:lnTo>
                    <a:pt x="928" y="104"/>
                  </a:lnTo>
                  <a:lnTo>
                    <a:pt x="926" y="102"/>
                  </a:lnTo>
                  <a:lnTo>
                    <a:pt x="924" y="102"/>
                  </a:lnTo>
                  <a:lnTo>
                    <a:pt x="922" y="102"/>
                  </a:lnTo>
                  <a:lnTo>
                    <a:pt x="922" y="100"/>
                  </a:lnTo>
                  <a:lnTo>
                    <a:pt x="920" y="98"/>
                  </a:lnTo>
                  <a:lnTo>
                    <a:pt x="918" y="98"/>
                  </a:lnTo>
                  <a:lnTo>
                    <a:pt x="916" y="98"/>
                  </a:lnTo>
                  <a:lnTo>
                    <a:pt x="910" y="98"/>
                  </a:lnTo>
                  <a:lnTo>
                    <a:pt x="910" y="98"/>
                  </a:lnTo>
                  <a:lnTo>
                    <a:pt x="910" y="96"/>
                  </a:lnTo>
                  <a:lnTo>
                    <a:pt x="912" y="92"/>
                  </a:lnTo>
                  <a:lnTo>
                    <a:pt x="914" y="92"/>
                  </a:lnTo>
                  <a:lnTo>
                    <a:pt x="918" y="90"/>
                  </a:lnTo>
                  <a:lnTo>
                    <a:pt x="918" y="86"/>
                  </a:lnTo>
                  <a:lnTo>
                    <a:pt x="926" y="82"/>
                  </a:lnTo>
                  <a:lnTo>
                    <a:pt x="928" y="82"/>
                  </a:lnTo>
                  <a:lnTo>
                    <a:pt x="934" y="80"/>
                  </a:lnTo>
                  <a:lnTo>
                    <a:pt x="934" y="78"/>
                  </a:lnTo>
                  <a:lnTo>
                    <a:pt x="928" y="82"/>
                  </a:lnTo>
                  <a:lnTo>
                    <a:pt x="922" y="82"/>
                  </a:lnTo>
                  <a:lnTo>
                    <a:pt x="916" y="86"/>
                  </a:lnTo>
                  <a:lnTo>
                    <a:pt x="916" y="90"/>
                  </a:lnTo>
                  <a:lnTo>
                    <a:pt x="914" y="90"/>
                  </a:lnTo>
                  <a:lnTo>
                    <a:pt x="914" y="86"/>
                  </a:lnTo>
                  <a:lnTo>
                    <a:pt x="914" y="86"/>
                  </a:lnTo>
                  <a:lnTo>
                    <a:pt x="912" y="88"/>
                  </a:lnTo>
                  <a:lnTo>
                    <a:pt x="910" y="90"/>
                  </a:lnTo>
                  <a:lnTo>
                    <a:pt x="906" y="92"/>
                  </a:lnTo>
                  <a:lnTo>
                    <a:pt x="908" y="92"/>
                  </a:lnTo>
                  <a:lnTo>
                    <a:pt x="908" y="94"/>
                  </a:lnTo>
                  <a:lnTo>
                    <a:pt x="904" y="98"/>
                  </a:lnTo>
                  <a:lnTo>
                    <a:pt x="900" y="98"/>
                  </a:lnTo>
                  <a:lnTo>
                    <a:pt x="892" y="102"/>
                  </a:lnTo>
                  <a:lnTo>
                    <a:pt x="890" y="102"/>
                  </a:lnTo>
                  <a:lnTo>
                    <a:pt x="888" y="102"/>
                  </a:lnTo>
                  <a:lnTo>
                    <a:pt x="880" y="102"/>
                  </a:lnTo>
                  <a:lnTo>
                    <a:pt x="878" y="98"/>
                  </a:lnTo>
                  <a:lnTo>
                    <a:pt x="874" y="100"/>
                  </a:lnTo>
                  <a:lnTo>
                    <a:pt x="872" y="98"/>
                  </a:lnTo>
                  <a:lnTo>
                    <a:pt x="872" y="96"/>
                  </a:lnTo>
                  <a:lnTo>
                    <a:pt x="874" y="94"/>
                  </a:lnTo>
                  <a:lnTo>
                    <a:pt x="878" y="94"/>
                  </a:lnTo>
                  <a:lnTo>
                    <a:pt x="880" y="92"/>
                  </a:lnTo>
                  <a:lnTo>
                    <a:pt x="884" y="92"/>
                  </a:lnTo>
                  <a:lnTo>
                    <a:pt x="886" y="90"/>
                  </a:lnTo>
                  <a:lnTo>
                    <a:pt x="884" y="90"/>
                  </a:lnTo>
                  <a:lnTo>
                    <a:pt x="882" y="92"/>
                  </a:lnTo>
                  <a:lnTo>
                    <a:pt x="878" y="90"/>
                  </a:lnTo>
                  <a:lnTo>
                    <a:pt x="876" y="92"/>
                  </a:lnTo>
                  <a:lnTo>
                    <a:pt x="874" y="92"/>
                  </a:lnTo>
                  <a:lnTo>
                    <a:pt x="874" y="90"/>
                  </a:lnTo>
                  <a:lnTo>
                    <a:pt x="876" y="88"/>
                  </a:lnTo>
                  <a:lnTo>
                    <a:pt x="874" y="88"/>
                  </a:lnTo>
                  <a:lnTo>
                    <a:pt x="870" y="88"/>
                  </a:lnTo>
                  <a:lnTo>
                    <a:pt x="870" y="92"/>
                  </a:lnTo>
                  <a:lnTo>
                    <a:pt x="866" y="96"/>
                  </a:lnTo>
                  <a:lnTo>
                    <a:pt x="862" y="96"/>
                  </a:lnTo>
                  <a:lnTo>
                    <a:pt x="858" y="94"/>
                  </a:lnTo>
                  <a:lnTo>
                    <a:pt x="852" y="94"/>
                  </a:lnTo>
                  <a:lnTo>
                    <a:pt x="850" y="92"/>
                  </a:lnTo>
                  <a:lnTo>
                    <a:pt x="850" y="90"/>
                  </a:lnTo>
                  <a:lnTo>
                    <a:pt x="848" y="90"/>
                  </a:lnTo>
                  <a:lnTo>
                    <a:pt x="844" y="88"/>
                  </a:lnTo>
                  <a:lnTo>
                    <a:pt x="844" y="86"/>
                  </a:lnTo>
                  <a:lnTo>
                    <a:pt x="848" y="86"/>
                  </a:lnTo>
                  <a:lnTo>
                    <a:pt x="850" y="82"/>
                  </a:lnTo>
                  <a:lnTo>
                    <a:pt x="852" y="80"/>
                  </a:lnTo>
                  <a:lnTo>
                    <a:pt x="854" y="78"/>
                  </a:lnTo>
                  <a:lnTo>
                    <a:pt x="858" y="74"/>
                  </a:lnTo>
                  <a:lnTo>
                    <a:pt x="860" y="74"/>
                  </a:lnTo>
                  <a:lnTo>
                    <a:pt x="862" y="74"/>
                  </a:lnTo>
                  <a:lnTo>
                    <a:pt x="866" y="74"/>
                  </a:lnTo>
                  <a:lnTo>
                    <a:pt x="868" y="74"/>
                  </a:lnTo>
                  <a:lnTo>
                    <a:pt x="872" y="74"/>
                  </a:lnTo>
                  <a:lnTo>
                    <a:pt x="876" y="76"/>
                  </a:lnTo>
                  <a:lnTo>
                    <a:pt x="880" y="76"/>
                  </a:lnTo>
                  <a:lnTo>
                    <a:pt x="882" y="78"/>
                  </a:lnTo>
                  <a:lnTo>
                    <a:pt x="886" y="76"/>
                  </a:lnTo>
                  <a:lnTo>
                    <a:pt x="886" y="76"/>
                  </a:lnTo>
                  <a:lnTo>
                    <a:pt x="884" y="74"/>
                  </a:lnTo>
                  <a:lnTo>
                    <a:pt x="880" y="76"/>
                  </a:lnTo>
                  <a:lnTo>
                    <a:pt x="874" y="74"/>
                  </a:lnTo>
                  <a:lnTo>
                    <a:pt x="872" y="72"/>
                  </a:lnTo>
                  <a:lnTo>
                    <a:pt x="868" y="72"/>
                  </a:lnTo>
                  <a:lnTo>
                    <a:pt x="864" y="72"/>
                  </a:lnTo>
                  <a:lnTo>
                    <a:pt x="858" y="72"/>
                  </a:lnTo>
                  <a:lnTo>
                    <a:pt x="858" y="72"/>
                  </a:lnTo>
                  <a:lnTo>
                    <a:pt x="856" y="72"/>
                  </a:lnTo>
                  <a:lnTo>
                    <a:pt x="854" y="76"/>
                  </a:lnTo>
                  <a:lnTo>
                    <a:pt x="850" y="78"/>
                  </a:lnTo>
                  <a:lnTo>
                    <a:pt x="844" y="80"/>
                  </a:lnTo>
                  <a:lnTo>
                    <a:pt x="842" y="84"/>
                  </a:lnTo>
                  <a:lnTo>
                    <a:pt x="840" y="86"/>
                  </a:lnTo>
                  <a:lnTo>
                    <a:pt x="838" y="84"/>
                  </a:lnTo>
                  <a:lnTo>
                    <a:pt x="836" y="80"/>
                  </a:lnTo>
                  <a:lnTo>
                    <a:pt x="834" y="78"/>
                  </a:lnTo>
                  <a:lnTo>
                    <a:pt x="832" y="78"/>
                  </a:lnTo>
                  <a:lnTo>
                    <a:pt x="832" y="74"/>
                  </a:lnTo>
                  <a:lnTo>
                    <a:pt x="832" y="72"/>
                  </a:lnTo>
                  <a:lnTo>
                    <a:pt x="830" y="70"/>
                  </a:lnTo>
                  <a:lnTo>
                    <a:pt x="830" y="66"/>
                  </a:lnTo>
                  <a:lnTo>
                    <a:pt x="830" y="66"/>
                  </a:lnTo>
                  <a:lnTo>
                    <a:pt x="834" y="66"/>
                  </a:lnTo>
                  <a:lnTo>
                    <a:pt x="836" y="66"/>
                  </a:lnTo>
                  <a:lnTo>
                    <a:pt x="838" y="66"/>
                  </a:lnTo>
                  <a:lnTo>
                    <a:pt x="844" y="66"/>
                  </a:lnTo>
                  <a:lnTo>
                    <a:pt x="848" y="70"/>
                  </a:lnTo>
                  <a:lnTo>
                    <a:pt x="850" y="70"/>
                  </a:lnTo>
                  <a:lnTo>
                    <a:pt x="852" y="70"/>
                  </a:lnTo>
                  <a:lnTo>
                    <a:pt x="854" y="70"/>
                  </a:lnTo>
                  <a:lnTo>
                    <a:pt x="858" y="68"/>
                  </a:lnTo>
                  <a:lnTo>
                    <a:pt x="860" y="70"/>
                  </a:lnTo>
                  <a:lnTo>
                    <a:pt x="860" y="68"/>
                  </a:lnTo>
                  <a:lnTo>
                    <a:pt x="864" y="68"/>
                  </a:lnTo>
                  <a:lnTo>
                    <a:pt x="864" y="68"/>
                  </a:lnTo>
                  <a:lnTo>
                    <a:pt x="870" y="66"/>
                  </a:lnTo>
                  <a:lnTo>
                    <a:pt x="874" y="66"/>
                  </a:lnTo>
                  <a:lnTo>
                    <a:pt x="874" y="64"/>
                  </a:lnTo>
                  <a:lnTo>
                    <a:pt x="874" y="62"/>
                  </a:lnTo>
                  <a:lnTo>
                    <a:pt x="872" y="64"/>
                  </a:lnTo>
                  <a:lnTo>
                    <a:pt x="872" y="64"/>
                  </a:lnTo>
                  <a:lnTo>
                    <a:pt x="870" y="64"/>
                  </a:lnTo>
                  <a:lnTo>
                    <a:pt x="866" y="64"/>
                  </a:lnTo>
                  <a:lnTo>
                    <a:pt x="862" y="64"/>
                  </a:lnTo>
                  <a:lnTo>
                    <a:pt x="858" y="66"/>
                  </a:lnTo>
                  <a:lnTo>
                    <a:pt x="856" y="68"/>
                  </a:lnTo>
                  <a:lnTo>
                    <a:pt x="852" y="66"/>
                  </a:lnTo>
                  <a:lnTo>
                    <a:pt x="852" y="68"/>
                  </a:lnTo>
                  <a:lnTo>
                    <a:pt x="850" y="68"/>
                  </a:lnTo>
                  <a:lnTo>
                    <a:pt x="846" y="64"/>
                  </a:lnTo>
                  <a:lnTo>
                    <a:pt x="844" y="64"/>
                  </a:lnTo>
                  <a:lnTo>
                    <a:pt x="844" y="64"/>
                  </a:lnTo>
                  <a:lnTo>
                    <a:pt x="842" y="64"/>
                  </a:lnTo>
                  <a:lnTo>
                    <a:pt x="838" y="62"/>
                  </a:lnTo>
                  <a:lnTo>
                    <a:pt x="834" y="64"/>
                  </a:lnTo>
                  <a:lnTo>
                    <a:pt x="832" y="62"/>
                  </a:lnTo>
                  <a:lnTo>
                    <a:pt x="832" y="60"/>
                  </a:lnTo>
                  <a:lnTo>
                    <a:pt x="832" y="58"/>
                  </a:lnTo>
                  <a:lnTo>
                    <a:pt x="832" y="56"/>
                  </a:lnTo>
                  <a:lnTo>
                    <a:pt x="834" y="54"/>
                  </a:lnTo>
                  <a:lnTo>
                    <a:pt x="836" y="54"/>
                  </a:lnTo>
                  <a:lnTo>
                    <a:pt x="838" y="58"/>
                  </a:lnTo>
                  <a:lnTo>
                    <a:pt x="840" y="56"/>
                  </a:lnTo>
                  <a:lnTo>
                    <a:pt x="842" y="56"/>
                  </a:lnTo>
                  <a:lnTo>
                    <a:pt x="840" y="54"/>
                  </a:lnTo>
                  <a:lnTo>
                    <a:pt x="838" y="54"/>
                  </a:lnTo>
                  <a:lnTo>
                    <a:pt x="836" y="52"/>
                  </a:lnTo>
                  <a:lnTo>
                    <a:pt x="838" y="50"/>
                  </a:lnTo>
                  <a:lnTo>
                    <a:pt x="840" y="50"/>
                  </a:lnTo>
                  <a:lnTo>
                    <a:pt x="844" y="48"/>
                  </a:lnTo>
                  <a:lnTo>
                    <a:pt x="848" y="48"/>
                  </a:lnTo>
                  <a:lnTo>
                    <a:pt x="850" y="46"/>
                  </a:lnTo>
                  <a:lnTo>
                    <a:pt x="852" y="46"/>
                  </a:lnTo>
                  <a:lnTo>
                    <a:pt x="854" y="48"/>
                  </a:lnTo>
                  <a:lnTo>
                    <a:pt x="856" y="48"/>
                  </a:lnTo>
                  <a:lnTo>
                    <a:pt x="856" y="46"/>
                  </a:lnTo>
                  <a:lnTo>
                    <a:pt x="854" y="44"/>
                  </a:lnTo>
                  <a:lnTo>
                    <a:pt x="850" y="46"/>
                  </a:lnTo>
                  <a:lnTo>
                    <a:pt x="844" y="46"/>
                  </a:lnTo>
                  <a:lnTo>
                    <a:pt x="842" y="48"/>
                  </a:lnTo>
                  <a:lnTo>
                    <a:pt x="840" y="48"/>
                  </a:lnTo>
                  <a:lnTo>
                    <a:pt x="838" y="50"/>
                  </a:lnTo>
                  <a:lnTo>
                    <a:pt x="836" y="50"/>
                  </a:lnTo>
                  <a:lnTo>
                    <a:pt x="836" y="48"/>
                  </a:lnTo>
                  <a:lnTo>
                    <a:pt x="836" y="44"/>
                  </a:lnTo>
                  <a:lnTo>
                    <a:pt x="838" y="44"/>
                  </a:lnTo>
                  <a:lnTo>
                    <a:pt x="842" y="40"/>
                  </a:lnTo>
                  <a:lnTo>
                    <a:pt x="846" y="40"/>
                  </a:lnTo>
                  <a:lnTo>
                    <a:pt x="848" y="40"/>
                  </a:lnTo>
                  <a:lnTo>
                    <a:pt x="844" y="40"/>
                  </a:lnTo>
                  <a:lnTo>
                    <a:pt x="844" y="38"/>
                  </a:lnTo>
                  <a:lnTo>
                    <a:pt x="844" y="34"/>
                  </a:lnTo>
                  <a:lnTo>
                    <a:pt x="844" y="36"/>
                  </a:lnTo>
                  <a:lnTo>
                    <a:pt x="842" y="38"/>
                  </a:lnTo>
                  <a:lnTo>
                    <a:pt x="842" y="38"/>
                  </a:lnTo>
                  <a:lnTo>
                    <a:pt x="840" y="36"/>
                  </a:lnTo>
                  <a:lnTo>
                    <a:pt x="838" y="36"/>
                  </a:lnTo>
                  <a:lnTo>
                    <a:pt x="838" y="38"/>
                  </a:lnTo>
                  <a:lnTo>
                    <a:pt x="836" y="38"/>
                  </a:lnTo>
                  <a:lnTo>
                    <a:pt x="836" y="40"/>
                  </a:lnTo>
                  <a:lnTo>
                    <a:pt x="834" y="42"/>
                  </a:lnTo>
                  <a:lnTo>
                    <a:pt x="832" y="42"/>
                  </a:lnTo>
                  <a:lnTo>
                    <a:pt x="830" y="40"/>
                  </a:lnTo>
                  <a:lnTo>
                    <a:pt x="832" y="38"/>
                  </a:lnTo>
                  <a:lnTo>
                    <a:pt x="830" y="36"/>
                  </a:lnTo>
                  <a:lnTo>
                    <a:pt x="830" y="36"/>
                  </a:lnTo>
                  <a:lnTo>
                    <a:pt x="830" y="34"/>
                  </a:lnTo>
                  <a:lnTo>
                    <a:pt x="832" y="36"/>
                  </a:lnTo>
                  <a:lnTo>
                    <a:pt x="832" y="32"/>
                  </a:lnTo>
                  <a:lnTo>
                    <a:pt x="834" y="32"/>
                  </a:lnTo>
                  <a:lnTo>
                    <a:pt x="838" y="32"/>
                  </a:lnTo>
                  <a:lnTo>
                    <a:pt x="838" y="30"/>
                  </a:lnTo>
                  <a:lnTo>
                    <a:pt x="842" y="28"/>
                  </a:lnTo>
                  <a:lnTo>
                    <a:pt x="844" y="28"/>
                  </a:lnTo>
                  <a:lnTo>
                    <a:pt x="848" y="26"/>
                  </a:lnTo>
                  <a:lnTo>
                    <a:pt x="852" y="26"/>
                  </a:lnTo>
                  <a:lnTo>
                    <a:pt x="854" y="24"/>
                  </a:lnTo>
                  <a:lnTo>
                    <a:pt x="856" y="26"/>
                  </a:lnTo>
                  <a:lnTo>
                    <a:pt x="856" y="28"/>
                  </a:lnTo>
                  <a:lnTo>
                    <a:pt x="854" y="28"/>
                  </a:lnTo>
                  <a:lnTo>
                    <a:pt x="854" y="34"/>
                  </a:lnTo>
                  <a:lnTo>
                    <a:pt x="856" y="34"/>
                  </a:lnTo>
                  <a:lnTo>
                    <a:pt x="858" y="30"/>
                  </a:lnTo>
                  <a:lnTo>
                    <a:pt x="858" y="28"/>
                  </a:lnTo>
                  <a:lnTo>
                    <a:pt x="860" y="30"/>
                  </a:lnTo>
                  <a:lnTo>
                    <a:pt x="858" y="30"/>
                  </a:lnTo>
                  <a:lnTo>
                    <a:pt x="860" y="32"/>
                  </a:lnTo>
                  <a:lnTo>
                    <a:pt x="860" y="32"/>
                  </a:lnTo>
                  <a:lnTo>
                    <a:pt x="860" y="30"/>
                  </a:lnTo>
                  <a:lnTo>
                    <a:pt x="862" y="28"/>
                  </a:lnTo>
                  <a:lnTo>
                    <a:pt x="862" y="26"/>
                  </a:lnTo>
                  <a:lnTo>
                    <a:pt x="862" y="24"/>
                  </a:lnTo>
                  <a:lnTo>
                    <a:pt x="864" y="24"/>
                  </a:lnTo>
                  <a:lnTo>
                    <a:pt x="866" y="22"/>
                  </a:lnTo>
                  <a:lnTo>
                    <a:pt x="868" y="22"/>
                  </a:lnTo>
                  <a:lnTo>
                    <a:pt x="868" y="22"/>
                  </a:lnTo>
                  <a:lnTo>
                    <a:pt x="868" y="26"/>
                  </a:lnTo>
                  <a:lnTo>
                    <a:pt x="870" y="28"/>
                  </a:lnTo>
                  <a:lnTo>
                    <a:pt x="870" y="30"/>
                  </a:lnTo>
                  <a:lnTo>
                    <a:pt x="870" y="32"/>
                  </a:lnTo>
                  <a:lnTo>
                    <a:pt x="872" y="34"/>
                  </a:lnTo>
                  <a:lnTo>
                    <a:pt x="870" y="36"/>
                  </a:lnTo>
                  <a:lnTo>
                    <a:pt x="872" y="38"/>
                  </a:lnTo>
                  <a:lnTo>
                    <a:pt x="874" y="36"/>
                  </a:lnTo>
                  <a:lnTo>
                    <a:pt x="872" y="36"/>
                  </a:lnTo>
                  <a:lnTo>
                    <a:pt x="872" y="32"/>
                  </a:lnTo>
                  <a:lnTo>
                    <a:pt x="874" y="32"/>
                  </a:lnTo>
                  <a:lnTo>
                    <a:pt x="876" y="28"/>
                  </a:lnTo>
                  <a:lnTo>
                    <a:pt x="878" y="28"/>
                  </a:lnTo>
                  <a:lnTo>
                    <a:pt x="880" y="30"/>
                  </a:lnTo>
                  <a:lnTo>
                    <a:pt x="880" y="34"/>
                  </a:lnTo>
                  <a:lnTo>
                    <a:pt x="878" y="36"/>
                  </a:lnTo>
                  <a:lnTo>
                    <a:pt x="880" y="38"/>
                  </a:lnTo>
                  <a:lnTo>
                    <a:pt x="880" y="40"/>
                  </a:lnTo>
                  <a:lnTo>
                    <a:pt x="882" y="38"/>
                  </a:lnTo>
                  <a:lnTo>
                    <a:pt x="882" y="34"/>
                  </a:lnTo>
                  <a:lnTo>
                    <a:pt x="884" y="34"/>
                  </a:lnTo>
                  <a:lnTo>
                    <a:pt x="884" y="34"/>
                  </a:lnTo>
                  <a:lnTo>
                    <a:pt x="886" y="34"/>
                  </a:lnTo>
                  <a:lnTo>
                    <a:pt x="884" y="36"/>
                  </a:lnTo>
                  <a:lnTo>
                    <a:pt x="884" y="38"/>
                  </a:lnTo>
                  <a:lnTo>
                    <a:pt x="886" y="38"/>
                  </a:lnTo>
                  <a:lnTo>
                    <a:pt x="888" y="36"/>
                  </a:lnTo>
                  <a:lnTo>
                    <a:pt x="888" y="36"/>
                  </a:lnTo>
                  <a:lnTo>
                    <a:pt x="888" y="40"/>
                  </a:lnTo>
                  <a:lnTo>
                    <a:pt x="890" y="38"/>
                  </a:lnTo>
                  <a:lnTo>
                    <a:pt x="890" y="36"/>
                  </a:lnTo>
                  <a:lnTo>
                    <a:pt x="888" y="32"/>
                  </a:lnTo>
                  <a:lnTo>
                    <a:pt x="886" y="32"/>
                  </a:lnTo>
                  <a:lnTo>
                    <a:pt x="886" y="30"/>
                  </a:lnTo>
                  <a:lnTo>
                    <a:pt x="886" y="28"/>
                  </a:lnTo>
                  <a:lnTo>
                    <a:pt x="884" y="26"/>
                  </a:lnTo>
                  <a:lnTo>
                    <a:pt x="882" y="22"/>
                  </a:lnTo>
                  <a:lnTo>
                    <a:pt x="882" y="22"/>
                  </a:lnTo>
                  <a:lnTo>
                    <a:pt x="882" y="20"/>
                  </a:lnTo>
                  <a:lnTo>
                    <a:pt x="884" y="20"/>
                  </a:lnTo>
                  <a:lnTo>
                    <a:pt x="886" y="22"/>
                  </a:lnTo>
                  <a:lnTo>
                    <a:pt x="888" y="20"/>
                  </a:lnTo>
                  <a:lnTo>
                    <a:pt x="890" y="22"/>
                  </a:lnTo>
                  <a:lnTo>
                    <a:pt x="892" y="20"/>
                  </a:lnTo>
                  <a:lnTo>
                    <a:pt x="892" y="16"/>
                  </a:lnTo>
                  <a:lnTo>
                    <a:pt x="890" y="14"/>
                  </a:lnTo>
                  <a:lnTo>
                    <a:pt x="890" y="12"/>
                  </a:lnTo>
                  <a:lnTo>
                    <a:pt x="894" y="10"/>
                  </a:lnTo>
                  <a:lnTo>
                    <a:pt x="894" y="12"/>
                  </a:lnTo>
                  <a:lnTo>
                    <a:pt x="900" y="12"/>
                  </a:lnTo>
                  <a:lnTo>
                    <a:pt x="900" y="14"/>
                  </a:lnTo>
                  <a:lnTo>
                    <a:pt x="900" y="16"/>
                  </a:lnTo>
                  <a:lnTo>
                    <a:pt x="900" y="16"/>
                  </a:lnTo>
                  <a:lnTo>
                    <a:pt x="900" y="18"/>
                  </a:lnTo>
                  <a:lnTo>
                    <a:pt x="904" y="20"/>
                  </a:lnTo>
                  <a:lnTo>
                    <a:pt x="904" y="22"/>
                  </a:lnTo>
                  <a:lnTo>
                    <a:pt x="904" y="24"/>
                  </a:lnTo>
                  <a:lnTo>
                    <a:pt x="904" y="30"/>
                  </a:lnTo>
                  <a:lnTo>
                    <a:pt x="906" y="30"/>
                  </a:lnTo>
                  <a:lnTo>
                    <a:pt x="908" y="26"/>
                  </a:lnTo>
                  <a:lnTo>
                    <a:pt x="908" y="26"/>
                  </a:lnTo>
                  <a:lnTo>
                    <a:pt x="908" y="28"/>
                  </a:lnTo>
                  <a:lnTo>
                    <a:pt x="910" y="30"/>
                  </a:lnTo>
                  <a:lnTo>
                    <a:pt x="912" y="28"/>
                  </a:lnTo>
                  <a:lnTo>
                    <a:pt x="912" y="26"/>
                  </a:lnTo>
                  <a:lnTo>
                    <a:pt x="914" y="26"/>
                  </a:lnTo>
                  <a:lnTo>
                    <a:pt x="916" y="24"/>
                  </a:lnTo>
                  <a:lnTo>
                    <a:pt x="914" y="20"/>
                  </a:lnTo>
                  <a:lnTo>
                    <a:pt x="916" y="18"/>
                  </a:lnTo>
                  <a:lnTo>
                    <a:pt x="918" y="18"/>
                  </a:lnTo>
                  <a:lnTo>
                    <a:pt x="918" y="18"/>
                  </a:lnTo>
                  <a:lnTo>
                    <a:pt x="922" y="20"/>
                  </a:lnTo>
                  <a:lnTo>
                    <a:pt x="922" y="18"/>
                  </a:lnTo>
                  <a:lnTo>
                    <a:pt x="918" y="14"/>
                  </a:lnTo>
                  <a:lnTo>
                    <a:pt x="918" y="12"/>
                  </a:lnTo>
                  <a:lnTo>
                    <a:pt x="918" y="10"/>
                  </a:lnTo>
                  <a:lnTo>
                    <a:pt x="920" y="8"/>
                  </a:lnTo>
                  <a:lnTo>
                    <a:pt x="920" y="8"/>
                  </a:lnTo>
                  <a:lnTo>
                    <a:pt x="926" y="10"/>
                  </a:lnTo>
                  <a:lnTo>
                    <a:pt x="926" y="14"/>
                  </a:lnTo>
                  <a:lnTo>
                    <a:pt x="926" y="16"/>
                  </a:lnTo>
                  <a:lnTo>
                    <a:pt x="926" y="20"/>
                  </a:lnTo>
                  <a:lnTo>
                    <a:pt x="928" y="22"/>
                  </a:lnTo>
                  <a:lnTo>
                    <a:pt x="928" y="24"/>
                  </a:lnTo>
                  <a:lnTo>
                    <a:pt x="930" y="26"/>
                  </a:lnTo>
                  <a:lnTo>
                    <a:pt x="930" y="26"/>
                  </a:lnTo>
                  <a:lnTo>
                    <a:pt x="930" y="22"/>
                  </a:lnTo>
                  <a:lnTo>
                    <a:pt x="930" y="20"/>
                  </a:lnTo>
                  <a:lnTo>
                    <a:pt x="930" y="18"/>
                  </a:lnTo>
                  <a:lnTo>
                    <a:pt x="928" y="14"/>
                  </a:lnTo>
                  <a:lnTo>
                    <a:pt x="928" y="10"/>
                  </a:lnTo>
                  <a:lnTo>
                    <a:pt x="928" y="6"/>
                  </a:lnTo>
                  <a:lnTo>
                    <a:pt x="930" y="2"/>
                  </a:lnTo>
                  <a:lnTo>
                    <a:pt x="932" y="2"/>
                  </a:lnTo>
                  <a:lnTo>
                    <a:pt x="934" y="4"/>
                  </a:lnTo>
                  <a:lnTo>
                    <a:pt x="934" y="4"/>
                  </a:lnTo>
                  <a:lnTo>
                    <a:pt x="936" y="6"/>
                  </a:lnTo>
                  <a:lnTo>
                    <a:pt x="936" y="8"/>
                  </a:lnTo>
                  <a:lnTo>
                    <a:pt x="938" y="12"/>
                  </a:lnTo>
                  <a:lnTo>
                    <a:pt x="936" y="14"/>
                  </a:lnTo>
                  <a:lnTo>
                    <a:pt x="938" y="18"/>
                  </a:lnTo>
                  <a:lnTo>
                    <a:pt x="938" y="20"/>
                  </a:lnTo>
                  <a:lnTo>
                    <a:pt x="938" y="16"/>
                  </a:lnTo>
                  <a:lnTo>
                    <a:pt x="940" y="16"/>
                  </a:lnTo>
                  <a:lnTo>
                    <a:pt x="940" y="16"/>
                  </a:lnTo>
                  <a:lnTo>
                    <a:pt x="944" y="20"/>
                  </a:lnTo>
                  <a:lnTo>
                    <a:pt x="944" y="20"/>
                  </a:lnTo>
                  <a:lnTo>
                    <a:pt x="948" y="18"/>
                  </a:lnTo>
                  <a:lnTo>
                    <a:pt x="948" y="18"/>
                  </a:lnTo>
                  <a:lnTo>
                    <a:pt x="946" y="16"/>
                  </a:lnTo>
                  <a:lnTo>
                    <a:pt x="944" y="14"/>
                  </a:lnTo>
                  <a:lnTo>
                    <a:pt x="944" y="14"/>
                  </a:lnTo>
                  <a:lnTo>
                    <a:pt x="944" y="12"/>
                  </a:lnTo>
                  <a:lnTo>
                    <a:pt x="942" y="10"/>
                  </a:lnTo>
                  <a:lnTo>
                    <a:pt x="940" y="8"/>
                  </a:lnTo>
                  <a:lnTo>
                    <a:pt x="942" y="8"/>
                  </a:lnTo>
                  <a:lnTo>
                    <a:pt x="944" y="6"/>
                  </a:lnTo>
                  <a:lnTo>
                    <a:pt x="942" y="6"/>
                  </a:lnTo>
                  <a:lnTo>
                    <a:pt x="942" y="6"/>
                  </a:lnTo>
                  <a:lnTo>
                    <a:pt x="940" y="4"/>
                  </a:lnTo>
                  <a:lnTo>
                    <a:pt x="942" y="2"/>
                  </a:lnTo>
                  <a:lnTo>
                    <a:pt x="942" y="2"/>
                  </a:lnTo>
                  <a:lnTo>
                    <a:pt x="946" y="0"/>
                  </a:lnTo>
                  <a:lnTo>
                    <a:pt x="950" y="2"/>
                  </a:lnTo>
                  <a:lnTo>
                    <a:pt x="952" y="2"/>
                  </a:lnTo>
                  <a:lnTo>
                    <a:pt x="952" y="6"/>
                  </a:lnTo>
                  <a:lnTo>
                    <a:pt x="950" y="8"/>
                  </a:lnTo>
                  <a:lnTo>
                    <a:pt x="950" y="8"/>
                  </a:lnTo>
                  <a:lnTo>
                    <a:pt x="952" y="8"/>
                  </a:lnTo>
                  <a:lnTo>
                    <a:pt x="954" y="6"/>
                  </a:lnTo>
                  <a:lnTo>
                    <a:pt x="956" y="4"/>
                  </a:lnTo>
                  <a:lnTo>
                    <a:pt x="956" y="6"/>
                  </a:lnTo>
                  <a:lnTo>
                    <a:pt x="956" y="10"/>
                  </a:lnTo>
                  <a:lnTo>
                    <a:pt x="956" y="10"/>
                  </a:lnTo>
                  <a:lnTo>
                    <a:pt x="958" y="10"/>
                  </a:lnTo>
                  <a:lnTo>
                    <a:pt x="958" y="8"/>
                  </a:lnTo>
                  <a:lnTo>
                    <a:pt x="962" y="6"/>
                  </a:lnTo>
                  <a:lnTo>
                    <a:pt x="962" y="8"/>
                  </a:lnTo>
                  <a:lnTo>
                    <a:pt x="962" y="10"/>
                  </a:lnTo>
                  <a:lnTo>
                    <a:pt x="962" y="12"/>
                  </a:lnTo>
                  <a:lnTo>
                    <a:pt x="962" y="16"/>
                  </a:lnTo>
                  <a:lnTo>
                    <a:pt x="960" y="18"/>
                  </a:lnTo>
                  <a:lnTo>
                    <a:pt x="962" y="18"/>
                  </a:lnTo>
                  <a:lnTo>
                    <a:pt x="964" y="18"/>
                  </a:lnTo>
                  <a:lnTo>
                    <a:pt x="966" y="18"/>
                  </a:lnTo>
                  <a:lnTo>
                    <a:pt x="968" y="18"/>
                  </a:lnTo>
                  <a:lnTo>
                    <a:pt x="968" y="14"/>
                  </a:lnTo>
                  <a:lnTo>
                    <a:pt x="968" y="10"/>
                  </a:lnTo>
                  <a:lnTo>
                    <a:pt x="966" y="4"/>
                  </a:lnTo>
                  <a:lnTo>
                    <a:pt x="968" y="2"/>
                  </a:lnTo>
                  <a:lnTo>
                    <a:pt x="970" y="0"/>
                  </a:lnTo>
                  <a:lnTo>
                    <a:pt x="970" y="2"/>
                  </a:lnTo>
                  <a:lnTo>
                    <a:pt x="972" y="2"/>
                  </a:lnTo>
                  <a:lnTo>
                    <a:pt x="974" y="2"/>
                  </a:lnTo>
                  <a:lnTo>
                    <a:pt x="978" y="2"/>
                  </a:lnTo>
                  <a:lnTo>
                    <a:pt x="980" y="2"/>
                  </a:lnTo>
                  <a:lnTo>
                    <a:pt x="982" y="4"/>
                  </a:lnTo>
                  <a:lnTo>
                    <a:pt x="984" y="4"/>
                  </a:lnTo>
                  <a:lnTo>
                    <a:pt x="988" y="4"/>
                  </a:lnTo>
                  <a:lnTo>
                    <a:pt x="990" y="6"/>
                  </a:lnTo>
                  <a:lnTo>
                    <a:pt x="990" y="8"/>
                  </a:lnTo>
                  <a:lnTo>
                    <a:pt x="992" y="8"/>
                  </a:lnTo>
                  <a:lnTo>
                    <a:pt x="992" y="12"/>
                  </a:lnTo>
                  <a:lnTo>
                    <a:pt x="990" y="16"/>
                  </a:lnTo>
                  <a:lnTo>
                    <a:pt x="992" y="16"/>
                  </a:lnTo>
                  <a:lnTo>
                    <a:pt x="994" y="16"/>
                  </a:lnTo>
                  <a:lnTo>
                    <a:pt x="996" y="14"/>
                  </a:lnTo>
                  <a:lnTo>
                    <a:pt x="1000" y="10"/>
                  </a:lnTo>
                  <a:lnTo>
                    <a:pt x="1002" y="8"/>
                  </a:lnTo>
                  <a:lnTo>
                    <a:pt x="1004" y="8"/>
                  </a:lnTo>
                  <a:lnTo>
                    <a:pt x="1006" y="10"/>
                  </a:lnTo>
                  <a:lnTo>
                    <a:pt x="1010" y="10"/>
                  </a:lnTo>
                  <a:lnTo>
                    <a:pt x="1010" y="12"/>
                  </a:lnTo>
                  <a:lnTo>
                    <a:pt x="1006" y="14"/>
                  </a:lnTo>
                  <a:lnTo>
                    <a:pt x="1008" y="16"/>
                  </a:lnTo>
                  <a:lnTo>
                    <a:pt x="1010" y="16"/>
                  </a:lnTo>
                  <a:lnTo>
                    <a:pt x="1010" y="14"/>
                  </a:lnTo>
                  <a:lnTo>
                    <a:pt x="1012" y="12"/>
                  </a:lnTo>
                  <a:lnTo>
                    <a:pt x="1016" y="10"/>
                  </a:lnTo>
                  <a:lnTo>
                    <a:pt x="1018" y="12"/>
                  </a:lnTo>
                  <a:lnTo>
                    <a:pt x="1024" y="14"/>
                  </a:lnTo>
                  <a:lnTo>
                    <a:pt x="1024" y="16"/>
                  </a:lnTo>
                  <a:lnTo>
                    <a:pt x="1024" y="16"/>
                  </a:lnTo>
                  <a:lnTo>
                    <a:pt x="1022" y="16"/>
                  </a:lnTo>
                  <a:lnTo>
                    <a:pt x="1024" y="18"/>
                  </a:lnTo>
                  <a:lnTo>
                    <a:pt x="1022" y="20"/>
                  </a:lnTo>
                  <a:lnTo>
                    <a:pt x="1022" y="22"/>
                  </a:lnTo>
                  <a:lnTo>
                    <a:pt x="1024" y="20"/>
                  </a:lnTo>
                  <a:lnTo>
                    <a:pt x="1026" y="20"/>
                  </a:lnTo>
                  <a:lnTo>
                    <a:pt x="1026" y="22"/>
                  </a:lnTo>
                  <a:lnTo>
                    <a:pt x="1028" y="22"/>
                  </a:lnTo>
                  <a:lnTo>
                    <a:pt x="1030" y="20"/>
                  </a:lnTo>
                  <a:lnTo>
                    <a:pt x="1034" y="20"/>
                  </a:lnTo>
                  <a:lnTo>
                    <a:pt x="1034" y="22"/>
                  </a:lnTo>
                  <a:lnTo>
                    <a:pt x="1032" y="22"/>
                  </a:lnTo>
                  <a:lnTo>
                    <a:pt x="1032" y="24"/>
                  </a:lnTo>
                  <a:lnTo>
                    <a:pt x="1034" y="26"/>
                  </a:lnTo>
                  <a:lnTo>
                    <a:pt x="1036" y="24"/>
                  </a:lnTo>
                  <a:lnTo>
                    <a:pt x="1038" y="22"/>
                  </a:lnTo>
                  <a:lnTo>
                    <a:pt x="1038" y="22"/>
                  </a:lnTo>
                  <a:lnTo>
                    <a:pt x="1040" y="24"/>
                  </a:lnTo>
                  <a:lnTo>
                    <a:pt x="1044" y="28"/>
                  </a:lnTo>
                  <a:lnTo>
                    <a:pt x="1046" y="28"/>
                  </a:lnTo>
                  <a:lnTo>
                    <a:pt x="1046" y="28"/>
                  </a:lnTo>
                  <a:lnTo>
                    <a:pt x="1046" y="30"/>
                  </a:lnTo>
                  <a:lnTo>
                    <a:pt x="1042" y="32"/>
                  </a:lnTo>
                  <a:lnTo>
                    <a:pt x="1038" y="36"/>
                  </a:lnTo>
                  <a:lnTo>
                    <a:pt x="1036" y="36"/>
                  </a:lnTo>
                  <a:lnTo>
                    <a:pt x="1032" y="36"/>
                  </a:lnTo>
                  <a:lnTo>
                    <a:pt x="1032" y="36"/>
                  </a:lnTo>
                  <a:lnTo>
                    <a:pt x="1028" y="36"/>
                  </a:lnTo>
                  <a:lnTo>
                    <a:pt x="1028" y="38"/>
                  </a:lnTo>
                  <a:lnTo>
                    <a:pt x="1024" y="38"/>
                  </a:lnTo>
                  <a:lnTo>
                    <a:pt x="1030" y="38"/>
                  </a:lnTo>
                  <a:lnTo>
                    <a:pt x="1034" y="40"/>
                  </a:lnTo>
                  <a:lnTo>
                    <a:pt x="1036" y="40"/>
                  </a:lnTo>
                  <a:lnTo>
                    <a:pt x="1038" y="40"/>
                  </a:lnTo>
                  <a:lnTo>
                    <a:pt x="1038" y="38"/>
                  </a:lnTo>
                  <a:lnTo>
                    <a:pt x="1040" y="36"/>
                  </a:lnTo>
                  <a:lnTo>
                    <a:pt x="1042" y="36"/>
                  </a:lnTo>
                  <a:lnTo>
                    <a:pt x="1044" y="34"/>
                  </a:lnTo>
                  <a:lnTo>
                    <a:pt x="1048" y="34"/>
                  </a:lnTo>
                  <a:lnTo>
                    <a:pt x="1050" y="32"/>
                  </a:lnTo>
                  <a:lnTo>
                    <a:pt x="1052" y="34"/>
                  </a:lnTo>
                  <a:lnTo>
                    <a:pt x="1050" y="38"/>
                  </a:lnTo>
                  <a:lnTo>
                    <a:pt x="1050" y="38"/>
                  </a:lnTo>
                  <a:lnTo>
                    <a:pt x="1052" y="38"/>
                  </a:lnTo>
                  <a:lnTo>
                    <a:pt x="1052" y="36"/>
                  </a:lnTo>
                  <a:lnTo>
                    <a:pt x="1056" y="34"/>
                  </a:lnTo>
                  <a:lnTo>
                    <a:pt x="1056" y="34"/>
                  </a:lnTo>
                  <a:lnTo>
                    <a:pt x="1056" y="36"/>
                  </a:lnTo>
                  <a:lnTo>
                    <a:pt x="1056" y="38"/>
                  </a:lnTo>
                  <a:lnTo>
                    <a:pt x="1054" y="40"/>
                  </a:lnTo>
                  <a:lnTo>
                    <a:pt x="1056" y="40"/>
                  </a:lnTo>
                  <a:lnTo>
                    <a:pt x="1058" y="40"/>
                  </a:lnTo>
                  <a:lnTo>
                    <a:pt x="1058" y="38"/>
                  </a:lnTo>
                  <a:lnTo>
                    <a:pt x="1058" y="36"/>
                  </a:lnTo>
                  <a:lnTo>
                    <a:pt x="1062" y="36"/>
                  </a:lnTo>
                  <a:lnTo>
                    <a:pt x="1064" y="36"/>
                  </a:lnTo>
                  <a:lnTo>
                    <a:pt x="1062" y="42"/>
                  </a:lnTo>
                  <a:lnTo>
                    <a:pt x="1060" y="44"/>
                  </a:lnTo>
                  <a:lnTo>
                    <a:pt x="1062" y="44"/>
                  </a:lnTo>
                  <a:lnTo>
                    <a:pt x="1062" y="46"/>
                  </a:lnTo>
                  <a:lnTo>
                    <a:pt x="1062" y="50"/>
                  </a:lnTo>
                  <a:lnTo>
                    <a:pt x="1060" y="50"/>
                  </a:lnTo>
                  <a:lnTo>
                    <a:pt x="1060" y="52"/>
                  </a:lnTo>
                  <a:lnTo>
                    <a:pt x="1056" y="56"/>
                  </a:lnTo>
                  <a:lnTo>
                    <a:pt x="1058" y="58"/>
                  </a:lnTo>
                  <a:lnTo>
                    <a:pt x="1060" y="58"/>
                  </a:lnTo>
                  <a:lnTo>
                    <a:pt x="1060" y="54"/>
                  </a:lnTo>
                  <a:lnTo>
                    <a:pt x="1062" y="54"/>
                  </a:lnTo>
                  <a:lnTo>
                    <a:pt x="1064" y="54"/>
                  </a:lnTo>
                  <a:lnTo>
                    <a:pt x="1066" y="54"/>
                  </a:lnTo>
                  <a:lnTo>
                    <a:pt x="1068" y="56"/>
                  </a:lnTo>
                  <a:lnTo>
                    <a:pt x="1070" y="58"/>
                  </a:lnTo>
                  <a:lnTo>
                    <a:pt x="1070" y="62"/>
                  </a:lnTo>
                  <a:lnTo>
                    <a:pt x="1068" y="68"/>
                  </a:lnTo>
                  <a:lnTo>
                    <a:pt x="1066" y="74"/>
                  </a:lnTo>
                  <a:lnTo>
                    <a:pt x="1060" y="76"/>
                  </a:lnTo>
                  <a:lnTo>
                    <a:pt x="1060" y="78"/>
                  </a:lnTo>
                  <a:lnTo>
                    <a:pt x="1058" y="76"/>
                  </a:lnTo>
                  <a:lnTo>
                    <a:pt x="1056" y="78"/>
                  </a:lnTo>
                  <a:lnTo>
                    <a:pt x="1056" y="78"/>
                  </a:lnTo>
                  <a:lnTo>
                    <a:pt x="1054" y="80"/>
                  </a:lnTo>
                  <a:lnTo>
                    <a:pt x="1046" y="84"/>
                  </a:lnTo>
                  <a:lnTo>
                    <a:pt x="1044" y="86"/>
                  </a:lnTo>
                  <a:lnTo>
                    <a:pt x="1042" y="86"/>
                  </a:lnTo>
                  <a:lnTo>
                    <a:pt x="1038" y="88"/>
                  </a:lnTo>
                  <a:lnTo>
                    <a:pt x="1034" y="88"/>
                  </a:lnTo>
                  <a:lnTo>
                    <a:pt x="1032" y="86"/>
                  </a:lnTo>
                  <a:lnTo>
                    <a:pt x="1032" y="88"/>
                  </a:lnTo>
                  <a:lnTo>
                    <a:pt x="1030" y="88"/>
                  </a:lnTo>
                  <a:lnTo>
                    <a:pt x="1028" y="86"/>
                  </a:lnTo>
                  <a:lnTo>
                    <a:pt x="1024" y="86"/>
                  </a:lnTo>
                  <a:lnTo>
                    <a:pt x="1020" y="86"/>
                  </a:lnTo>
                  <a:lnTo>
                    <a:pt x="1020" y="86"/>
                  </a:lnTo>
                  <a:lnTo>
                    <a:pt x="1024" y="88"/>
                  </a:lnTo>
                  <a:lnTo>
                    <a:pt x="1026" y="88"/>
                  </a:lnTo>
                  <a:lnTo>
                    <a:pt x="1024" y="90"/>
                  </a:lnTo>
                  <a:lnTo>
                    <a:pt x="1020" y="88"/>
                  </a:lnTo>
                  <a:lnTo>
                    <a:pt x="1018" y="88"/>
                  </a:lnTo>
                  <a:lnTo>
                    <a:pt x="1018" y="88"/>
                  </a:lnTo>
                  <a:lnTo>
                    <a:pt x="1012" y="86"/>
                  </a:lnTo>
                  <a:lnTo>
                    <a:pt x="1010" y="86"/>
                  </a:lnTo>
                  <a:lnTo>
                    <a:pt x="1010" y="86"/>
                  </a:lnTo>
                  <a:lnTo>
                    <a:pt x="1008" y="86"/>
                  </a:lnTo>
                  <a:lnTo>
                    <a:pt x="1004" y="82"/>
                  </a:lnTo>
                  <a:lnTo>
                    <a:pt x="1002" y="80"/>
                  </a:lnTo>
                  <a:lnTo>
                    <a:pt x="1002" y="82"/>
                  </a:lnTo>
                  <a:lnTo>
                    <a:pt x="1006" y="86"/>
                  </a:lnTo>
                  <a:lnTo>
                    <a:pt x="1006" y="86"/>
                  </a:lnTo>
                  <a:lnTo>
                    <a:pt x="1004" y="86"/>
                  </a:lnTo>
                  <a:lnTo>
                    <a:pt x="1000" y="86"/>
                  </a:lnTo>
                  <a:lnTo>
                    <a:pt x="1002" y="88"/>
                  </a:lnTo>
                  <a:lnTo>
                    <a:pt x="1010" y="88"/>
                  </a:lnTo>
                  <a:lnTo>
                    <a:pt x="1014" y="90"/>
                  </a:lnTo>
                  <a:lnTo>
                    <a:pt x="1016" y="92"/>
                  </a:lnTo>
                  <a:lnTo>
                    <a:pt x="1014" y="92"/>
                  </a:lnTo>
                  <a:lnTo>
                    <a:pt x="1004" y="96"/>
                  </a:lnTo>
                  <a:lnTo>
                    <a:pt x="996" y="98"/>
                  </a:lnTo>
                  <a:lnTo>
                    <a:pt x="994" y="98"/>
                  </a:lnTo>
                  <a:lnTo>
                    <a:pt x="990" y="98"/>
                  </a:lnTo>
                  <a:lnTo>
                    <a:pt x="986" y="98"/>
                  </a:lnTo>
                  <a:lnTo>
                    <a:pt x="986" y="96"/>
                  </a:lnTo>
                  <a:lnTo>
                    <a:pt x="984" y="98"/>
                  </a:lnTo>
                  <a:lnTo>
                    <a:pt x="982" y="98"/>
                  </a:lnTo>
                  <a:lnTo>
                    <a:pt x="980" y="98"/>
                  </a:lnTo>
                  <a:lnTo>
                    <a:pt x="978" y="100"/>
                  </a:lnTo>
                  <a:lnTo>
                    <a:pt x="980" y="100"/>
                  </a:lnTo>
                  <a:lnTo>
                    <a:pt x="982" y="102"/>
                  </a:lnTo>
                  <a:lnTo>
                    <a:pt x="984" y="100"/>
                  </a:lnTo>
                  <a:lnTo>
                    <a:pt x="992" y="100"/>
                  </a:lnTo>
                  <a:lnTo>
                    <a:pt x="994" y="100"/>
                  </a:lnTo>
                  <a:lnTo>
                    <a:pt x="1004" y="100"/>
                  </a:lnTo>
                  <a:lnTo>
                    <a:pt x="1010" y="100"/>
                  </a:lnTo>
                  <a:lnTo>
                    <a:pt x="1014" y="94"/>
                  </a:lnTo>
                  <a:lnTo>
                    <a:pt x="1016" y="94"/>
                  </a:lnTo>
                  <a:lnTo>
                    <a:pt x="1018" y="96"/>
                  </a:lnTo>
                  <a:lnTo>
                    <a:pt x="1022" y="94"/>
                  </a:lnTo>
                  <a:lnTo>
                    <a:pt x="1026" y="94"/>
                  </a:lnTo>
                  <a:lnTo>
                    <a:pt x="1024" y="98"/>
                  </a:lnTo>
                  <a:lnTo>
                    <a:pt x="1022" y="102"/>
                  </a:lnTo>
                  <a:lnTo>
                    <a:pt x="1018" y="104"/>
                  </a:lnTo>
                  <a:lnTo>
                    <a:pt x="1016" y="106"/>
                  </a:lnTo>
                  <a:lnTo>
                    <a:pt x="1012" y="106"/>
                  </a:lnTo>
                  <a:lnTo>
                    <a:pt x="1010" y="108"/>
                  </a:lnTo>
                  <a:lnTo>
                    <a:pt x="1008" y="108"/>
                  </a:lnTo>
                  <a:lnTo>
                    <a:pt x="1006" y="112"/>
                  </a:lnTo>
                  <a:lnTo>
                    <a:pt x="1002" y="114"/>
                  </a:lnTo>
                  <a:lnTo>
                    <a:pt x="998" y="114"/>
                  </a:lnTo>
                  <a:lnTo>
                    <a:pt x="996" y="114"/>
                  </a:lnTo>
                  <a:lnTo>
                    <a:pt x="994" y="114"/>
                  </a:lnTo>
                  <a:lnTo>
                    <a:pt x="992" y="116"/>
                  </a:lnTo>
                  <a:lnTo>
                    <a:pt x="988" y="116"/>
                  </a:lnTo>
                  <a:lnTo>
                    <a:pt x="986" y="120"/>
                  </a:lnTo>
                  <a:lnTo>
                    <a:pt x="982" y="120"/>
                  </a:lnTo>
                  <a:lnTo>
                    <a:pt x="980" y="122"/>
                  </a:lnTo>
                  <a:lnTo>
                    <a:pt x="978" y="120"/>
                  </a:lnTo>
                  <a:lnTo>
                    <a:pt x="976" y="122"/>
                  </a:lnTo>
                  <a:lnTo>
                    <a:pt x="974" y="122"/>
                  </a:lnTo>
                  <a:lnTo>
                    <a:pt x="972" y="124"/>
                  </a:lnTo>
                  <a:lnTo>
                    <a:pt x="972" y="126"/>
                  </a:lnTo>
                  <a:lnTo>
                    <a:pt x="970" y="128"/>
                  </a:lnTo>
                  <a:lnTo>
                    <a:pt x="968" y="130"/>
                  </a:lnTo>
                  <a:lnTo>
                    <a:pt x="962" y="130"/>
                  </a:lnTo>
                  <a:lnTo>
                    <a:pt x="962" y="132"/>
                  </a:lnTo>
                  <a:lnTo>
                    <a:pt x="960" y="132"/>
                  </a:lnTo>
                  <a:lnTo>
                    <a:pt x="958" y="130"/>
                  </a:lnTo>
                  <a:lnTo>
                    <a:pt x="960" y="128"/>
                  </a:lnTo>
                  <a:lnTo>
                    <a:pt x="960" y="126"/>
                  </a:lnTo>
                  <a:lnTo>
                    <a:pt x="958" y="124"/>
                  </a:lnTo>
                  <a:lnTo>
                    <a:pt x="958" y="128"/>
                  </a:lnTo>
                  <a:lnTo>
                    <a:pt x="958" y="130"/>
                  </a:lnTo>
                  <a:lnTo>
                    <a:pt x="956" y="132"/>
                  </a:lnTo>
                  <a:lnTo>
                    <a:pt x="960" y="134"/>
                  </a:lnTo>
                  <a:lnTo>
                    <a:pt x="960" y="134"/>
                  </a:lnTo>
                  <a:lnTo>
                    <a:pt x="958" y="138"/>
                  </a:lnTo>
                  <a:lnTo>
                    <a:pt x="956" y="138"/>
                  </a:lnTo>
                  <a:lnTo>
                    <a:pt x="954" y="136"/>
                  </a:lnTo>
                  <a:lnTo>
                    <a:pt x="952" y="136"/>
                  </a:lnTo>
                  <a:lnTo>
                    <a:pt x="948" y="136"/>
                  </a:lnTo>
                  <a:lnTo>
                    <a:pt x="946" y="136"/>
                  </a:lnTo>
                  <a:lnTo>
                    <a:pt x="946" y="136"/>
                  </a:lnTo>
                  <a:lnTo>
                    <a:pt x="944" y="134"/>
                  </a:lnTo>
                  <a:lnTo>
                    <a:pt x="944" y="134"/>
                  </a:lnTo>
                  <a:lnTo>
                    <a:pt x="942" y="136"/>
                  </a:lnTo>
                  <a:lnTo>
                    <a:pt x="942" y="136"/>
                  </a:lnTo>
                  <a:lnTo>
                    <a:pt x="940" y="138"/>
                  </a:lnTo>
                  <a:lnTo>
                    <a:pt x="946" y="138"/>
                  </a:lnTo>
                  <a:lnTo>
                    <a:pt x="952" y="138"/>
                  </a:lnTo>
                  <a:lnTo>
                    <a:pt x="954" y="140"/>
                  </a:lnTo>
                  <a:lnTo>
                    <a:pt x="952" y="142"/>
                  </a:lnTo>
                  <a:lnTo>
                    <a:pt x="950" y="144"/>
                  </a:lnTo>
                  <a:lnTo>
                    <a:pt x="948" y="144"/>
                  </a:lnTo>
                  <a:lnTo>
                    <a:pt x="944" y="144"/>
                  </a:lnTo>
                  <a:lnTo>
                    <a:pt x="942" y="146"/>
                  </a:lnTo>
                  <a:lnTo>
                    <a:pt x="944" y="146"/>
                  </a:lnTo>
                  <a:lnTo>
                    <a:pt x="946" y="146"/>
                  </a:lnTo>
                  <a:lnTo>
                    <a:pt x="946" y="146"/>
                  </a:lnTo>
                  <a:lnTo>
                    <a:pt x="946" y="148"/>
                  </a:lnTo>
                  <a:lnTo>
                    <a:pt x="942" y="152"/>
                  </a:lnTo>
                  <a:lnTo>
                    <a:pt x="940" y="152"/>
                  </a:lnTo>
                  <a:lnTo>
                    <a:pt x="934" y="152"/>
                  </a:lnTo>
                  <a:lnTo>
                    <a:pt x="932" y="150"/>
                  </a:lnTo>
                  <a:lnTo>
                    <a:pt x="930" y="150"/>
                  </a:lnTo>
                  <a:lnTo>
                    <a:pt x="928" y="148"/>
                  </a:lnTo>
                  <a:lnTo>
                    <a:pt x="928" y="144"/>
                  </a:lnTo>
                  <a:lnTo>
                    <a:pt x="926" y="144"/>
                  </a:lnTo>
                  <a:lnTo>
                    <a:pt x="924" y="142"/>
                  </a:lnTo>
                  <a:lnTo>
                    <a:pt x="924" y="142"/>
                  </a:lnTo>
                  <a:lnTo>
                    <a:pt x="922" y="140"/>
                  </a:lnTo>
                  <a:lnTo>
                    <a:pt x="920" y="140"/>
                  </a:lnTo>
                  <a:lnTo>
                    <a:pt x="920" y="140"/>
                  </a:lnTo>
                  <a:lnTo>
                    <a:pt x="916" y="140"/>
                  </a:lnTo>
                  <a:lnTo>
                    <a:pt x="916" y="142"/>
                  </a:lnTo>
                  <a:lnTo>
                    <a:pt x="916" y="142"/>
                  </a:lnTo>
                  <a:lnTo>
                    <a:pt x="918" y="142"/>
                  </a:lnTo>
                  <a:lnTo>
                    <a:pt x="920" y="142"/>
                  </a:lnTo>
                  <a:lnTo>
                    <a:pt x="926" y="148"/>
                  </a:lnTo>
                  <a:lnTo>
                    <a:pt x="926" y="154"/>
                  </a:lnTo>
                  <a:lnTo>
                    <a:pt x="924" y="156"/>
                  </a:lnTo>
                  <a:lnTo>
                    <a:pt x="922" y="154"/>
                  </a:lnTo>
                  <a:lnTo>
                    <a:pt x="920" y="152"/>
                  </a:lnTo>
                  <a:lnTo>
                    <a:pt x="918" y="152"/>
                  </a:lnTo>
                  <a:lnTo>
                    <a:pt x="918" y="156"/>
                  </a:lnTo>
                  <a:lnTo>
                    <a:pt x="916" y="156"/>
                  </a:lnTo>
                  <a:lnTo>
                    <a:pt x="914" y="154"/>
                  </a:lnTo>
                  <a:lnTo>
                    <a:pt x="912" y="154"/>
                  </a:lnTo>
                  <a:lnTo>
                    <a:pt x="910" y="156"/>
                  </a:lnTo>
                  <a:lnTo>
                    <a:pt x="910" y="156"/>
                  </a:lnTo>
                  <a:lnTo>
                    <a:pt x="908" y="154"/>
                  </a:lnTo>
                  <a:lnTo>
                    <a:pt x="906" y="152"/>
                  </a:lnTo>
                  <a:lnTo>
                    <a:pt x="904" y="150"/>
                  </a:lnTo>
                  <a:lnTo>
                    <a:pt x="904" y="152"/>
                  </a:lnTo>
                  <a:lnTo>
                    <a:pt x="902" y="148"/>
                  </a:lnTo>
                  <a:lnTo>
                    <a:pt x="902" y="148"/>
                  </a:lnTo>
                  <a:lnTo>
                    <a:pt x="898" y="148"/>
                  </a:lnTo>
                  <a:lnTo>
                    <a:pt x="896" y="146"/>
                  </a:lnTo>
                  <a:lnTo>
                    <a:pt x="896" y="146"/>
                  </a:lnTo>
                  <a:lnTo>
                    <a:pt x="896" y="148"/>
                  </a:lnTo>
                  <a:lnTo>
                    <a:pt x="898" y="150"/>
                  </a:lnTo>
                  <a:lnTo>
                    <a:pt x="900" y="150"/>
                  </a:lnTo>
                  <a:lnTo>
                    <a:pt x="904" y="156"/>
                  </a:lnTo>
                  <a:lnTo>
                    <a:pt x="902" y="156"/>
                  </a:lnTo>
                  <a:lnTo>
                    <a:pt x="896" y="154"/>
                  </a:lnTo>
                  <a:lnTo>
                    <a:pt x="894" y="154"/>
                  </a:lnTo>
                  <a:lnTo>
                    <a:pt x="894" y="150"/>
                  </a:lnTo>
                  <a:lnTo>
                    <a:pt x="892" y="148"/>
                  </a:lnTo>
                  <a:lnTo>
                    <a:pt x="892" y="150"/>
                  </a:lnTo>
                  <a:lnTo>
                    <a:pt x="892" y="152"/>
                  </a:lnTo>
                  <a:lnTo>
                    <a:pt x="892" y="152"/>
                  </a:lnTo>
                  <a:lnTo>
                    <a:pt x="890" y="152"/>
                  </a:lnTo>
                  <a:lnTo>
                    <a:pt x="888" y="150"/>
                  </a:lnTo>
                  <a:lnTo>
                    <a:pt x="886" y="152"/>
                  </a:lnTo>
                  <a:lnTo>
                    <a:pt x="886" y="154"/>
                  </a:lnTo>
                  <a:lnTo>
                    <a:pt x="890" y="154"/>
                  </a:lnTo>
                  <a:lnTo>
                    <a:pt x="890" y="156"/>
                  </a:lnTo>
                  <a:lnTo>
                    <a:pt x="890" y="156"/>
                  </a:lnTo>
                  <a:lnTo>
                    <a:pt x="892" y="156"/>
                  </a:lnTo>
                  <a:lnTo>
                    <a:pt x="894" y="156"/>
                  </a:lnTo>
                  <a:lnTo>
                    <a:pt x="896" y="158"/>
                  </a:lnTo>
                  <a:lnTo>
                    <a:pt x="898" y="158"/>
                  </a:lnTo>
                  <a:lnTo>
                    <a:pt x="900" y="160"/>
                  </a:lnTo>
                  <a:lnTo>
                    <a:pt x="902" y="160"/>
                  </a:lnTo>
                  <a:lnTo>
                    <a:pt x="904" y="160"/>
                  </a:lnTo>
                  <a:lnTo>
                    <a:pt x="910" y="162"/>
                  </a:lnTo>
                  <a:lnTo>
                    <a:pt x="912" y="162"/>
                  </a:lnTo>
                  <a:lnTo>
                    <a:pt x="910" y="164"/>
                  </a:lnTo>
                  <a:lnTo>
                    <a:pt x="910" y="166"/>
                  </a:lnTo>
                  <a:lnTo>
                    <a:pt x="910" y="168"/>
                  </a:lnTo>
                  <a:lnTo>
                    <a:pt x="910" y="170"/>
                  </a:lnTo>
                  <a:lnTo>
                    <a:pt x="908" y="172"/>
                  </a:lnTo>
                  <a:lnTo>
                    <a:pt x="908" y="172"/>
                  </a:lnTo>
                  <a:lnTo>
                    <a:pt x="906" y="170"/>
                  </a:lnTo>
                  <a:lnTo>
                    <a:pt x="902" y="168"/>
                  </a:lnTo>
                  <a:lnTo>
                    <a:pt x="900" y="166"/>
                  </a:lnTo>
                  <a:lnTo>
                    <a:pt x="900" y="164"/>
                  </a:lnTo>
                  <a:lnTo>
                    <a:pt x="900" y="162"/>
                  </a:lnTo>
                  <a:lnTo>
                    <a:pt x="898" y="160"/>
                  </a:lnTo>
                  <a:lnTo>
                    <a:pt x="894" y="160"/>
                  </a:lnTo>
                  <a:lnTo>
                    <a:pt x="888" y="158"/>
                  </a:lnTo>
                  <a:lnTo>
                    <a:pt x="886" y="158"/>
                  </a:lnTo>
                  <a:lnTo>
                    <a:pt x="884" y="158"/>
                  </a:lnTo>
                  <a:lnTo>
                    <a:pt x="884" y="158"/>
                  </a:lnTo>
                  <a:lnTo>
                    <a:pt x="886" y="160"/>
                  </a:lnTo>
                  <a:lnTo>
                    <a:pt x="892" y="160"/>
                  </a:lnTo>
                  <a:lnTo>
                    <a:pt x="898" y="162"/>
                  </a:lnTo>
                  <a:lnTo>
                    <a:pt x="898" y="164"/>
                  </a:lnTo>
                  <a:lnTo>
                    <a:pt x="896" y="166"/>
                  </a:lnTo>
                  <a:lnTo>
                    <a:pt x="894" y="164"/>
                  </a:lnTo>
                  <a:lnTo>
                    <a:pt x="888" y="162"/>
                  </a:lnTo>
                  <a:lnTo>
                    <a:pt x="886" y="164"/>
                  </a:lnTo>
                  <a:lnTo>
                    <a:pt x="886" y="162"/>
                  </a:lnTo>
                  <a:lnTo>
                    <a:pt x="884" y="162"/>
                  </a:lnTo>
                  <a:lnTo>
                    <a:pt x="880" y="162"/>
                  </a:lnTo>
                  <a:lnTo>
                    <a:pt x="878" y="160"/>
                  </a:lnTo>
                  <a:lnTo>
                    <a:pt x="878" y="162"/>
                  </a:lnTo>
                  <a:lnTo>
                    <a:pt x="882" y="162"/>
                  </a:lnTo>
                  <a:lnTo>
                    <a:pt x="882" y="164"/>
                  </a:lnTo>
                  <a:lnTo>
                    <a:pt x="882" y="166"/>
                  </a:lnTo>
                  <a:lnTo>
                    <a:pt x="884" y="166"/>
                  </a:lnTo>
                  <a:lnTo>
                    <a:pt x="886" y="166"/>
                  </a:lnTo>
                  <a:lnTo>
                    <a:pt x="886" y="166"/>
                  </a:lnTo>
                  <a:lnTo>
                    <a:pt x="888" y="166"/>
                  </a:lnTo>
                  <a:lnTo>
                    <a:pt x="888" y="164"/>
                  </a:lnTo>
                  <a:lnTo>
                    <a:pt x="890" y="166"/>
                  </a:lnTo>
                  <a:lnTo>
                    <a:pt x="892" y="166"/>
                  </a:lnTo>
                  <a:lnTo>
                    <a:pt x="894" y="166"/>
                  </a:lnTo>
                  <a:lnTo>
                    <a:pt x="898" y="168"/>
                  </a:lnTo>
                  <a:lnTo>
                    <a:pt x="898" y="170"/>
                  </a:lnTo>
                  <a:lnTo>
                    <a:pt x="894" y="170"/>
                  </a:lnTo>
                  <a:lnTo>
                    <a:pt x="892" y="172"/>
                  </a:lnTo>
                  <a:lnTo>
                    <a:pt x="892" y="174"/>
                  </a:lnTo>
                  <a:lnTo>
                    <a:pt x="894" y="172"/>
                  </a:lnTo>
                  <a:lnTo>
                    <a:pt x="896" y="172"/>
                  </a:lnTo>
                  <a:lnTo>
                    <a:pt x="898" y="172"/>
                  </a:lnTo>
                  <a:lnTo>
                    <a:pt x="900" y="174"/>
                  </a:lnTo>
                  <a:lnTo>
                    <a:pt x="902" y="176"/>
                  </a:lnTo>
                  <a:lnTo>
                    <a:pt x="902" y="178"/>
                  </a:lnTo>
                  <a:lnTo>
                    <a:pt x="900" y="182"/>
                  </a:lnTo>
                  <a:lnTo>
                    <a:pt x="898" y="186"/>
                  </a:lnTo>
                  <a:lnTo>
                    <a:pt x="898" y="186"/>
                  </a:lnTo>
                  <a:lnTo>
                    <a:pt x="894" y="190"/>
                  </a:lnTo>
                  <a:lnTo>
                    <a:pt x="892" y="188"/>
                  </a:lnTo>
                  <a:lnTo>
                    <a:pt x="890" y="188"/>
                  </a:lnTo>
                  <a:lnTo>
                    <a:pt x="888" y="188"/>
                  </a:lnTo>
                  <a:lnTo>
                    <a:pt x="888" y="186"/>
                  </a:lnTo>
                  <a:lnTo>
                    <a:pt x="886" y="184"/>
                  </a:lnTo>
                  <a:lnTo>
                    <a:pt x="884" y="184"/>
                  </a:lnTo>
                  <a:lnTo>
                    <a:pt x="884" y="186"/>
                  </a:lnTo>
                  <a:lnTo>
                    <a:pt x="886" y="186"/>
                  </a:lnTo>
                  <a:lnTo>
                    <a:pt x="886" y="188"/>
                  </a:lnTo>
                  <a:lnTo>
                    <a:pt x="888" y="188"/>
                  </a:lnTo>
                  <a:lnTo>
                    <a:pt x="892" y="190"/>
                  </a:lnTo>
                  <a:lnTo>
                    <a:pt x="892" y="194"/>
                  </a:lnTo>
                  <a:lnTo>
                    <a:pt x="890" y="196"/>
                  </a:lnTo>
                  <a:lnTo>
                    <a:pt x="888" y="196"/>
                  </a:lnTo>
                  <a:lnTo>
                    <a:pt x="886" y="198"/>
                  </a:lnTo>
                  <a:lnTo>
                    <a:pt x="884" y="198"/>
                  </a:lnTo>
                  <a:lnTo>
                    <a:pt x="880" y="196"/>
                  </a:lnTo>
                  <a:lnTo>
                    <a:pt x="878" y="196"/>
                  </a:lnTo>
                  <a:lnTo>
                    <a:pt x="878" y="194"/>
                  </a:lnTo>
                  <a:lnTo>
                    <a:pt x="874" y="194"/>
                  </a:lnTo>
                  <a:lnTo>
                    <a:pt x="874" y="196"/>
                  </a:lnTo>
                  <a:lnTo>
                    <a:pt x="874" y="196"/>
                  </a:lnTo>
                  <a:lnTo>
                    <a:pt x="882" y="200"/>
                  </a:lnTo>
                  <a:lnTo>
                    <a:pt x="884" y="200"/>
                  </a:lnTo>
                  <a:lnTo>
                    <a:pt x="884" y="202"/>
                  </a:lnTo>
                  <a:lnTo>
                    <a:pt x="882" y="204"/>
                  </a:lnTo>
                  <a:lnTo>
                    <a:pt x="880" y="206"/>
                  </a:lnTo>
                  <a:lnTo>
                    <a:pt x="878" y="206"/>
                  </a:lnTo>
                  <a:lnTo>
                    <a:pt x="876" y="204"/>
                  </a:lnTo>
                  <a:lnTo>
                    <a:pt x="874" y="204"/>
                  </a:lnTo>
                  <a:lnTo>
                    <a:pt x="872" y="206"/>
                  </a:lnTo>
                  <a:lnTo>
                    <a:pt x="868" y="206"/>
                  </a:lnTo>
                  <a:lnTo>
                    <a:pt x="866" y="204"/>
                  </a:lnTo>
                  <a:lnTo>
                    <a:pt x="862" y="202"/>
                  </a:lnTo>
                  <a:lnTo>
                    <a:pt x="858" y="204"/>
                  </a:lnTo>
                  <a:lnTo>
                    <a:pt x="858" y="208"/>
                  </a:lnTo>
                  <a:lnTo>
                    <a:pt x="856" y="210"/>
                  </a:lnTo>
                  <a:lnTo>
                    <a:pt x="858" y="210"/>
                  </a:lnTo>
                  <a:lnTo>
                    <a:pt x="858" y="210"/>
                  </a:lnTo>
                  <a:lnTo>
                    <a:pt x="858" y="212"/>
                  </a:lnTo>
                  <a:lnTo>
                    <a:pt x="856" y="216"/>
                  </a:lnTo>
                  <a:lnTo>
                    <a:pt x="854" y="218"/>
                  </a:lnTo>
                  <a:lnTo>
                    <a:pt x="852" y="218"/>
                  </a:lnTo>
                  <a:lnTo>
                    <a:pt x="852" y="218"/>
                  </a:lnTo>
                  <a:lnTo>
                    <a:pt x="850" y="218"/>
                  </a:lnTo>
                  <a:lnTo>
                    <a:pt x="850" y="220"/>
                  </a:lnTo>
                  <a:lnTo>
                    <a:pt x="848" y="222"/>
                  </a:lnTo>
                  <a:lnTo>
                    <a:pt x="846" y="222"/>
                  </a:lnTo>
                  <a:lnTo>
                    <a:pt x="846" y="220"/>
                  </a:lnTo>
                  <a:lnTo>
                    <a:pt x="846" y="220"/>
                  </a:lnTo>
                  <a:lnTo>
                    <a:pt x="844" y="222"/>
                  </a:lnTo>
                  <a:lnTo>
                    <a:pt x="842" y="224"/>
                  </a:lnTo>
                  <a:lnTo>
                    <a:pt x="842" y="226"/>
                  </a:lnTo>
                  <a:lnTo>
                    <a:pt x="836" y="222"/>
                  </a:lnTo>
                  <a:lnTo>
                    <a:pt x="832" y="222"/>
                  </a:lnTo>
                  <a:lnTo>
                    <a:pt x="832" y="224"/>
                  </a:lnTo>
                  <a:lnTo>
                    <a:pt x="830" y="222"/>
                  </a:lnTo>
                  <a:lnTo>
                    <a:pt x="824" y="216"/>
                  </a:lnTo>
                  <a:lnTo>
                    <a:pt x="822" y="210"/>
                  </a:lnTo>
                  <a:lnTo>
                    <a:pt x="824" y="210"/>
                  </a:lnTo>
                  <a:lnTo>
                    <a:pt x="824" y="208"/>
                  </a:lnTo>
                  <a:lnTo>
                    <a:pt x="824" y="206"/>
                  </a:lnTo>
                  <a:lnTo>
                    <a:pt x="824" y="204"/>
                  </a:lnTo>
                  <a:lnTo>
                    <a:pt x="822" y="208"/>
                  </a:lnTo>
                  <a:lnTo>
                    <a:pt x="822" y="210"/>
                  </a:lnTo>
                  <a:lnTo>
                    <a:pt x="820" y="212"/>
                  </a:lnTo>
                  <a:lnTo>
                    <a:pt x="820" y="214"/>
                  </a:lnTo>
                  <a:lnTo>
                    <a:pt x="822" y="218"/>
                  </a:lnTo>
                  <a:lnTo>
                    <a:pt x="822" y="218"/>
                  </a:lnTo>
                  <a:lnTo>
                    <a:pt x="820" y="218"/>
                  </a:lnTo>
                  <a:lnTo>
                    <a:pt x="816" y="218"/>
                  </a:lnTo>
                  <a:lnTo>
                    <a:pt x="816" y="218"/>
                  </a:lnTo>
                  <a:lnTo>
                    <a:pt x="814" y="218"/>
                  </a:lnTo>
                  <a:lnTo>
                    <a:pt x="816" y="220"/>
                  </a:lnTo>
                  <a:lnTo>
                    <a:pt x="814" y="224"/>
                  </a:lnTo>
                  <a:lnTo>
                    <a:pt x="816" y="224"/>
                  </a:lnTo>
                  <a:lnTo>
                    <a:pt x="818" y="222"/>
                  </a:lnTo>
                  <a:lnTo>
                    <a:pt x="820" y="222"/>
                  </a:lnTo>
                  <a:lnTo>
                    <a:pt x="822" y="220"/>
                  </a:lnTo>
                  <a:lnTo>
                    <a:pt x="824" y="220"/>
                  </a:lnTo>
                  <a:lnTo>
                    <a:pt x="826" y="222"/>
                  </a:lnTo>
                  <a:lnTo>
                    <a:pt x="828" y="224"/>
                  </a:lnTo>
                  <a:lnTo>
                    <a:pt x="826" y="226"/>
                  </a:lnTo>
                  <a:lnTo>
                    <a:pt x="830" y="224"/>
                  </a:lnTo>
                  <a:lnTo>
                    <a:pt x="834" y="224"/>
                  </a:lnTo>
                  <a:lnTo>
                    <a:pt x="838" y="224"/>
                  </a:lnTo>
                  <a:lnTo>
                    <a:pt x="838" y="228"/>
                  </a:lnTo>
                  <a:lnTo>
                    <a:pt x="836" y="228"/>
                  </a:lnTo>
                  <a:lnTo>
                    <a:pt x="834" y="232"/>
                  </a:lnTo>
                  <a:lnTo>
                    <a:pt x="834" y="232"/>
                  </a:lnTo>
                  <a:lnTo>
                    <a:pt x="832" y="234"/>
                  </a:lnTo>
                  <a:lnTo>
                    <a:pt x="834" y="236"/>
                  </a:lnTo>
                  <a:lnTo>
                    <a:pt x="836" y="236"/>
                  </a:lnTo>
                  <a:lnTo>
                    <a:pt x="836" y="238"/>
                  </a:lnTo>
                  <a:lnTo>
                    <a:pt x="834" y="238"/>
                  </a:lnTo>
                  <a:lnTo>
                    <a:pt x="836" y="238"/>
                  </a:lnTo>
                  <a:lnTo>
                    <a:pt x="836" y="238"/>
                  </a:lnTo>
                  <a:lnTo>
                    <a:pt x="840" y="236"/>
                  </a:lnTo>
                  <a:lnTo>
                    <a:pt x="842" y="236"/>
                  </a:lnTo>
                  <a:lnTo>
                    <a:pt x="842" y="236"/>
                  </a:lnTo>
                  <a:lnTo>
                    <a:pt x="844" y="236"/>
                  </a:lnTo>
                  <a:lnTo>
                    <a:pt x="844" y="238"/>
                  </a:lnTo>
                  <a:lnTo>
                    <a:pt x="844" y="240"/>
                  </a:lnTo>
                  <a:lnTo>
                    <a:pt x="842" y="244"/>
                  </a:lnTo>
                  <a:lnTo>
                    <a:pt x="840" y="248"/>
                  </a:lnTo>
                  <a:lnTo>
                    <a:pt x="838" y="248"/>
                  </a:lnTo>
                  <a:lnTo>
                    <a:pt x="836" y="250"/>
                  </a:lnTo>
                  <a:lnTo>
                    <a:pt x="834" y="252"/>
                  </a:lnTo>
                  <a:lnTo>
                    <a:pt x="832" y="254"/>
                  </a:lnTo>
                  <a:lnTo>
                    <a:pt x="830" y="254"/>
                  </a:lnTo>
                  <a:lnTo>
                    <a:pt x="832" y="252"/>
                  </a:lnTo>
                  <a:lnTo>
                    <a:pt x="832" y="248"/>
                  </a:lnTo>
                  <a:lnTo>
                    <a:pt x="832" y="248"/>
                  </a:lnTo>
                  <a:lnTo>
                    <a:pt x="830" y="248"/>
                  </a:lnTo>
                  <a:lnTo>
                    <a:pt x="828" y="252"/>
                  </a:lnTo>
                  <a:lnTo>
                    <a:pt x="826" y="252"/>
                  </a:lnTo>
                  <a:lnTo>
                    <a:pt x="822" y="256"/>
                  </a:lnTo>
                  <a:lnTo>
                    <a:pt x="822" y="254"/>
                  </a:lnTo>
                  <a:lnTo>
                    <a:pt x="818" y="254"/>
                  </a:lnTo>
                  <a:lnTo>
                    <a:pt x="816" y="258"/>
                  </a:lnTo>
                  <a:lnTo>
                    <a:pt x="814" y="258"/>
                  </a:lnTo>
                  <a:lnTo>
                    <a:pt x="812" y="258"/>
                  </a:lnTo>
                  <a:lnTo>
                    <a:pt x="810" y="258"/>
                  </a:lnTo>
                  <a:lnTo>
                    <a:pt x="810" y="256"/>
                  </a:lnTo>
                  <a:lnTo>
                    <a:pt x="808" y="256"/>
                  </a:lnTo>
                  <a:lnTo>
                    <a:pt x="810" y="254"/>
                  </a:lnTo>
                  <a:lnTo>
                    <a:pt x="812" y="252"/>
                  </a:lnTo>
                  <a:lnTo>
                    <a:pt x="812" y="250"/>
                  </a:lnTo>
                  <a:lnTo>
                    <a:pt x="810" y="246"/>
                  </a:lnTo>
                  <a:lnTo>
                    <a:pt x="808" y="248"/>
                  </a:lnTo>
                  <a:lnTo>
                    <a:pt x="804" y="246"/>
                  </a:lnTo>
                  <a:lnTo>
                    <a:pt x="804" y="246"/>
                  </a:lnTo>
                  <a:lnTo>
                    <a:pt x="804" y="242"/>
                  </a:lnTo>
                  <a:lnTo>
                    <a:pt x="806" y="242"/>
                  </a:lnTo>
                  <a:lnTo>
                    <a:pt x="806" y="240"/>
                  </a:lnTo>
                  <a:lnTo>
                    <a:pt x="804" y="240"/>
                  </a:lnTo>
                  <a:lnTo>
                    <a:pt x="802" y="238"/>
                  </a:lnTo>
                  <a:lnTo>
                    <a:pt x="802" y="236"/>
                  </a:lnTo>
                  <a:lnTo>
                    <a:pt x="802" y="232"/>
                  </a:lnTo>
                  <a:lnTo>
                    <a:pt x="802" y="232"/>
                  </a:lnTo>
                  <a:lnTo>
                    <a:pt x="802" y="234"/>
                  </a:lnTo>
                  <a:lnTo>
                    <a:pt x="800" y="238"/>
                  </a:lnTo>
                  <a:lnTo>
                    <a:pt x="802" y="240"/>
                  </a:lnTo>
                  <a:lnTo>
                    <a:pt x="802" y="242"/>
                  </a:lnTo>
                  <a:lnTo>
                    <a:pt x="802" y="244"/>
                  </a:lnTo>
                  <a:lnTo>
                    <a:pt x="802" y="246"/>
                  </a:lnTo>
                  <a:lnTo>
                    <a:pt x="800" y="248"/>
                  </a:lnTo>
                  <a:lnTo>
                    <a:pt x="798" y="246"/>
                  </a:lnTo>
                  <a:lnTo>
                    <a:pt x="796" y="248"/>
                  </a:lnTo>
                  <a:lnTo>
                    <a:pt x="794" y="246"/>
                  </a:lnTo>
                  <a:lnTo>
                    <a:pt x="794" y="244"/>
                  </a:lnTo>
                  <a:lnTo>
                    <a:pt x="796" y="240"/>
                  </a:lnTo>
                  <a:lnTo>
                    <a:pt x="794" y="238"/>
                  </a:lnTo>
                  <a:lnTo>
                    <a:pt x="794" y="236"/>
                  </a:lnTo>
                  <a:lnTo>
                    <a:pt x="796" y="232"/>
                  </a:lnTo>
                  <a:lnTo>
                    <a:pt x="794" y="234"/>
                  </a:lnTo>
                  <a:lnTo>
                    <a:pt x="792" y="236"/>
                  </a:lnTo>
                  <a:lnTo>
                    <a:pt x="792" y="238"/>
                  </a:lnTo>
                  <a:lnTo>
                    <a:pt x="794" y="240"/>
                  </a:lnTo>
                  <a:lnTo>
                    <a:pt x="790" y="244"/>
                  </a:lnTo>
                  <a:lnTo>
                    <a:pt x="788" y="246"/>
                  </a:lnTo>
                  <a:lnTo>
                    <a:pt x="786" y="244"/>
                  </a:lnTo>
                  <a:lnTo>
                    <a:pt x="788" y="242"/>
                  </a:lnTo>
                  <a:lnTo>
                    <a:pt x="786" y="240"/>
                  </a:lnTo>
                  <a:lnTo>
                    <a:pt x="786" y="238"/>
                  </a:lnTo>
                  <a:lnTo>
                    <a:pt x="788" y="238"/>
                  </a:lnTo>
                  <a:lnTo>
                    <a:pt x="788" y="236"/>
                  </a:lnTo>
                  <a:lnTo>
                    <a:pt x="788" y="234"/>
                  </a:lnTo>
                  <a:lnTo>
                    <a:pt x="786" y="232"/>
                  </a:lnTo>
                  <a:lnTo>
                    <a:pt x="786" y="234"/>
                  </a:lnTo>
                  <a:lnTo>
                    <a:pt x="786" y="236"/>
                  </a:lnTo>
                  <a:lnTo>
                    <a:pt x="784" y="238"/>
                  </a:lnTo>
                  <a:lnTo>
                    <a:pt x="784" y="240"/>
                  </a:lnTo>
                  <a:lnTo>
                    <a:pt x="782" y="240"/>
                  </a:lnTo>
                  <a:lnTo>
                    <a:pt x="782" y="240"/>
                  </a:lnTo>
                  <a:lnTo>
                    <a:pt x="780" y="242"/>
                  </a:lnTo>
                  <a:lnTo>
                    <a:pt x="780" y="242"/>
                  </a:lnTo>
                  <a:close/>
                  <a:moveTo>
                    <a:pt x="846" y="608"/>
                  </a:moveTo>
                  <a:lnTo>
                    <a:pt x="844" y="610"/>
                  </a:lnTo>
                  <a:lnTo>
                    <a:pt x="844" y="614"/>
                  </a:lnTo>
                  <a:lnTo>
                    <a:pt x="846" y="616"/>
                  </a:lnTo>
                  <a:lnTo>
                    <a:pt x="846" y="614"/>
                  </a:lnTo>
                  <a:lnTo>
                    <a:pt x="846" y="614"/>
                  </a:lnTo>
                  <a:lnTo>
                    <a:pt x="846" y="610"/>
                  </a:lnTo>
                  <a:lnTo>
                    <a:pt x="846" y="608"/>
                  </a:lnTo>
                  <a:lnTo>
                    <a:pt x="846" y="608"/>
                  </a:lnTo>
                  <a:close/>
                  <a:moveTo>
                    <a:pt x="844" y="594"/>
                  </a:moveTo>
                  <a:lnTo>
                    <a:pt x="842" y="592"/>
                  </a:lnTo>
                  <a:lnTo>
                    <a:pt x="844" y="592"/>
                  </a:lnTo>
                  <a:lnTo>
                    <a:pt x="844" y="592"/>
                  </a:lnTo>
                  <a:lnTo>
                    <a:pt x="844" y="594"/>
                  </a:lnTo>
                  <a:lnTo>
                    <a:pt x="844" y="594"/>
                  </a:lnTo>
                  <a:close/>
                  <a:moveTo>
                    <a:pt x="840" y="586"/>
                  </a:moveTo>
                  <a:lnTo>
                    <a:pt x="842" y="584"/>
                  </a:lnTo>
                  <a:lnTo>
                    <a:pt x="844" y="582"/>
                  </a:lnTo>
                  <a:lnTo>
                    <a:pt x="844" y="584"/>
                  </a:lnTo>
                  <a:lnTo>
                    <a:pt x="842" y="586"/>
                  </a:lnTo>
                  <a:lnTo>
                    <a:pt x="840" y="586"/>
                  </a:lnTo>
                  <a:lnTo>
                    <a:pt x="840" y="586"/>
                  </a:lnTo>
                  <a:close/>
                  <a:moveTo>
                    <a:pt x="820" y="402"/>
                  </a:moveTo>
                  <a:lnTo>
                    <a:pt x="820" y="400"/>
                  </a:lnTo>
                  <a:lnTo>
                    <a:pt x="820" y="400"/>
                  </a:lnTo>
                  <a:lnTo>
                    <a:pt x="820" y="402"/>
                  </a:lnTo>
                  <a:lnTo>
                    <a:pt x="820" y="402"/>
                  </a:lnTo>
                  <a:close/>
                  <a:moveTo>
                    <a:pt x="824" y="404"/>
                  </a:moveTo>
                  <a:lnTo>
                    <a:pt x="824" y="404"/>
                  </a:lnTo>
                  <a:lnTo>
                    <a:pt x="824" y="402"/>
                  </a:lnTo>
                  <a:lnTo>
                    <a:pt x="824" y="400"/>
                  </a:lnTo>
                  <a:lnTo>
                    <a:pt x="824" y="402"/>
                  </a:lnTo>
                  <a:lnTo>
                    <a:pt x="824" y="404"/>
                  </a:lnTo>
                  <a:lnTo>
                    <a:pt x="824" y="404"/>
                  </a:lnTo>
                  <a:close/>
                  <a:moveTo>
                    <a:pt x="820" y="410"/>
                  </a:moveTo>
                  <a:lnTo>
                    <a:pt x="818" y="408"/>
                  </a:lnTo>
                  <a:lnTo>
                    <a:pt x="818" y="408"/>
                  </a:lnTo>
                  <a:lnTo>
                    <a:pt x="818" y="406"/>
                  </a:lnTo>
                  <a:lnTo>
                    <a:pt x="820" y="404"/>
                  </a:lnTo>
                  <a:lnTo>
                    <a:pt x="820" y="406"/>
                  </a:lnTo>
                  <a:lnTo>
                    <a:pt x="822" y="406"/>
                  </a:lnTo>
                  <a:lnTo>
                    <a:pt x="824" y="406"/>
                  </a:lnTo>
                  <a:lnTo>
                    <a:pt x="822" y="408"/>
                  </a:lnTo>
                  <a:lnTo>
                    <a:pt x="820" y="410"/>
                  </a:lnTo>
                  <a:lnTo>
                    <a:pt x="820" y="410"/>
                  </a:lnTo>
                  <a:close/>
                  <a:moveTo>
                    <a:pt x="856" y="466"/>
                  </a:moveTo>
                  <a:lnTo>
                    <a:pt x="858" y="464"/>
                  </a:lnTo>
                  <a:lnTo>
                    <a:pt x="860" y="464"/>
                  </a:lnTo>
                  <a:lnTo>
                    <a:pt x="858" y="466"/>
                  </a:lnTo>
                  <a:lnTo>
                    <a:pt x="858" y="466"/>
                  </a:lnTo>
                  <a:lnTo>
                    <a:pt x="856" y="466"/>
                  </a:lnTo>
                  <a:close/>
                  <a:moveTo>
                    <a:pt x="852" y="464"/>
                  </a:moveTo>
                  <a:lnTo>
                    <a:pt x="852" y="464"/>
                  </a:lnTo>
                  <a:lnTo>
                    <a:pt x="854" y="462"/>
                  </a:lnTo>
                  <a:lnTo>
                    <a:pt x="856" y="462"/>
                  </a:lnTo>
                  <a:lnTo>
                    <a:pt x="856" y="464"/>
                  </a:lnTo>
                  <a:lnTo>
                    <a:pt x="854" y="466"/>
                  </a:lnTo>
                  <a:lnTo>
                    <a:pt x="852" y="466"/>
                  </a:lnTo>
                  <a:lnTo>
                    <a:pt x="852" y="464"/>
                  </a:lnTo>
                  <a:close/>
                  <a:moveTo>
                    <a:pt x="844" y="490"/>
                  </a:moveTo>
                  <a:lnTo>
                    <a:pt x="846" y="492"/>
                  </a:lnTo>
                  <a:lnTo>
                    <a:pt x="848" y="490"/>
                  </a:lnTo>
                  <a:lnTo>
                    <a:pt x="846" y="490"/>
                  </a:lnTo>
                  <a:lnTo>
                    <a:pt x="844" y="490"/>
                  </a:lnTo>
                  <a:close/>
                  <a:moveTo>
                    <a:pt x="854" y="502"/>
                  </a:moveTo>
                  <a:lnTo>
                    <a:pt x="858" y="502"/>
                  </a:lnTo>
                  <a:lnTo>
                    <a:pt x="858" y="502"/>
                  </a:lnTo>
                  <a:lnTo>
                    <a:pt x="858" y="500"/>
                  </a:lnTo>
                  <a:lnTo>
                    <a:pt x="856" y="500"/>
                  </a:lnTo>
                  <a:lnTo>
                    <a:pt x="854" y="502"/>
                  </a:lnTo>
                  <a:lnTo>
                    <a:pt x="854" y="502"/>
                  </a:lnTo>
                  <a:close/>
                  <a:moveTo>
                    <a:pt x="874" y="520"/>
                  </a:moveTo>
                  <a:lnTo>
                    <a:pt x="872" y="516"/>
                  </a:lnTo>
                  <a:lnTo>
                    <a:pt x="874" y="516"/>
                  </a:lnTo>
                  <a:lnTo>
                    <a:pt x="876" y="516"/>
                  </a:lnTo>
                  <a:lnTo>
                    <a:pt x="876" y="520"/>
                  </a:lnTo>
                  <a:lnTo>
                    <a:pt x="876" y="520"/>
                  </a:lnTo>
                  <a:lnTo>
                    <a:pt x="874" y="520"/>
                  </a:lnTo>
                  <a:close/>
                  <a:moveTo>
                    <a:pt x="884" y="532"/>
                  </a:moveTo>
                  <a:lnTo>
                    <a:pt x="884" y="530"/>
                  </a:lnTo>
                  <a:lnTo>
                    <a:pt x="886" y="528"/>
                  </a:lnTo>
                  <a:lnTo>
                    <a:pt x="886" y="528"/>
                  </a:lnTo>
                  <a:lnTo>
                    <a:pt x="888" y="528"/>
                  </a:lnTo>
                  <a:lnTo>
                    <a:pt x="886" y="530"/>
                  </a:lnTo>
                  <a:lnTo>
                    <a:pt x="884" y="530"/>
                  </a:lnTo>
                  <a:lnTo>
                    <a:pt x="884" y="532"/>
                  </a:lnTo>
                  <a:lnTo>
                    <a:pt x="884" y="532"/>
                  </a:lnTo>
                  <a:close/>
                  <a:moveTo>
                    <a:pt x="816" y="270"/>
                  </a:moveTo>
                  <a:lnTo>
                    <a:pt x="816" y="266"/>
                  </a:lnTo>
                  <a:lnTo>
                    <a:pt x="816" y="266"/>
                  </a:lnTo>
                  <a:lnTo>
                    <a:pt x="818" y="264"/>
                  </a:lnTo>
                  <a:lnTo>
                    <a:pt x="824" y="260"/>
                  </a:lnTo>
                  <a:lnTo>
                    <a:pt x="826" y="260"/>
                  </a:lnTo>
                  <a:lnTo>
                    <a:pt x="824" y="262"/>
                  </a:lnTo>
                  <a:lnTo>
                    <a:pt x="820" y="264"/>
                  </a:lnTo>
                  <a:lnTo>
                    <a:pt x="820" y="266"/>
                  </a:lnTo>
                  <a:lnTo>
                    <a:pt x="820" y="268"/>
                  </a:lnTo>
                  <a:lnTo>
                    <a:pt x="820" y="270"/>
                  </a:lnTo>
                  <a:lnTo>
                    <a:pt x="820" y="268"/>
                  </a:lnTo>
                  <a:lnTo>
                    <a:pt x="818" y="268"/>
                  </a:lnTo>
                  <a:lnTo>
                    <a:pt x="818" y="268"/>
                  </a:lnTo>
                  <a:lnTo>
                    <a:pt x="816" y="270"/>
                  </a:lnTo>
                  <a:lnTo>
                    <a:pt x="816" y="270"/>
                  </a:lnTo>
                  <a:close/>
                  <a:moveTo>
                    <a:pt x="804" y="258"/>
                  </a:moveTo>
                  <a:lnTo>
                    <a:pt x="804" y="258"/>
                  </a:lnTo>
                  <a:lnTo>
                    <a:pt x="804" y="260"/>
                  </a:lnTo>
                  <a:lnTo>
                    <a:pt x="806" y="260"/>
                  </a:lnTo>
                  <a:lnTo>
                    <a:pt x="806" y="258"/>
                  </a:lnTo>
                  <a:lnTo>
                    <a:pt x="806" y="256"/>
                  </a:lnTo>
                  <a:lnTo>
                    <a:pt x="804" y="258"/>
                  </a:lnTo>
                  <a:close/>
                  <a:moveTo>
                    <a:pt x="736" y="228"/>
                  </a:moveTo>
                  <a:lnTo>
                    <a:pt x="734" y="226"/>
                  </a:lnTo>
                  <a:lnTo>
                    <a:pt x="734" y="224"/>
                  </a:lnTo>
                  <a:lnTo>
                    <a:pt x="734" y="220"/>
                  </a:lnTo>
                  <a:lnTo>
                    <a:pt x="732" y="218"/>
                  </a:lnTo>
                  <a:lnTo>
                    <a:pt x="732" y="216"/>
                  </a:lnTo>
                  <a:lnTo>
                    <a:pt x="732" y="216"/>
                  </a:lnTo>
                  <a:lnTo>
                    <a:pt x="736" y="214"/>
                  </a:lnTo>
                  <a:lnTo>
                    <a:pt x="740" y="216"/>
                  </a:lnTo>
                  <a:lnTo>
                    <a:pt x="740" y="218"/>
                  </a:lnTo>
                  <a:lnTo>
                    <a:pt x="738" y="224"/>
                  </a:lnTo>
                  <a:lnTo>
                    <a:pt x="738" y="224"/>
                  </a:lnTo>
                  <a:lnTo>
                    <a:pt x="738" y="226"/>
                  </a:lnTo>
                  <a:lnTo>
                    <a:pt x="738" y="228"/>
                  </a:lnTo>
                  <a:lnTo>
                    <a:pt x="736" y="228"/>
                  </a:lnTo>
                  <a:close/>
                  <a:moveTo>
                    <a:pt x="736" y="92"/>
                  </a:moveTo>
                  <a:lnTo>
                    <a:pt x="740" y="90"/>
                  </a:lnTo>
                  <a:lnTo>
                    <a:pt x="740" y="86"/>
                  </a:lnTo>
                  <a:lnTo>
                    <a:pt x="740" y="84"/>
                  </a:lnTo>
                  <a:lnTo>
                    <a:pt x="744" y="82"/>
                  </a:lnTo>
                  <a:lnTo>
                    <a:pt x="746" y="78"/>
                  </a:lnTo>
                  <a:lnTo>
                    <a:pt x="744" y="78"/>
                  </a:lnTo>
                  <a:lnTo>
                    <a:pt x="742" y="78"/>
                  </a:lnTo>
                  <a:lnTo>
                    <a:pt x="740" y="76"/>
                  </a:lnTo>
                  <a:lnTo>
                    <a:pt x="740" y="74"/>
                  </a:lnTo>
                  <a:lnTo>
                    <a:pt x="740" y="74"/>
                  </a:lnTo>
                  <a:lnTo>
                    <a:pt x="738" y="76"/>
                  </a:lnTo>
                  <a:lnTo>
                    <a:pt x="734" y="78"/>
                  </a:lnTo>
                  <a:lnTo>
                    <a:pt x="732" y="80"/>
                  </a:lnTo>
                  <a:lnTo>
                    <a:pt x="732" y="80"/>
                  </a:lnTo>
                  <a:lnTo>
                    <a:pt x="732" y="82"/>
                  </a:lnTo>
                  <a:lnTo>
                    <a:pt x="734" y="84"/>
                  </a:lnTo>
                  <a:lnTo>
                    <a:pt x="736" y="82"/>
                  </a:lnTo>
                  <a:lnTo>
                    <a:pt x="736" y="86"/>
                  </a:lnTo>
                  <a:lnTo>
                    <a:pt x="734" y="86"/>
                  </a:lnTo>
                  <a:lnTo>
                    <a:pt x="734" y="90"/>
                  </a:lnTo>
                  <a:lnTo>
                    <a:pt x="736" y="90"/>
                  </a:lnTo>
                  <a:lnTo>
                    <a:pt x="736" y="92"/>
                  </a:lnTo>
                  <a:close/>
                  <a:moveTo>
                    <a:pt x="704" y="166"/>
                  </a:moveTo>
                  <a:lnTo>
                    <a:pt x="704" y="162"/>
                  </a:lnTo>
                  <a:lnTo>
                    <a:pt x="706" y="162"/>
                  </a:lnTo>
                  <a:lnTo>
                    <a:pt x="704" y="160"/>
                  </a:lnTo>
                  <a:lnTo>
                    <a:pt x="704" y="156"/>
                  </a:lnTo>
                  <a:lnTo>
                    <a:pt x="702" y="156"/>
                  </a:lnTo>
                  <a:lnTo>
                    <a:pt x="704" y="154"/>
                  </a:lnTo>
                  <a:lnTo>
                    <a:pt x="704" y="152"/>
                  </a:lnTo>
                  <a:lnTo>
                    <a:pt x="706" y="152"/>
                  </a:lnTo>
                  <a:lnTo>
                    <a:pt x="710" y="156"/>
                  </a:lnTo>
                  <a:lnTo>
                    <a:pt x="710" y="156"/>
                  </a:lnTo>
                  <a:lnTo>
                    <a:pt x="710" y="152"/>
                  </a:lnTo>
                  <a:lnTo>
                    <a:pt x="708" y="148"/>
                  </a:lnTo>
                  <a:lnTo>
                    <a:pt x="706" y="148"/>
                  </a:lnTo>
                  <a:lnTo>
                    <a:pt x="704" y="146"/>
                  </a:lnTo>
                  <a:lnTo>
                    <a:pt x="708" y="146"/>
                  </a:lnTo>
                  <a:lnTo>
                    <a:pt x="706" y="144"/>
                  </a:lnTo>
                  <a:lnTo>
                    <a:pt x="708" y="142"/>
                  </a:lnTo>
                  <a:lnTo>
                    <a:pt x="708" y="138"/>
                  </a:lnTo>
                  <a:lnTo>
                    <a:pt x="710" y="134"/>
                  </a:lnTo>
                  <a:lnTo>
                    <a:pt x="710" y="134"/>
                  </a:lnTo>
                  <a:lnTo>
                    <a:pt x="712" y="134"/>
                  </a:lnTo>
                  <a:lnTo>
                    <a:pt x="712" y="130"/>
                  </a:lnTo>
                  <a:lnTo>
                    <a:pt x="714" y="128"/>
                  </a:lnTo>
                  <a:lnTo>
                    <a:pt x="718" y="126"/>
                  </a:lnTo>
                  <a:lnTo>
                    <a:pt x="720" y="126"/>
                  </a:lnTo>
                  <a:lnTo>
                    <a:pt x="722" y="130"/>
                  </a:lnTo>
                  <a:lnTo>
                    <a:pt x="724" y="132"/>
                  </a:lnTo>
                  <a:lnTo>
                    <a:pt x="724" y="134"/>
                  </a:lnTo>
                  <a:lnTo>
                    <a:pt x="724" y="136"/>
                  </a:lnTo>
                  <a:lnTo>
                    <a:pt x="726" y="136"/>
                  </a:lnTo>
                  <a:lnTo>
                    <a:pt x="726" y="138"/>
                  </a:lnTo>
                  <a:lnTo>
                    <a:pt x="726" y="140"/>
                  </a:lnTo>
                  <a:lnTo>
                    <a:pt x="728" y="142"/>
                  </a:lnTo>
                  <a:lnTo>
                    <a:pt x="728" y="144"/>
                  </a:lnTo>
                  <a:lnTo>
                    <a:pt x="732" y="144"/>
                  </a:lnTo>
                  <a:lnTo>
                    <a:pt x="732" y="146"/>
                  </a:lnTo>
                  <a:lnTo>
                    <a:pt x="732" y="148"/>
                  </a:lnTo>
                  <a:lnTo>
                    <a:pt x="732" y="152"/>
                  </a:lnTo>
                  <a:lnTo>
                    <a:pt x="730" y="154"/>
                  </a:lnTo>
                  <a:lnTo>
                    <a:pt x="730" y="156"/>
                  </a:lnTo>
                  <a:lnTo>
                    <a:pt x="726" y="156"/>
                  </a:lnTo>
                  <a:lnTo>
                    <a:pt x="726" y="156"/>
                  </a:lnTo>
                  <a:lnTo>
                    <a:pt x="726" y="156"/>
                  </a:lnTo>
                  <a:lnTo>
                    <a:pt x="728" y="156"/>
                  </a:lnTo>
                  <a:lnTo>
                    <a:pt x="728" y="160"/>
                  </a:lnTo>
                  <a:lnTo>
                    <a:pt x="728" y="162"/>
                  </a:lnTo>
                  <a:lnTo>
                    <a:pt x="724" y="166"/>
                  </a:lnTo>
                  <a:lnTo>
                    <a:pt x="722" y="168"/>
                  </a:lnTo>
                  <a:lnTo>
                    <a:pt x="720" y="166"/>
                  </a:lnTo>
                  <a:lnTo>
                    <a:pt x="720" y="164"/>
                  </a:lnTo>
                  <a:lnTo>
                    <a:pt x="720" y="164"/>
                  </a:lnTo>
                  <a:lnTo>
                    <a:pt x="718" y="166"/>
                  </a:lnTo>
                  <a:lnTo>
                    <a:pt x="714" y="166"/>
                  </a:lnTo>
                  <a:lnTo>
                    <a:pt x="712" y="166"/>
                  </a:lnTo>
                  <a:lnTo>
                    <a:pt x="710" y="166"/>
                  </a:lnTo>
                  <a:lnTo>
                    <a:pt x="710" y="164"/>
                  </a:lnTo>
                  <a:lnTo>
                    <a:pt x="708" y="162"/>
                  </a:lnTo>
                  <a:lnTo>
                    <a:pt x="706" y="164"/>
                  </a:lnTo>
                  <a:lnTo>
                    <a:pt x="704" y="166"/>
                  </a:lnTo>
                  <a:close/>
                  <a:moveTo>
                    <a:pt x="732" y="162"/>
                  </a:moveTo>
                  <a:lnTo>
                    <a:pt x="734" y="162"/>
                  </a:lnTo>
                  <a:lnTo>
                    <a:pt x="734" y="160"/>
                  </a:lnTo>
                  <a:lnTo>
                    <a:pt x="734" y="156"/>
                  </a:lnTo>
                  <a:lnTo>
                    <a:pt x="732" y="156"/>
                  </a:lnTo>
                  <a:lnTo>
                    <a:pt x="732" y="158"/>
                  </a:lnTo>
                  <a:lnTo>
                    <a:pt x="732" y="160"/>
                  </a:lnTo>
                  <a:lnTo>
                    <a:pt x="732" y="162"/>
                  </a:lnTo>
                  <a:close/>
                  <a:moveTo>
                    <a:pt x="742" y="200"/>
                  </a:moveTo>
                  <a:lnTo>
                    <a:pt x="742" y="202"/>
                  </a:lnTo>
                  <a:lnTo>
                    <a:pt x="744" y="204"/>
                  </a:lnTo>
                  <a:lnTo>
                    <a:pt x="746" y="204"/>
                  </a:lnTo>
                  <a:lnTo>
                    <a:pt x="748" y="202"/>
                  </a:lnTo>
                  <a:lnTo>
                    <a:pt x="752" y="198"/>
                  </a:lnTo>
                  <a:lnTo>
                    <a:pt x="752" y="196"/>
                  </a:lnTo>
                  <a:lnTo>
                    <a:pt x="750" y="196"/>
                  </a:lnTo>
                  <a:lnTo>
                    <a:pt x="752" y="194"/>
                  </a:lnTo>
                  <a:lnTo>
                    <a:pt x="750" y="192"/>
                  </a:lnTo>
                  <a:lnTo>
                    <a:pt x="748" y="192"/>
                  </a:lnTo>
                  <a:lnTo>
                    <a:pt x="746" y="190"/>
                  </a:lnTo>
                  <a:lnTo>
                    <a:pt x="746" y="190"/>
                  </a:lnTo>
                  <a:lnTo>
                    <a:pt x="742" y="192"/>
                  </a:lnTo>
                  <a:lnTo>
                    <a:pt x="742" y="194"/>
                  </a:lnTo>
                  <a:lnTo>
                    <a:pt x="740" y="196"/>
                  </a:lnTo>
                  <a:lnTo>
                    <a:pt x="742" y="200"/>
                  </a:lnTo>
                  <a:close/>
                  <a:moveTo>
                    <a:pt x="738" y="200"/>
                  </a:moveTo>
                  <a:lnTo>
                    <a:pt x="738" y="202"/>
                  </a:lnTo>
                  <a:lnTo>
                    <a:pt x="738" y="204"/>
                  </a:lnTo>
                  <a:lnTo>
                    <a:pt x="740" y="204"/>
                  </a:lnTo>
                  <a:lnTo>
                    <a:pt x="740" y="204"/>
                  </a:lnTo>
                  <a:lnTo>
                    <a:pt x="740" y="202"/>
                  </a:lnTo>
                  <a:lnTo>
                    <a:pt x="740" y="202"/>
                  </a:lnTo>
                  <a:lnTo>
                    <a:pt x="740" y="200"/>
                  </a:lnTo>
                  <a:lnTo>
                    <a:pt x="738" y="200"/>
                  </a:lnTo>
                  <a:close/>
                  <a:moveTo>
                    <a:pt x="702" y="182"/>
                  </a:moveTo>
                  <a:lnTo>
                    <a:pt x="702" y="178"/>
                  </a:lnTo>
                  <a:lnTo>
                    <a:pt x="704" y="174"/>
                  </a:lnTo>
                  <a:lnTo>
                    <a:pt x="704" y="172"/>
                  </a:lnTo>
                  <a:lnTo>
                    <a:pt x="708" y="172"/>
                  </a:lnTo>
                  <a:lnTo>
                    <a:pt x="710" y="172"/>
                  </a:lnTo>
                  <a:lnTo>
                    <a:pt x="712" y="172"/>
                  </a:lnTo>
                  <a:lnTo>
                    <a:pt x="712" y="172"/>
                  </a:lnTo>
                  <a:lnTo>
                    <a:pt x="714" y="172"/>
                  </a:lnTo>
                  <a:lnTo>
                    <a:pt x="714" y="174"/>
                  </a:lnTo>
                  <a:lnTo>
                    <a:pt x="718" y="174"/>
                  </a:lnTo>
                  <a:lnTo>
                    <a:pt x="718" y="172"/>
                  </a:lnTo>
                  <a:lnTo>
                    <a:pt x="720" y="174"/>
                  </a:lnTo>
                  <a:lnTo>
                    <a:pt x="722" y="174"/>
                  </a:lnTo>
                  <a:lnTo>
                    <a:pt x="724" y="178"/>
                  </a:lnTo>
                  <a:lnTo>
                    <a:pt x="726" y="178"/>
                  </a:lnTo>
                  <a:lnTo>
                    <a:pt x="726" y="180"/>
                  </a:lnTo>
                  <a:lnTo>
                    <a:pt x="726" y="180"/>
                  </a:lnTo>
                  <a:lnTo>
                    <a:pt x="726" y="180"/>
                  </a:lnTo>
                  <a:lnTo>
                    <a:pt x="728" y="180"/>
                  </a:lnTo>
                  <a:lnTo>
                    <a:pt x="730" y="182"/>
                  </a:lnTo>
                  <a:lnTo>
                    <a:pt x="732" y="182"/>
                  </a:lnTo>
                  <a:lnTo>
                    <a:pt x="732" y="184"/>
                  </a:lnTo>
                  <a:lnTo>
                    <a:pt x="732" y="186"/>
                  </a:lnTo>
                  <a:lnTo>
                    <a:pt x="732" y="186"/>
                  </a:lnTo>
                  <a:lnTo>
                    <a:pt x="728" y="186"/>
                  </a:lnTo>
                  <a:lnTo>
                    <a:pt x="726" y="188"/>
                  </a:lnTo>
                  <a:lnTo>
                    <a:pt x="724" y="190"/>
                  </a:lnTo>
                  <a:lnTo>
                    <a:pt x="720" y="188"/>
                  </a:lnTo>
                  <a:lnTo>
                    <a:pt x="716" y="186"/>
                  </a:lnTo>
                  <a:lnTo>
                    <a:pt x="714" y="184"/>
                  </a:lnTo>
                  <a:lnTo>
                    <a:pt x="710" y="184"/>
                  </a:lnTo>
                  <a:lnTo>
                    <a:pt x="708" y="182"/>
                  </a:lnTo>
                  <a:lnTo>
                    <a:pt x="706" y="182"/>
                  </a:lnTo>
                  <a:lnTo>
                    <a:pt x="704" y="182"/>
                  </a:lnTo>
                  <a:lnTo>
                    <a:pt x="702" y="182"/>
                  </a:lnTo>
                  <a:close/>
                  <a:moveTo>
                    <a:pt x="672" y="140"/>
                  </a:moveTo>
                  <a:lnTo>
                    <a:pt x="672" y="140"/>
                  </a:lnTo>
                  <a:lnTo>
                    <a:pt x="674" y="138"/>
                  </a:lnTo>
                  <a:lnTo>
                    <a:pt x="676" y="140"/>
                  </a:lnTo>
                  <a:lnTo>
                    <a:pt x="674" y="142"/>
                  </a:lnTo>
                  <a:lnTo>
                    <a:pt x="674" y="142"/>
                  </a:lnTo>
                  <a:lnTo>
                    <a:pt x="672" y="140"/>
                  </a:lnTo>
                  <a:close/>
                  <a:moveTo>
                    <a:pt x="674" y="154"/>
                  </a:moveTo>
                  <a:lnTo>
                    <a:pt x="676" y="158"/>
                  </a:lnTo>
                  <a:lnTo>
                    <a:pt x="678" y="160"/>
                  </a:lnTo>
                  <a:lnTo>
                    <a:pt x="678" y="160"/>
                  </a:lnTo>
                  <a:lnTo>
                    <a:pt x="680" y="160"/>
                  </a:lnTo>
                  <a:lnTo>
                    <a:pt x="682" y="162"/>
                  </a:lnTo>
                  <a:lnTo>
                    <a:pt x="684" y="162"/>
                  </a:lnTo>
                  <a:lnTo>
                    <a:pt x="688" y="158"/>
                  </a:lnTo>
                  <a:lnTo>
                    <a:pt x="688" y="158"/>
                  </a:lnTo>
                  <a:lnTo>
                    <a:pt x="690" y="156"/>
                  </a:lnTo>
                  <a:lnTo>
                    <a:pt x="692" y="154"/>
                  </a:lnTo>
                  <a:lnTo>
                    <a:pt x="692" y="150"/>
                  </a:lnTo>
                  <a:lnTo>
                    <a:pt x="692" y="146"/>
                  </a:lnTo>
                  <a:lnTo>
                    <a:pt x="694" y="144"/>
                  </a:lnTo>
                  <a:lnTo>
                    <a:pt x="692" y="142"/>
                  </a:lnTo>
                  <a:lnTo>
                    <a:pt x="692" y="142"/>
                  </a:lnTo>
                  <a:lnTo>
                    <a:pt x="694" y="140"/>
                  </a:lnTo>
                  <a:lnTo>
                    <a:pt x="696" y="136"/>
                  </a:lnTo>
                  <a:lnTo>
                    <a:pt x="698" y="136"/>
                  </a:lnTo>
                  <a:lnTo>
                    <a:pt x="700" y="134"/>
                  </a:lnTo>
                  <a:lnTo>
                    <a:pt x="702" y="132"/>
                  </a:lnTo>
                  <a:lnTo>
                    <a:pt x="702" y="128"/>
                  </a:lnTo>
                  <a:lnTo>
                    <a:pt x="702" y="128"/>
                  </a:lnTo>
                  <a:lnTo>
                    <a:pt x="704" y="126"/>
                  </a:lnTo>
                  <a:lnTo>
                    <a:pt x="704" y="124"/>
                  </a:lnTo>
                  <a:lnTo>
                    <a:pt x="704" y="122"/>
                  </a:lnTo>
                  <a:lnTo>
                    <a:pt x="704" y="120"/>
                  </a:lnTo>
                  <a:lnTo>
                    <a:pt x="702" y="120"/>
                  </a:lnTo>
                  <a:lnTo>
                    <a:pt x="700" y="118"/>
                  </a:lnTo>
                  <a:lnTo>
                    <a:pt x="698" y="118"/>
                  </a:lnTo>
                  <a:lnTo>
                    <a:pt x="696" y="116"/>
                  </a:lnTo>
                  <a:lnTo>
                    <a:pt x="698" y="114"/>
                  </a:lnTo>
                  <a:lnTo>
                    <a:pt x="700" y="112"/>
                  </a:lnTo>
                  <a:lnTo>
                    <a:pt x="700" y="112"/>
                  </a:lnTo>
                  <a:lnTo>
                    <a:pt x="700" y="110"/>
                  </a:lnTo>
                  <a:lnTo>
                    <a:pt x="700" y="106"/>
                  </a:lnTo>
                  <a:lnTo>
                    <a:pt x="700" y="104"/>
                  </a:lnTo>
                  <a:lnTo>
                    <a:pt x="698" y="102"/>
                  </a:lnTo>
                  <a:lnTo>
                    <a:pt x="696" y="102"/>
                  </a:lnTo>
                  <a:lnTo>
                    <a:pt x="694" y="104"/>
                  </a:lnTo>
                  <a:lnTo>
                    <a:pt x="690" y="106"/>
                  </a:lnTo>
                  <a:lnTo>
                    <a:pt x="690" y="106"/>
                  </a:lnTo>
                  <a:lnTo>
                    <a:pt x="688" y="108"/>
                  </a:lnTo>
                  <a:lnTo>
                    <a:pt x="686" y="108"/>
                  </a:lnTo>
                  <a:lnTo>
                    <a:pt x="686" y="106"/>
                  </a:lnTo>
                  <a:lnTo>
                    <a:pt x="688" y="106"/>
                  </a:lnTo>
                  <a:lnTo>
                    <a:pt x="690" y="104"/>
                  </a:lnTo>
                  <a:lnTo>
                    <a:pt x="690" y="100"/>
                  </a:lnTo>
                  <a:lnTo>
                    <a:pt x="690" y="96"/>
                  </a:lnTo>
                  <a:lnTo>
                    <a:pt x="690" y="92"/>
                  </a:lnTo>
                  <a:lnTo>
                    <a:pt x="688" y="92"/>
                  </a:lnTo>
                  <a:lnTo>
                    <a:pt x="688" y="90"/>
                  </a:lnTo>
                  <a:lnTo>
                    <a:pt x="684" y="88"/>
                  </a:lnTo>
                  <a:lnTo>
                    <a:pt x="682" y="88"/>
                  </a:lnTo>
                  <a:lnTo>
                    <a:pt x="678" y="88"/>
                  </a:lnTo>
                  <a:lnTo>
                    <a:pt x="676" y="90"/>
                  </a:lnTo>
                  <a:lnTo>
                    <a:pt x="674" y="90"/>
                  </a:lnTo>
                  <a:lnTo>
                    <a:pt x="674" y="86"/>
                  </a:lnTo>
                  <a:lnTo>
                    <a:pt x="674" y="86"/>
                  </a:lnTo>
                  <a:lnTo>
                    <a:pt x="672" y="88"/>
                  </a:lnTo>
                  <a:lnTo>
                    <a:pt x="670" y="90"/>
                  </a:lnTo>
                  <a:lnTo>
                    <a:pt x="668" y="90"/>
                  </a:lnTo>
                  <a:lnTo>
                    <a:pt x="668" y="92"/>
                  </a:lnTo>
                  <a:lnTo>
                    <a:pt x="664" y="96"/>
                  </a:lnTo>
                  <a:lnTo>
                    <a:pt x="664" y="98"/>
                  </a:lnTo>
                  <a:lnTo>
                    <a:pt x="666" y="100"/>
                  </a:lnTo>
                  <a:lnTo>
                    <a:pt x="668" y="98"/>
                  </a:lnTo>
                  <a:lnTo>
                    <a:pt x="670" y="98"/>
                  </a:lnTo>
                  <a:lnTo>
                    <a:pt x="672" y="100"/>
                  </a:lnTo>
                  <a:lnTo>
                    <a:pt x="668" y="102"/>
                  </a:lnTo>
                  <a:lnTo>
                    <a:pt x="666" y="104"/>
                  </a:lnTo>
                  <a:lnTo>
                    <a:pt x="664" y="106"/>
                  </a:lnTo>
                  <a:lnTo>
                    <a:pt x="664" y="108"/>
                  </a:lnTo>
                  <a:lnTo>
                    <a:pt x="668" y="106"/>
                  </a:lnTo>
                  <a:lnTo>
                    <a:pt x="670" y="104"/>
                  </a:lnTo>
                  <a:lnTo>
                    <a:pt x="672" y="104"/>
                  </a:lnTo>
                  <a:lnTo>
                    <a:pt x="674" y="102"/>
                  </a:lnTo>
                  <a:lnTo>
                    <a:pt x="674" y="104"/>
                  </a:lnTo>
                  <a:lnTo>
                    <a:pt x="674" y="106"/>
                  </a:lnTo>
                  <a:lnTo>
                    <a:pt x="672" y="106"/>
                  </a:lnTo>
                  <a:lnTo>
                    <a:pt x="670" y="110"/>
                  </a:lnTo>
                  <a:lnTo>
                    <a:pt x="668" y="112"/>
                  </a:lnTo>
                  <a:lnTo>
                    <a:pt x="670" y="114"/>
                  </a:lnTo>
                  <a:lnTo>
                    <a:pt x="672" y="112"/>
                  </a:lnTo>
                  <a:lnTo>
                    <a:pt x="676" y="114"/>
                  </a:lnTo>
                  <a:lnTo>
                    <a:pt x="672" y="116"/>
                  </a:lnTo>
                  <a:lnTo>
                    <a:pt x="670" y="116"/>
                  </a:lnTo>
                  <a:lnTo>
                    <a:pt x="668" y="116"/>
                  </a:lnTo>
                  <a:lnTo>
                    <a:pt x="666" y="118"/>
                  </a:lnTo>
                  <a:lnTo>
                    <a:pt x="670" y="118"/>
                  </a:lnTo>
                  <a:lnTo>
                    <a:pt x="670" y="120"/>
                  </a:lnTo>
                  <a:lnTo>
                    <a:pt x="666" y="124"/>
                  </a:lnTo>
                  <a:lnTo>
                    <a:pt x="664" y="124"/>
                  </a:lnTo>
                  <a:lnTo>
                    <a:pt x="664" y="120"/>
                  </a:lnTo>
                  <a:lnTo>
                    <a:pt x="662" y="120"/>
                  </a:lnTo>
                  <a:lnTo>
                    <a:pt x="660" y="116"/>
                  </a:lnTo>
                  <a:lnTo>
                    <a:pt x="654" y="118"/>
                  </a:lnTo>
                  <a:lnTo>
                    <a:pt x="654" y="120"/>
                  </a:lnTo>
                  <a:lnTo>
                    <a:pt x="652" y="124"/>
                  </a:lnTo>
                  <a:lnTo>
                    <a:pt x="654" y="128"/>
                  </a:lnTo>
                  <a:lnTo>
                    <a:pt x="654" y="130"/>
                  </a:lnTo>
                  <a:lnTo>
                    <a:pt x="656" y="130"/>
                  </a:lnTo>
                  <a:lnTo>
                    <a:pt x="658" y="128"/>
                  </a:lnTo>
                  <a:lnTo>
                    <a:pt x="660" y="128"/>
                  </a:lnTo>
                  <a:lnTo>
                    <a:pt x="664" y="130"/>
                  </a:lnTo>
                  <a:lnTo>
                    <a:pt x="668" y="130"/>
                  </a:lnTo>
                  <a:lnTo>
                    <a:pt x="668" y="130"/>
                  </a:lnTo>
                  <a:lnTo>
                    <a:pt x="672" y="130"/>
                  </a:lnTo>
                  <a:lnTo>
                    <a:pt x="672" y="132"/>
                  </a:lnTo>
                  <a:lnTo>
                    <a:pt x="670" y="132"/>
                  </a:lnTo>
                  <a:lnTo>
                    <a:pt x="668" y="134"/>
                  </a:lnTo>
                  <a:lnTo>
                    <a:pt x="670" y="136"/>
                  </a:lnTo>
                  <a:lnTo>
                    <a:pt x="672" y="136"/>
                  </a:lnTo>
                  <a:lnTo>
                    <a:pt x="676" y="138"/>
                  </a:lnTo>
                  <a:lnTo>
                    <a:pt x="678" y="142"/>
                  </a:lnTo>
                  <a:lnTo>
                    <a:pt x="678" y="142"/>
                  </a:lnTo>
                  <a:lnTo>
                    <a:pt x="680" y="142"/>
                  </a:lnTo>
                  <a:lnTo>
                    <a:pt x="678" y="144"/>
                  </a:lnTo>
                  <a:lnTo>
                    <a:pt x="678" y="148"/>
                  </a:lnTo>
                  <a:lnTo>
                    <a:pt x="674" y="154"/>
                  </a:lnTo>
                  <a:close/>
                  <a:moveTo>
                    <a:pt x="662" y="136"/>
                  </a:moveTo>
                  <a:lnTo>
                    <a:pt x="662" y="134"/>
                  </a:lnTo>
                  <a:lnTo>
                    <a:pt x="664" y="132"/>
                  </a:lnTo>
                  <a:lnTo>
                    <a:pt x="668" y="132"/>
                  </a:lnTo>
                  <a:lnTo>
                    <a:pt x="666" y="134"/>
                  </a:lnTo>
                  <a:lnTo>
                    <a:pt x="666" y="134"/>
                  </a:lnTo>
                  <a:lnTo>
                    <a:pt x="664" y="136"/>
                  </a:lnTo>
                  <a:lnTo>
                    <a:pt x="662" y="136"/>
                  </a:lnTo>
                  <a:close/>
                  <a:moveTo>
                    <a:pt x="656" y="150"/>
                  </a:moveTo>
                  <a:lnTo>
                    <a:pt x="658" y="148"/>
                  </a:lnTo>
                  <a:lnTo>
                    <a:pt x="662" y="148"/>
                  </a:lnTo>
                  <a:lnTo>
                    <a:pt x="664" y="148"/>
                  </a:lnTo>
                  <a:lnTo>
                    <a:pt x="668" y="152"/>
                  </a:lnTo>
                  <a:lnTo>
                    <a:pt x="668" y="156"/>
                  </a:lnTo>
                  <a:lnTo>
                    <a:pt x="668" y="158"/>
                  </a:lnTo>
                  <a:lnTo>
                    <a:pt x="668" y="160"/>
                  </a:lnTo>
                  <a:lnTo>
                    <a:pt x="664" y="158"/>
                  </a:lnTo>
                  <a:lnTo>
                    <a:pt x="662" y="158"/>
                  </a:lnTo>
                  <a:lnTo>
                    <a:pt x="660" y="158"/>
                  </a:lnTo>
                  <a:lnTo>
                    <a:pt x="658" y="156"/>
                  </a:lnTo>
                  <a:lnTo>
                    <a:pt x="656" y="154"/>
                  </a:lnTo>
                  <a:lnTo>
                    <a:pt x="656" y="150"/>
                  </a:lnTo>
                  <a:close/>
                  <a:moveTo>
                    <a:pt x="626" y="170"/>
                  </a:moveTo>
                  <a:lnTo>
                    <a:pt x="628" y="168"/>
                  </a:lnTo>
                  <a:lnTo>
                    <a:pt x="630" y="168"/>
                  </a:lnTo>
                  <a:lnTo>
                    <a:pt x="630" y="170"/>
                  </a:lnTo>
                  <a:lnTo>
                    <a:pt x="628" y="172"/>
                  </a:lnTo>
                  <a:lnTo>
                    <a:pt x="626" y="170"/>
                  </a:lnTo>
                  <a:close/>
                  <a:moveTo>
                    <a:pt x="624" y="168"/>
                  </a:moveTo>
                  <a:lnTo>
                    <a:pt x="622" y="164"/>
                  </a:lnTo>
                  <a:lnTo>
                    <a:pt x="624" y="162"/>
                  </a:lnTo>
                  <a:lnTo>
                    <a:pt x="624" y="158"/>
                  </a:lnTo>
                  <a:lnTo>
                    <a:pt x="624" y="156"/>
                  </a:lnTo>
                  <a:lnTo>
                    <a:pt x="626" y="154"/>
                  </a:lnTo>
                  <a:lnTo>
                    <a:pt x="628" y="152"/>
                  </a:lnTo>
                  <a:lnTo>
                    <a:pt x="628" y="152"/>
                  </a:lnTo>
                  <a:lnTo>
                    <a:pt x="628" y="150"/>
                  </a:lnTo>
                  <a:lnTo>
                    <a:pt x="630" y="146"/>
                  </a:lnTo>
                  <a:lnTo>
                    <a:pt x="630" y="144"/>
                  </a:lnTo>
                  <a:lnTo>
                    <a:pt x="630" y="144"/>
                  </a:lnTo>
                  <a:lnTo>
                    <a:pt x="632" y="144"/>
                  </a:lnTo>
                  <a:lnTo>
                    <a:pt x="632" y="148"/>
                  </a:lnTo>
                  <a:lnTo>
                    <a:pt x="634" y="150"/>
                  </a:lnTo>
                  <a:lnTo>
                    <a:pt x="632" y="154"/>
                  </a:lnTo>
                  <a:lnTo>
                    <a:pt x="632" y="156"/>
                  </a:lnTo>
                  <a:lnTo>
                    <a:pt x="630" y="158"/>
                  </a:lnTo>
                  <a:lnTo>
                    <a:pt x="632" y="160"/>
                  </a:lnTo>
                  <a:lnTo>
                    <a:pt x="630" y="166"/>
                  </a:lnTo>
                  <a:lnTo>
                    <a:pt x="626" y="168"/>
                  </a:lnTo>
                  <a:lnTo>
                    <a:pt x="624" y="168"/>
                  </a:lnTo>
                  <a:close/>
                  <a:moveTo>
                    <a:pt x="596" y="112"/>
                  </a:moveTo>
                  <a:lnTo>
                    <a:pt x="594" y="108"/>
                  </a:lnTo>
                  <a:lnTo>
                    <a:pt x="594" y="106"/>
                  </a:lnTo>
                  <a:lnTo>
                    <a:pt x="594" y="104"/>
                  </a:lnTo>
                  <a:lnTo>
                    <a:pt x="594" y="104"/>
                  </a:lnTo>
                  <a:lnTo>
                    <a:pt x="590" y="104"/>
                  </a:lnTo>
                  <a:lnTo>
                    <a:pt x="590" y="102"/>
                  </a:lnTo>
                  <a:lnTo>
                    <a:pt x="588" y="104"/>
                  </a:lnTo>
                  <a:lnTo>
                    <a:pt x="586" y="104"/>
                  </a:lnTo>
                  <a:lnTo>
                    <a:pt x="582" y="104"/>
                  </a:lnTo>
                  <a:lnTo>
                    <a:pt x="582" y="102"/>
                  </a:lnTo>
                  <a:lnTo>
                    <a:pt x="584" y="100"/>
                  </a:lnTo>
                  <a:lnTo>
                    <a:pt x="586" y="98"/>
                  </a:lnTo>
                  <a:lnTo>
                    <a:pt x="588" y="98"/>
                  </a:lnTo>
                  <a:lnTo>
                    <a:pt x="590" y="98"/>
                  </a:lnTo>
                  <a:lnTo>
                    <a:pt x="598" y="96"/>
                  </a:lnTo>
                  <a:lnTo>
                    <a:pt x="600" y="96"/>
                  </a:lnTo>
                  <a:lnTo>
                    <a:pt x="602" y="98"/>
                  </a:lnTo>
                  <a:lnTo>
                    <a:pt x="604" y="98"/>
                  </a:lnTo>
                  <a:lnTo>
                    <a:pt x="606" y="98"/>
                  </a:lnTo>
                  <a:lnTo>
                    <a:pt x="610" y="96"/>
                  </a:lnTo>
                  <a:lnTo>
                    <a:pt x="614" y="94"/>
                  </a:lnTo>
                  <a:lnTo>
                    <a:pt x="614" y="96"/>
                  </a:lnTo>
                  <a:lnTo>
                    <a:pt x="616" y="94"/>
                  </a:lnTo>
                  <a:lnTo>
                    <a:pt x="618" y="94"/>
                  </a:lnTo>
                  <a:lnTo>
                    <a:pt x="618" y="96"/>
                  </a:lnTo>
                  <a:lnTo>
                    <a:pt x="618" y="100"/>
                  </a:lnTo>
                  <a:lnTo>
                    <a:pt x="618" y="102"/>
                  </a:lnTo>
                  <a:lnTo>
                    <a:pt x="616" y="104"/>
                  </a:lnTo>
                  <a:lnTo>
                    <a:pt x="618" y="108"/>
                  </a:lnTo>
                  <a:lnTo>
                    <a:pt x="616" y="114"/>
                  </a:lnTo>
                  <a:lnTo>
                    <a:pt x="614" y="114"/>
                  </a:lnTo>
                  <a:lnTo>
                    <a:pt x="612" y="116"/>
                  </a:lnTo>
                  <a:lnTo>
                    <a:pt x="610" y="116"/>
                  </a:lnTo>
                  <a:lnTo>
                    <a:pt x="608" y="116"/>
                  </a:lnTo>
                  <a:lnTo>
                    <a:pt x="606" y="114"/>
                  </a:lnTo>
                  <a:lnTo>
                    <a:pt x="604" y="116"/>
                  </a:lnTo>
                  <a:lnTo>
                    <a:pt x="600" y="112"/>
                  </a:lnTo>
                  <a:lnTo>
                    <a:pt x="600" y="108"/>
                  </a:lnTo>
                  <a:lnTo>
                    <a:pt x="600" y="106"/>
                  </a:lnTo>
                  <a:lnTo>
                    <a:pt x="598" y="108"/>
                  </a:lnTo>
                  <a:lnTo>
                    <a:pt x="598" y="110"/>
                  </a:lnTo>
                  <a:lnTo>
                    <a:pt x="596" y="112"/>
                  </a:lnTo>
                  <a:close/>
                  <a:moveTo>
                    <a:pt x="562" y="130"/>
                  </a:moveTo>
                  <a:lnTo>
                    <a:pt x="564" y="128"/>
                  </a:lnTo>
                  <a:lnTo>
                    <a:pt x="564" y="126"/>
                  </a:lnTo>
                  <a:lnTo>
                    <a:pt x="566" y="124"/>
                  </a:lnTo>
                  <a:lnTo>
                    <a:pt x="566" y="120"/>
                  </a:lnTo>
                  <a:lnTo>
                    <a:pt x="570" y="120"/>
                  </a:lnTo>
                  <a:lnTo>
                    <a:pt x="572" y="118"/>
                  </a:lnTo>
                  <a:lnTo>
                    <a:pt x="574" y="118"/>
                  </a:lnTo>
                  <a:lnTo>
                    <a:pt x="580" y="116"/>
                  </a:lnTo>
                  <a:lnTo>
                    <a:pt x="580" y="118"/>
                  </a:lnTo>
                  <a:lnTo>
                    <a:pt x="582" y="118"/>
                  </a:lnTo>
                  <a:lnTo>
                    <a:pt x="584" y="118"/>
                  </a:lnTo>
                  <a:lnTo>
                    <a:pt x="588" y="118"/>
                  </a:lnTo>
                  <a:lnTo>
                    <a:pt x="588" y="118"/>
                  </a:lnTo>
                  <a:lnTo>
                    <a:pt x="592" y="120"/>
                  </a:lnTo>
                  <a:lnTo>
                    <a:pt x="592" y="120"/>
                  </a:lnTo>
                  <a:lnTo>
                    <a:pt x="596" y="120"/>
                  </a:lnTo>
                  <a:lnTo>
                    <a:pt x="600" y="120"/>
                  </a:lnTo>
                  <a:lnTo>
                    <a:pt x="600" y="122"/>
                  </a:lnTo>
                  <a:lnTo>
                    <a:pt x="602" y="122"/>
                  </a:lnTo>
                  <a:lnTo>
                    <a:pt x="604" y="122"/>
                  </a:lnTo>
                  <a:lnTo>
                    <a:pt x="600" y="128"/>
                  </a:lnTo>
                  <a:lnTo>
                    <a:pt x="600" y="126"/>
                  </a:lnTo>
                  <a:lnTo>
                    <a:pt x="594" y="128"/>
                  </a:lnTo>
                  <a:lnTo>
                    <a:pt x="590" y="128"/>
                  </a:lnTo>
                  <a:lnTo>
                    <a:pt x="588" y="132"/>
                  </a:lnTo>
                  <a:lnTo>
                    <a:pt x="588" y="132"/>
                  </a:lnTo>
                  <a:lnTo>
                    <a:pt x="590" y="134"/>
                  </a:lnTo>
                  <a:lnTo>
                    <a:pt x="592" y="132"/>
                  </a:lnTo>
                  <a:lnTo>
                    <a:pt x="592" y="134"/>
                  </a:lnTo>
                  <a:lnTo>
                    <a:pt x="588" y="138"/>
                  </a:lnTo>
                  <a:lnTo>
                    <a:pt x="588" y="140"/>
                  </a:lnTo>
                  <a:lnTo>
                    <a:pt x="586" y="140"/>
                  </a:lnTo>
                  <a:lnTo>
                    <a:pt x="586" y="142"/>
                  </a:lnTo>
                  <a:lnTo>
                    <a:pt x="584" y="144"/>
                  </a:lnTo>
                  <a:lnTo>
                    <a:pt x="582" y="144"/>
                  </a:lnTo>
                  <a:lnTo>
                    <a:pt x="580" y="144"/>
                  </a:lnTo>
                  <a:lnTo>
                    <a:pt x="576" y="144"/>
                  </a:lnTo>
                  <a:lnTo>
                    <a:pt x="574" y="142"/>
                  </a:lnTo>
                  <a:lnTo>
                    <a:pt x="572" y="144"/>
                  </a:lnTo>
                  <a:lnTo>
                    <a:pt x="570" y="144"/>
                  </a:lnTo>
                  <a:lnTo>
                    <a:pt x="568" y="144"/>
                  </a:lnTo>
                  <a:lnTo>
                    <a:pt x="566" y="142"/>
                  </a:lnTo>
                  <a:lnTo>
                    <a:pt x="568" y="142"/>
                  </a:lnTo>
                  <a:lnTo>
                    <a:pt x="566" y="138"/>
                  </a:lnTo>
                  <a:lnTo>
                    <a:pt x="564" y="136"/>
                  </a:lnTo>
                  <a:lnTo>
                    <a:pt x="562" y="136"/>
                  </a:lnTo>
                  <a:lnTo>
                    <a:pt x="562" y="134"/>
                  </a:lnTo>
                  <a:lnTo>
                    <a:pt x="562" y="130"/>
                  </a:lnTo>
                  <a:close/>
                  <a:moveTo>
                    <a:pt x="558" y="122"/>
                  </a:moveTo>
                  <a:lnTo>
                    <a:pt x="560" y="122"/>
                  </a:lnTo>
                  <a:lnTo>
                    <a:pt x="564" y="122"/>
                  </a:lnTo>
                  <a:lnTo>
                    <a:pt x="566" y="118"/>
                  </a:lnTo>
                  <a:lnTo>
                    <a:pt x="566" y="116"/>
                  </a:lnTo>
                  <a:lnTo>
                    <a:pt x="566" y="114"/>
                  </a:lnTo>
                  <a:lnTo>
                    <a:pt x="566" y="112"/>
                  </a:lnTo>
                  <a:lnTo>
                    <a:pt x="566" y="108"/>
                  </a:lnTo>
                  <a:lnTo>
                    <a:pt x="564" y="110"/>
                  </a:lnTo>
                  <a:lnTo>
                    <a:pt x="564" y="110"/>
                  </a:lnTo>
                  <a:lnTo>
                    <a:pt x="562" y="108"/>
                  </a:lnTo>
                  <a:lnTo>
                    <a:pt x="560" y="110"/>
                  </a:lnTo>
                  <a:lnTo>
                    <a:pt x="558" y="110"/>
                  </a:lnTo>
                  <a:lnTo>
                    <a:pt x="558" y="112"/>
                  </a:lnTo>
                  <a:lnTo>
                    <a:pt x="558" y="116"/>
                  </a:lnTo>
                  <a:lnTo>
                    <a:pt x="556" y="118"/>
                  </a:lnTo>
                  <a:lnTo>
                    <a:pt x="558" y="122"/>
                  </a:lnTo>
                  <a:close/>
                  <a:moveTo>
                    <a:pt x="766" y="302"/>
                  </a:moveTo>
                  <a:lnTo>
                    <a:pt x="768" y="304"/>
                  </a:lnTo>
                  <a:lnTo>
                    <a:pt x="770" y="302"/>
                  </a:lnTo>
                  <a:lnTo>
                    <a:pt x="772" y="304"/>
                  </a:lnTo>
                  <a:lnTo>
                    <a:pt x="774" y="304"/>
                  </a:lnTo>
                  <a:lnTo>
                    <a:pt x="774" y="306"/>
                  </a:lnTo>
                  <a:lnTo>
                    <a:pt x="776" y="306"/>
                  </a:lnTo>
                  <a:lnTo>
                    <a:pt x="780" y="304"/>
                  </a:lnTo>
                  <a:lnTo>
                    <a:pt x="782" y="302"/>
                  </a:lnTo>
                  <a:lnTo>
                    <a:pt x="786" y="304"/>
                  </a:lnTo>
                  <a:lnTo>
                    <a:pt x="788" y="304"/>
                  </a:lnTo>
                  <a:lnTo>
                    <a:pt x="790" y="306"/>
                  </a:lnTo>
                  <a:lnTo>
                    <a:pt x="792" y="304"/>
                  </a:lnTo>
                  <a:lnTo>
                    <a:pt x="792" y="302"/>
                  </a:lnTo>
                  <a:lnTo>
                    <a:pt x="794" y="300"/>
                  </a:lnTo>
                  <a:lnTo>
                    <a:pt x="794" y="300"/>
                  </a:lnTo>
                  <a:lnTo>
                    <a:pt x="794" y="298"/>
                  </a:lnTo>
                  <a:lnTo>
                    <a:pt x="794" y="296"/>
                  </a:lnTo>
                  <a:lnTo>
                    <a:pt x="794" y="292"/>
                  </a:lnTo>
                  <a:lnTo>
                    <a:pt x="796" y="294"/>
                  </a:lnTo>
                  <a:lnTo>
                    <a:pt x="794" y="296"/>
                  </a:lnTo>
                  <a:lnTo>
                    <a:pt x="796" y="298"/>
                  </a:lnTo>
                  <a:lnTo>
                    <a:pt x="798" y="296"/>
                  </a:lnTo>
                  <a:lnTo>
                    <a:pt x="800" y="298"/>
                  </a:lnTo>
                  <a:lnTo>
                    <a:pt x="802" y="296"/>
                  </a:lnTo>
                  <a:lnTo>
                    <a:pt x="802" y="298"/>
                  </a:lnTo>
                  <a:lnTo>
                    <a:pt x="802" y="296"/>
                  </a:lnTo>
                  <a:lnTo>
                    <a:pt x="802" y="294"/>
                  </a:lnTo>
                  <a:lnTo>
                    <a:pt x="802" y="292"/>
                  </a:lnTo>
                  <a:lnTo>
                    <a:pt x="800" y="290"/>
                  </a:lnTo>
                  <a:lnTo>
                    <a:pt x="798" y="292"/>
                  </a:lnTo>
                  <a:lnTo>
                    <a:pt x="796" y="292"/>
                  </a:lnTo>
                  <a:lnTo>
                    <a:pt x="794" y="290"/>
                  </a:lnTo>
                  <a:lnTo>
                    <a:pt x="796" y="288"/>
                  </a:lnTo>
                  <a:lnTo>
                    <a:pt x="796" y="290"/>
                  </a:lnTo>
                  <a:lnTo>
                    <a:pt x="800" y="288"/>
                  </a:lnTo>
                  <a:lnTo>
                    <a:pt x="802" y="288"/>
                  </a:lnTo>
                  <a:lnTo>
                    <a:pt x="802" y="288"/>
                  </a:lnTo>
                  <a:lnTo>
                    <a:pt x="804" y="288"/>
                  </a:lnTo>
                  <a:lnTo>
                    <a:pt x="806" y="286"/>
                  </a:lnTo>
                  <a:lnTo>
                    <a:pt x="804" y="284"/>
                  </a:lnTo>
                  <a:lnTo>
                    <a:pt x="806" y="282"/>
                  </a:lnTo>
                  <a:lnTo>
                    <a:pt x="806" y="280"/>
                  </a:lnTo>
                  <a:lnTo>
                    <a:pt x="808" y="280"/>
                  </a:lnTo>
                  <a:lnTo>
                    <a:pt x="808" y="278"/>
                  </a:lnTo>
                  <a:lnTo>
                    <a:pt x="804" y="278"/>
                  </a:lnTo>
                  <a:lnTo>
                    <a:pt x="802" y="278"/>
                  </a:lnTo>
                  <a:lnTo>
                    <a:pt x="802" y="276"/>
                  </a:lnTo>
                  <a:lnTo>
                    <a:pt x="804" y="276"/>
                  </a:lnTo>
                  <a:lnTo>
                    <a:pt x="804" y="274"/>
                  </a:lnTo>
                  <a:lnTo>
                    <a:pt x="802" y="272"/>
                  </a:lnTo>
                  <a:lnTo>
                    <a:pt x="798" y="272"/>
                  </a:lnTo>
                  <a:lnTo>
                    <a:pt x="796" y="270"/>
                  </a:lnTo>
                  <a:lnTo>
                    <a:pt x="796" y="270"/>
                  </a:lnTo>
                  <a:lnTo>
                    <a:pt x="798" y="268"/>
                  </a:lnTo>
                  <a:lnTo>
                    <a:pt x="798" y="266"/>
                  </a:lnTo>
                  <a:lnTo>
                    <a:pt x="794" y="264"/>
                  </a:lnTo>
                  <a:lnTo>
                    <a:pt x="792" y="264"/>
                  </a:lnTo>
                  <a:lnTo>
                    <a:pt x="790" y="264"/>
                  </a:lnTo>
                  <a:lnTo>
                    <a:pt x="786" y="264"/>
                  </a:lnTo>
                  <a:lnTo>
                    <a:pt x="782" y="266"/>
                  </a:lnTo>
                  <a:lnTo>
                    <a:pt x="778" y="262"/>
                  </a:lnTo>
                  <a:lnTo>
                    <a:pt x="778" y="260"/>
                  </a:lnTo>
                  <a:lnTo>
                    <a:pt x="776" y="260"/>
                  </a:lnTo>
                  <a:lnTo>
                    <a:pt x="774" y="262"/>
                  </a:lnTo>
                  <a:lnTo>
                    <a:pt x="772" y="262"/>
                  </a:lnTo>
                  <a:lnTo>
                    <a:pt x="772" y="262"/>
                  </a:lnTo>
                  <a:lnTo>
                    <a:pt x="768" y="262"/>
                  </a:lnTo>
                  <a:lnTo>
                    <a:pt x="768" y="264"/>
                  </a:lnTo>
                  <a:lnTo>
                    <a:pt x="766" y="262"/>
                  </a:lnTo>
                  <a:lnTo>
                    <a:pt x="764" y="262"/>
                  </a:lnTo>
                  <a:lnTo>
                    <a:pt x="762" y="262"/>
                  </a:lnTo>
                  <a:lnTo>
                    <a:pt x="760" y="262"/>
                  </a:lnTo>
                  <a:lnTo>
                    <a:pt x="760" y="264"/>
                  </a:lnTo>
                  <a:lnTo>
                    <a:pt x="758" y="266"/>
                  </a:lnTo>
                  <a:lnTo>
                    <a:pt x="758" y="264"/>
                  </a:lnTo>
                  <a:lnTo>
                    <a:pt x="758" y="262"/>
                  </a:lnTo>
                  <a:lnTo>
                    <a:pt x="754" y="264"/>
                  </a:lnTo>
                  <a:lnTo>
                    <a:pt x="750" y="262"/>
                  </a:lnTo>
                  <a:lnTo>
                    <a:pt x="750" y="264"/>
                  </a:lnTo>
                  <a:lnTo>
                    <a:pt x="750" y="266"/>
                  </a:lnTo>
                  <a:lnTo>
                    <a:pt x="750" y="266"/>
                  </a:lnTo>
                  <a:lnTo>
                    <a:pt x="752" y="268"/>
                  </a:lnTo>
                  <a:lnTo>
                    <a:pt x="750" y="268"/>
                  </a:lnTo>
                  <a:lnTo>
                    <a:pt x="750" y="266"/>
                  </a:lnTo>
                  <a:lnTo>
                    <a:pt x="748" y="266"/>
                  </a:lnTo>
                  <a:lnTo>
                    <a:pt x="744" y="266"/>
                  </a:lnTo>
                  <a:lnTo>
                    <a:pt x="742" y="266"/>
                  </a:lnTo>
                  <a:lnTo>
                    <a:pt x="746" y="266"/>
                  </a:lnTo>
                  <a:lnTo>
                    <a:pt x="746" y="264"/>
                  </a:lnTo>
                  <a:lnTo>
                    <a:pt x="742" y="260"/>
                  </a:lnTo>
                  <a:lnTo>
                    <a:pt x="744" y="258"/>
                  </a:lnTo>
                  <a:lnTo>
                    <a:pt x="742" y="258"/>
                  </a:lnTo>
                  <a:lnTo>
                    <a:pt x="740" y="260"/>
                  </a:lnTo>
                  <a:lnTo>
                    <a:pt x="740" y="260"/>
                  </a:lnTo>
                  <a:lnTo>
                    <a:pt x="740" y="262"/>
                  </a:lnTo>
                  <a:lnTo>
                    <a:pt x="738" y="262"/>
                  </a:lnTo>
                  <a:lnTo>
                    <a:pt x="738" y="260"/>
                  </a:lnTo>
                  <a:lnTo>
                    <a:pt x="738" y="258"/>
                  </a:lnTo>
                  <a:lnTo>
                    <a:pt x="736" y="258"/>
                  </a:lnTo>
                  <a:lnTo>
                    <a:pt x="734" y="260"/>
                  </a:lnTo>
                  <a:lnTo>
                    <a:pt x="732" y="260"/>
                  </a:lnTo>
                  <a:lnTo>
                    <a:pt x="732" y="256"/>
                  </a:lnTo>
                  <a:lnTo>
                    <a:pt x="732" y="256"/>
                  </a:lnTo>
                  <a:lnTo>
                    <a:pt x="732" y="252"/>
                  </a:lnTo>
                  <a:lnTo>
                    <a:pt x="730" y="254"/>
                  </a:lnTo>
                  <a:lnTo>
                    <a:pt x="728" y="256"/>
                  </a:lnTo>
                  <a:lnTo>
                    <a:pt x="728" y="260"/>
                  </a:lnTo>
                  <a:lnTo>
                    <a:pt x="726" y="260"/>
                  </a:lnTo>
                  <a:lnTo>
                    <a:pt x="726" y="258"/>
                  </a:lnTo>
                  <a:lnTo>
                    <a:pt x="726" y="256"/>
                  </a:lnTo>
                  <a:lnTo>
                    <a:pt x="726" y="254"/>
                  </a:lnTo>
                  <a:lnTo>
                    <a:pt x="728" y="250"/>
                  </a:lnTo>
                  <a:lnTo>
                    <a:pt x="726" y="248"/>
                  </a:lnTo>
                  <a:lnTo>
                    <a:pt x="724" y="250"/>
                  </a:lnTo>
                  <a:lnTo>
                    <a:pt x="724" y="248"/>
                  </a:lnTo>
                  <a:lnTo>
                    <a:pt x="726" y="248"/>
                  </a:lnTo>
                  <a:lnTo>
                    <a:pt x="726" y="244"/>
                  </a:lnTo>
                  <a:lnTo>
                    <a:pt x="726" y="242"/>
                  </a:lnTo>
                  <a:lnTo>
                    <a:pt x="724" y="244"/>
                  </a:lnTo>
                  <a:lnTo>
                    <a:pt x="722" y="242"/>
                  </a:lnTo>
                  <a:lnTo>
                    <a:pt x="722" y="244"/>
                  </a:lnTo>
                  <a:lnTo>
                    <a:pt x="720" y="244"/>
                  </a:lnTo>
                  <a:lnTo>
                    <a:pt x="720" y="242"/>
                  </a:lnTo>
                  <a:lnTo>
                    <a:pt x="720" y="242"/>
                  </a:lnTo>
                  <a:lnTo>
                    <a:pt x="718" y="242"/>
                  </a:lnTo>
                  <a:lnTo>
                    <a:pt x="718" y="242"/>
                  </a:lnTo>
                  <a:lnTo>
                    <a:pt x="714" y="244"/>
                  </a:lnTo>
                  <a:lnTo>
                    <a:pt x="714" y="242"/>
                  </a:lnTo>
                  <a:lnTo>
                    <a:pt x="716" y="242"/>
                  </a:lnTo>
                  <a:lnTo>
                    <a:pt x="716" y="240"/>
                  </a:lnTo>
                  <a:lnTo>
                    <a:pt x="718" y="238"/>
                  </a:lnTo>
                  <a:lnTo>
                    <a:pt x="718" y="238"/>
                  </a:lnTo>
                  <a:lnTo>
                    <a:pt x="720" y="240"/>
                  </a:lnTo>
                  <a:lnTo>
                    <a:pt x="724" y="240"/>
                  </a:lnTo>
                  <a:lnTo>
                    <a:pt x="724" y="238"/>
                  </a:lnTo>
                  <a:lnTo>
                    <a:pt x="722" y="236"/>
                  </a:lnTo>
                  <a:lnTo>
                    <a:pt x="720" y="236"/>
                  </a:lnTo>
                  <a:lnTo>
                    <a:pt x="720" y="234"/>
                  </a:lnTo>
                  <a:lnTo>
                    <a:pt x="718" y="232"/>
                  </a:lnTo>
                  <a:lnTo>
                    <a:pt x="716" y="230"/>
                  </a:lnTo>
                  <a:lnTo>
                    <a:pt x="716" y="230"/>
                  </a:lnTo>
                  <a:lnTo>
                    <a:pt x="718" y="228"/>
                  </a:lnTo>
                  <a:lnTo>
                    <a:pt x="718" y="228"/>
                  </a:lnTo>
                  <a:lnTo>
                    <a:pt x="720" y="232"/>
                  </a:lnTo>
                  <a:lnTo>
                    <a:pt x="722" y="234"/>
                  </a:lnTo>
                  <a:lnTo>
                    <a:pt x="724" y="234"/>
                  </a:lnTo>
                  <a:lnTo>
                    <a:pt x="726" y="236"/>
                  </a:lnTo>
                  <a:lnTo>
                    <a:pt x="728" y="234"/>
                  </a:lnTo>
                  <a:lnTo>
                    <a:pt x="730" y="236"/>
                  </a:lnTo>
                  <a:lnTo>
                    <a:pt x="732" y="238"/>
                  </a:lnTo>
                  <a:lnTo>
                    <a:pt x="736" y="238"/>
                  </a:lnTo>
                  <a:lnTo>
                    <a:pt x="736" y="236"/>
                  </a:lnTo>
                  <a:lnTo>
                    <a:pt x="736" y="232"/>
                  </a:lnTo>
                  <a:lnTo>
                    <a:pt x="732" y="228"/>
                  </a:lnTo>
                  <a:lnTo>
                    <a:pt x="728" y="226"/>
                  </a:lnTo>
                  <a:lnTo>
                    <a:pt x="728" y="226"/>
                  </a:lnTo>
                  <a:lnTo>
                    <a:pt x="726" y="224"/>
                  </a:lnTo>
                  <a:lnTo>
                    <a:pt x="724" y="222"/>
                  </a:lnTo>
                  <a:lnTo>
                    <a:pt x="724" y="222"/>
                  </a:lnTo>
                  <a:lnTo>
                    <a:pt x="722" y="222"/>
                  </a:lnTo>
                  <a:lnTo>
                    <a:pt x="724" y="220"/>
                  </a:lnTo>
                  <a:lnTo>
                    <a:pt x="726" y="220"/>
                  </a:lnTo>
                  <a:lnTo>
                    <a:pt x="726" y="222"/>
                  </a:lnTo>
                  <a:lnTo>
                    <a:pt x="728" y="222"/>
                  </a:lnTo>
                  <a:lnTo>
                    <a:pt x="728" y="224"/>
                  </a:lnTo>
                  <a:lnTo>
                    <a:pt x="730" y="224"/>
                  </a:lnTo>
                  <a:lnTo>
                    <a:pt x="732" y="224"/>
                  </a:lnTo>
                  <a:lnTo>
                    <a:pt x="730" y="218"/>
                  </a:lnTo>
                  <a:lnTo>
                    <a:pt x="728" y="216"/>
                  </a:lnTo>
                  <a:lnTo>
                    <a:pt x="726" y="216"/>
                  </a:lnTo>
                  <a:lnTo>
                    <a:pt x="724" y="216"/>
                  </a:lnTo>
                  <a:lnTo>
                    <a:pt x="722" y="216"/>
                  </a:lnTo>
                  <a:lnTo>
                    <a:pt x="720" y="218"/>
                  </a:lnTo>
                  <a:lnTo>
                    <a:pt x="718" y="218"/>
                  </a:lnTo>
                  <a:lnTo>
                    <a:pt x="716" y="216"/>
                  </a:lnTo>
                  <a:lnTo>
                    <a:pt x="714" y="216"/>
                  </a:lnTo>
                  <a:lnTo>
                    <a:pt x="712" y="214"/>
                  </a:lnTo>
                  <a:lnTo>
                    <a:pt x="710" y="218"/>
                  </a:lnTo>
                  <a:lnTo>
                    <a:pt x="706" y="218"/>
                  </a:lnTo>
                  <a:lnTo>
                    <a:pt x="706" y="220"/>
                  </a:lnTo>
                  <a:lnTo>
                    <a:pt x="704" y="222"/>
                  </a:lnTo>
                  <a:lnTo>
                    <a:pt x="704" y="220"/>
                  </a:lnTo>
                  <a:lnTo>
                    <a:pt x="704" y="218"/>
                  </a:lnTo>
                  <a:lnTo>
                    <a:pt x="706" y="218"/>
                  </a:lnTo>
                  <a:lnTo>
                    <a:pt x="712" y="212"/>
                  </a:lnTo>
                  <a:lnTo>
                    <a:pt x="712" y="212"/>
                  </a:lnTo>
                  <a:lnTo>
                    <a:pt x="712" y="210"/>
                  </a:lnTo>
                  <a:lnTo>
                    <a:pt x="712" y="204"/>
                  </a:lnTo>
                  <a:lnTo>
                    <a:pt x="712" y="204"/>
                  </a:lnTo>
                  <a:lnTo>
                    <a:pt x="710" y="200"/>
                  </a:lnTo>
                  <a:lnTo>
                    <a:pt x="708" y="202"/>
                  </a:lnTo>
                  <a:lnTo>
                    <a:pt x="706" y="202"/>
                  </a:lnTo>
                  <a:lnTo>
                    <a:pt x="704" y="200"/>
                  </a:lnTo>
                  <a:lnTo>
                    <a:pt x="704" y="198"/>
                  </a:lnTo>
                  <a:lnTo>
                    <a:pt x="704" y="196"/>
                  </a:lnTo>
                  <a:lnTo>
                    <a:pt x="700" y="196"/>
                  </a:lnTo>
                  <a:lnTo>
                    <a:pt x="698" y="194"/>
                  </a:lnTo>
                  <a:lnTo>
                    <a:pt x="696" y="194"/>
                  </a:lnTo>
                  <a:lnTo>
                    <a:pt x="694" y="192"/>
                  </a:lnTo>
                  <a:lnTo>
                    <a:pt x="692" y="194"/>
                  </a:lnTo>
                  <a:lnTo>
                    <a:pt x="688" y="194"/>
                  </a:lnTo>
                  <a:lnTo>
                    <a:pt x="688" y="194"/>
                  </a:lnTo>
                  <a:lnTo>
                    <a:pt x="686" y="194"/>
                  </a:lnTo>
                  <a:lnTo>
                    <a:pt x="686" y="196"/>
                  </a:lnTo>
                  <a:lnTo>
                    <a:pt x="686" y="198"/>
                  </a:lnTo>
                  <a:lnTo>
                    <a:pt x="688" y="202"/>
                  </a:lnTo>
                  <a:lnTo>
                    <a:pt x="686" y="202"/>
                  </a:lnTo>
                  <a:lnTo>
                    <a:pt x="684" y="198"/>
                  </a:lnTo>
                  <a:lnTo>
                    <a:pt x="684" y="200"/>
                  </a:lnTo>
                  <a:lnTo>
                    <a:pt x="684" y="202"/>
                  </a:lnTo>
                  <a:lnTo>
                    <a:pt x="686" y="204"/>
                  </a:lnTo>
                  <a:lnTo>
                    <a:pt x="688" y="208"/>
                  </a:lnTo>
                  <a:lnTo>
                    <a:pt x="692" y="208"/>
                  </a:lnTo>
                  <a:lnTo>
                    <a:pt x="690" y="208"/>
                  </a:lnTo>
                  <a:lnTo>
                    <a:pt x="688" y="208"/>
                  </a:lnTo>
                  <a:lnTo>
                    <a:pt x="686" y="210"/>
                  </a:lnTo>
                  <a:lnTo>
                    <a:pt x="690" y="216"/>
                  </a:lnTo>
                  <a:lnTo>
                    <a:pt x="692" y="216"/>
                  </a:lnTo>
                  <a:lnTo>
                    <a:pt x="692" y="218"/>
                  </a:lnTo>
                  <a:lnTo>
                    <a:pt x="692" y="216"/>
                  </a:lnTo>
                  <a:lnTo>
                    <a:pt x="688" y="216"/>
                  </a:lnTo>
                  <a:lnTo>
                    <a:pt x="688" y="218"/>
                  </a:lnTo>
                  <a:lnTo>
                    <a:pt x="686" y="218"/>
                  </a:lnTo>
                  <a:lnTo>
                    <a:pt x="686" y="220"/>
                  </a:lnTo>
                  <a:lnTo>
                    <a:pt x="688" y="220"/>
                  </a:lnTo>
                  <a:lnTo>
                    <a:pt x="690" y="220"/>
                  </a:lnTo>
                  <a:lnTo>
                    <a:pt x="694" y="218"/>
                  </a:lnTo>
                  <a:lnTo>
                    <a:pt x="694" y="220"/>
                  </a:lnTo>
                  <a:lnTo>
                    <a:pt x="698" y="222"/>
                  </a:lnTo>
                  <a:lnTo>
                    <a:pt x="698" y="224"/>
                  </a:lnTo>
                  <a:lnTo>
                    <a:pt x="700" y="226"/>
                  </a:lnTo>
                  <a:lnTo>
                    <a:pt x="702" y="226"/>
                  </a:lnTo>
                  <a:lnTo>
                    <a:pt x="702" y="224"/>
                  </a:lnTo>
                  <a:lnTo>
                    <a:pt x="704" y="224"/>
                  </a:lnTo>
                  <a:lnTo>
                    <a:pt x="706" y="224"/>
                  </a:lnTo>
                  <a:lnTo>
                    <a:pt x="708" y="224"/>
                  </a:lnTo>
                  <a:lnTo>
                    <a:pt x="708" y="226"/>
                  </a:lnTo>
                  <a:lnTo>
                    <a:pt x="706" y="228"/>
                  </a:lnTo>
                  <a:lnTo>
                    <a:pt x="706" y="232"/>
                  </a:lnTo>
                  <a:lnTo>
                    <a:pt x="706" y="234"/>
                  </a:lnTo>
                  <a:lnTo>
                    <a:pt x="706" y="238"/>
                  </a:lnTo>
                  <a:lnTo>
                    <a:pt x="708" y="240"/>
                  </a:lnTo>
                  <a:lnTo>
                    <a:pt x="706" y="242"/>
                  </a:lnTo>
                  <a:lnTo>
                    <a:pt x="706" y="244"/>
                  </a:lnTo>
                  <a:lnTo>
                    <a:pt x="706" y="246"/>
                  </a:lnTo>
                  <a:lnTo>
                    <a:pt x="702" y="250"/>
                  </a:lnTo>
                  <a:lnTo>
                    <a:pt x="700" y="250"/>
                  </a:lnTo>
                  <a:lnTo>
                    <a:pt x="698" y="252"/>
                  </a:lnTo>
                  <a:lnTo>
                    <a:pt x="696" y="256"/>
                  </a:lnTo>
                  <a:lnTo>
                    <a:pt x="696" y="256"/>
                  </a:lnTo>
                  <a:lnTo>
                    <a:pt x="694" y="258"/>
                  </a:lnTo>
                  <a:lnTo>
                    <a:pt x="692" y="260"/>
                  </a:lnTo>
                  <a:lnTo>
                    <a:pt x="692" y="264"/>
                  </a:lnTo>
                  <a:lnTo>
                    <a:pt x="694" y="264"/>
                  </a:lnTo>
                  <a:lnTo>
                    <a:pt x="694" y="266"/>
                  </a:lnTo>
                  <a:lnTo>
                    <a:pt x="692" y="266"/>
                  </a:lnTo>
                  <a:lnTo>
                    <a:pt x="692" y="268"/>
                  </a:lnTo>
                  <a:lnTo>
                    <a:pt x="694" y="268"/>
                  </a:lnTo>
                  <a:lnTo>
                    <a:pt x="692" y="272"/>
                  </a:lnTo>
                  <a:lnTo>
                    <a:pt x="692" y="274"/>
                  </a:lnTo>
                  <a:lnTo>
                    <a:pt x="692" y="276"/>
                  </a:lnTo>
                  <a:lnTo>
                    <a:pt x="694" y="276"/>
                  </a:lnTo>
                  <a:lnTo>
                    <a:pt x="694" y="278"/>
                  </a:lnTo>
                  <a:lnTo>
                    <a:pt x="696" y="280"/>
                  </a:lnTo>
                  <a:lnTo>
                    <a:pt x="696" y="280"/>
                  </a:lnTo>
                  <a:lnTo>
                    <a:pt x="698" y="278"/>
                  </a:lnTo>
                  <a:lnTo>
                    <a:pt x="698" y="276"/>
                  </a:lnTo>
                  <a:lnTo>
                    <a:pt x="698" y="278"/>
                  </a:lnTo>
                  <a:lnTo>
                    <a:pt x="700" y="278"/>
                  </a:lnTo>
                  <a:lnTo>
                    <a:pt x="702" y="274"/>
                  </a:lnTo>
                  <a:lnTo>
                    <a:pt x="704" y="274"/>
                  </a:lnTo>
                  <a:lnTo>
                    <a:pt x="702" y="278"/>
                  </a:lnTo>
                  <a:lnTo>
                    <a:pt x="700" y="278"/>
                  </a:lnTo>
                  <a:lnTo>
                    <a:pt x="700" y="280"/>
                  </a:lnTo>
                  <a:lnTo>
                    <a:pt x="700" y="280"/>
                  </a:lnTo>
                  <a:lnTo>
                    <a:pt x="700" y="282"/>
                  </a:lnTo>
                  <a:lnTo>
                    <a:pt x="702" y="286"/>
                  </a:lnTo>
                  <a:lnTo>
                    <a:pt x="704" y="284"/>
                  </a:lnTo>
                  <a:lnTo>
                    <a:pt x="706" y="286"/>
                  </a:lnTo>
                  <a:lnTo>
                    <a:pt x="708" y="286"/>
                  </a:lnTo>
                  <a:lnTo>
                    <a:pt x="710" y="284"/>
                  </a:lnTo>
                  <a:lnTo>
                    <a:pt x="712" y="284"/>
                  </a:lnTo>
                  <a:lnTo>
                    <a:pt x="712" y="280"/>
                  </a:lnTo>
                  <a:lnTo>
                    <a:pt x="714" y="280"/>
                  </a:lnTo>
                  <a:lnTo>
                    <a:pt x="716" y="280"/>
                  </a:lnTo>
                  <a:lnTo>
                    <a:pt x="716" y="280"/>
                  </a:lnTo>
                  <a:lnTo>
                    <a:pt x="716" y="282"/>
                  </a:lnTo>
                  <a:lnTo>
                    <a:pt x="716" y="284"/>
                  </a:lnTo>
                  <a:lnTo>
                    <a:pt x="716" y="284"/>
                  </a:lnTo>
                  <a:lnTo>
                    <a:pt x="718" y="280"/>
                  </a:lnTo>
                  <a:lnTo>
                    <a:pt x="720" y="280"/>
                  </a:lnTo>
                  <a:lnTo>
                    <a:pt x="720" y="280"/>
                  </a:lnTo>
                  <a:lnTo>
                    <a:pt x="720" y="282"/>
                  </a:lnTo>
                  <a:lnTo>
                    <a:pt x="716" y="288"/>
                  </a:lnTo>
                  <a:lnTo>
                    <a:pt x="714" y="288"/>
                  </a:lnTo>
                  <a:lnTo>
                    <a:pt x="714" y="290"/>
                  </a:lnTo>
                  <a:lnTo>
                    <a:pt x="718" y="292"/>
                  </a:lnTo>
                  <a:lnTo>
                    <a:pt x="720" y="294"/>
                  </a:lnTo>
                  <a:lnTo>
                    <a:pt x="722" y="292"/>
                  </a:lnTo>
                  <a:lnTo>
                    <a:pt x="722" y="294"/>
                  </a:lnTo>
                  <a:lnTo>
                    <a:pt x="726" y="294"/>
                  </a:lnTo>
                  <a:lnTo>
                    <a:pt x="726" y="292"/>
                  </a:lnTo>
                  <a:lnTo>
                    <a:pt x="728" y="292"/>
                  </a:lnTo>
                  <a:lnTo>
                    <a:pt x="728" y="294"/>
                  </a:lnTo>
                  <a:lnTo>
                    <a:pt x="728" y="294"/>
                  </a:lnTo>
                  <a:lnTo>
                    <a:pt x="730" y="294"/>
                  </a:lnTo>
                  <a:lnTo>
                    <a:pt x="732" y="296"/>
                  </a:lnTo>
                  <a:lnTo>
                    <a:pt x="732" y="296"/>
                  </a:lnTo>
                  <a:lnTo>
                    <a:pt x="732" y="294"/>
                  </a:lnTo>
                  <a:lnTo>
                    <a:pt x="732" y="292"/>
                  </a:lnTo>
                  <a:lnTo>
                    <a:pt x="734" y="290"/>
                  </a:lnTo>
                  <a:lnTo>
                    <a:pt x="734" y="292"/>
                  </a:lnTo>
                  <a:lnTo>
                    <a:pt x="734" y="294"/>
                  </a:lnTo>
                  <a:lnTo>
                    <a:pt x="734" y="296"/>
                  </a:lnTo>
                  <a:lnTo>
                    <a:pt x="736" y="296"/>
                  </a:lnTo>
                  <a:lnTo>
                    <a:pt x="736" y="294"/>
                  </a:lnTo>
                  <a:lnTo>
                    <a:pt x="738" y="292"/>
                  </a:lnTo>
                  <a:lnTo>
                    <a:pt x="740" y="292"/>
                  </a:lnTo>
                  <a:lnTo>
                    <a:pt x="738" y="294"/>
                  </a:lnTo>
                  <a:lnTo>
                    <a:pt x="738" y="294"/>
                  </a:lnTo>
                  <a:lnTo>
                    <a:pt x="738" y="296"/>
                  </a:lnTo>
                  <a:lnTo>
                    <a:pt x="740" y="296"/>
                  </a:lnTo>
                  <a:lnTo>
                    <a:pt x="742" y="296"/>
                  </a:lnTo>
                  <a:lnTo>
                    <a:pt x="744" y="292"/>
                  </a:lnTo>
                  <a:lnTo>
                    <a:pt x="744" y="294"/>
                  </a:lnTo>
                  <a:lnTo>
                    <a:pt x="744" y="294"/>
                  </a:lnTo>
                  <a:lnTo>
                    <a:pt x="744" y="296"/>
                  </a:lnTo>
                  <a:lnTo>
                    <a:pt x="746" y="296"/>
                  </a:lnTo>
                  <a:lnTo>
                    <a:pt x="748" y="294"/>
                  </a:lnTo>
                  <a:lnTo>
                    <a:pt x="748" y="292"/>
                  </a:lnTo>
                  <a:lnTo>
                    <a:pt x="748" y="296"/>
                  </a:lnTo>
                  <a:lnTo>
                    <a:pt x="748" y="298"/>
                  </a:lnTo>
                  <a:lnTo>
                    <a:pt x="750" y="298"/>
                  </a:lnTo>
                  <a:lnTo>
                    <a:pt x="754" y="300"/>
                  </a:lnTo>
                  <a:lnTo>
                    <a:pt x="756" y="300"/>
                  </a:lnTo>
                  <a:lnTo>
                    <a:pt x="758" y="300"/>
                  </a:lnTo>
                  <a:lnTo>
                    <a:pt x="758" y="300"/>
                  </a:lnTo>
                  <a:lnTo>
                    <a:pt x="760" y="300"/>
                  </a:lnTo>
                  <a:lnTo>
                    <a:pt x="762" y="298"/>
                  </a:lnTo>
                  <a:lnTo>
                    <a:pt x="762" y="296"/>
                  </a:lnTo>
                  <a:lnTo>
                    <a:pt x="766" y="294"/>
                  </a:lnTo>
                  <a:lnTo>
                    <a:pt x="766" y="292"/>
                  </a:lnTo>
                  <a:lnTo>
                    <a:pt x="764" y="290"/>
                  </a:lnTo>
                  <a:lnTo>
                    <a:pt x="766" y="288"/>
                  </a:lnTo>
                  <a:lnTo>
                    <a:pt x="768" y="288"/>
                  </a:lnTo>
                  <a:lnTo>
                    <a:pt x="768" y="292"/>
                  </a:lnTo>
                  <a:lnTo>
                    <a:pt x="768" y="292"/>
                  </a:lnTo>
                  <a:lnTo>
                    <a:pt x="768" y="292"/>
                  </a:lnTo>
                  <a:lnTo>
                    <a:pt x="768" y="294"/>
                  </a:lnTo>
                  <a:lnTo>
                    <a:pt x="766" y="298"/>
                  </a:lnTo>
                  <a:lnTo>
                    <a:pt x="766" y="302"/>
                  </a:lnTo>
                  <a:close/>
                  <a:moveTo>
                    <a:pt x="682" y="192"/>
                  </a:moveTo>
                  <a:lnTo>
                    <a:pt x="684" y="190"/>
                  </a:lnTo>
                  <a:lnTo>
                    <a:pt x="684" y="190"/>
                  </a:lnTo>
                  <a:lnTo>
                    <a:pt x="682" y="190"/>
                  </a:lnTo>
                  <a:lnTo>
                    <a:pt x="680" y="190"/>
                  </a:lnTo>
                  <a:lnTo>
                    <a:pt x="682" y="192"/>
                  </a:lnTo>
                  <a:close/>
                  <a:moveTo>
                    <a:pt x="678" y="206"/>
                  </a:moveTo>
                  <a:lnTo>
                    <a:pt x="678" y="204"/>
                  </a:lnTo>
                  <a:lnTo>
                    <a:pt x="680" y="204"/>
                  </a:lnTo>
                  <a:lnTo>
                    <a:pt x="680" y="204"/>
                  </a:lnTo>
                  <a:lnTo>
                    <a:pt x="678" y="206"/>
                  </a:lnTo>
                  <a:lnTo>
                    <a:pt x="678" y="206"/>
                  </a:lnTo>
                  <a:close/>
                  <a:moveTo>
                    <a:pt x="618" y="228"/>
                  </a:moveTo>
                  <a:lnTo>
                    <a:pt x="618" y="228"/>
                  </a:lnTo>
                  <a:lnTo>
                    <a:pt x="618" y="230"/>
                  </a:lnTo>
                  <a:lnTo>
                    <a:pt x="620" y="228"/>
                  </a:lnTo>
                  <a:lnTo>
                    <a:pt x="618" y="228"/>
                  </a:lnTo>
                  <a:close/>
                  <a:moveTo>
                    <a:pt x="656" y="190"/>
                  </a:moveTo>
                  <a:lnTo>
                    <a:pt x="656" y="192"/>
                  </a:lnTo>
                  <a:lnTo>
                    <a:pt x="658" y="194"/>
                  </a:lnTo>
                  <a:lnTo>
                    <a:pt x="658" y="196"/>
                  </a:lnTo>
                  <a:lnTo>
                    <a:pt x="660" y="194"/>
                  </a:lnTo>
                  <a:lnTo>
                    <a:pt x="660" y="192"/>
                  </a:lnTo>
                  <a:lnTo>
                    <a:pt x="658" y="190"/>
                  </a:lnTo>
                  <a:lnTo>
                    <a:pt x="656" y="190"/>
                  </a:lnTo>
                  <a:close/>
                  <a:moveTo>
                    <a:pt x="638" y="192"/>
                  </a:moveTo>
                  <a:lnTo>
                    <a:pt x="638" y="192"/>
                  </a:lnTo>
                  <a:lnTo>
                    <a:pt x="640" y="194"/>
                  </a:lnTo>
                  <a:lnTo>
                    <a:pt x="642" y="192"/>
                  </a:lnTo>
                  <a:lnTo>
                    <a:pt x="644" y="192"/>
                  </a:lnTo>
                  <a:lnTo>
                    <a:pt x="646" y="192"/>
                  </a:lnTo>
                  <a:lnTo>
                    <a:pt x="650" y="190"/>
                  </a:lnTo>
                  <a:lnTo>
                    <a:pt x="650" y="190"/>
                  </a:lnTo>
                  <a:lnTo>
                    <a:pt x="652" y="190"/>
                  </a:lnTo>
                  <a:lnTo>
                    <a:pt x="652" y="190"/>
                  </a:lnTo>
                  <a:lnTo>
                    <a:pt x="648" y="188"/>
                  </a:lnTo>
                  <a:lnTo>
                    <a:pt x="646" y="190"/>
                  </a:lnTo>
                  <a:lnTo>
                    <a:pt x="646" y="190"/>
                  </a:lnTo>
                  <a:lnTo>
                    <a:pt x="644" y="190"/>
                  </a:lnTo>
                  <a:lnTo>
                    <a:pt x="642" y="190"/>
                  </a:lnTo>
                  <a:lnTo>
                    <a:pt x="640" y="190"/>
                  </a:lnTo>
                  <a:lnTo>
                    <a:pt x="638" y="192"/>
                  </a:lnTo>
                  <a:close/>
                  <a:moveTo>
                    <a:pt x="620" y="198"/>
                  </a:moveTo>
                  <a:lnTo>
                    <a:pt x="618" y="196"/>
                  </a:lnTo>
                  <a:lnTo>
                    <a:pt x="614" y="196"/>
                  </a:lnTo>
                  <a:lnTo>
                    <a:pt x="612" y="196"/>
                  </a:lnTo>
                  <a:lnTo>
                    <a:pt x="612" y="192"/>
                  </a:lnTo>
                  <a:lnTo>
                    <a:pt x="614" y="190"/>
                  </a:lnTo>
                  <a:lnTo>
                    <a:pt x="614" y="188"/>
                  </a:lnTo>
                  <a:lnTo>
                    <a:pt x="614" y="188"/>
                  </a:lnTo>
                  <a:lnTo>
                    <a:pt x="614" y="184"/>
                  </a:lnTo>
                  <a:lnTo>
                    <a:pt x="614" y="184"/>
                  </a:lnTo>
                  <a:lnTo>
                    <a:pt x="618" y="184"/>
                  </a:lnTo>
                  <a:lnTo>
                    <a:pt x="620" y="184"/>
                  </a:lnTo>
                  <a:lnTo>
                    <a:pt x="620" y="184"/>
                  </a:lnTo>
                  <a:lnTo>
                    <a:pt x="620" y="186"/>
                  </a:lnTo>
                  <a:lnTo>
                    <a:pt x="620" y="188"/>
                  </a:lnTo>
                  <a:lnTo>
                    <a:pt x="618" y="188"/>
                  </a:lnTo>
                  <a:lnTo>
                    <a:pt x="620" y="188"/>
                  </a:lnTo>
                  <a:lnTo>
                    <a:pt x="622" y="188"/>
                  </a:lnTo>
                  <a:lnTo>
                    <a:pt x="622" y="190"/>
                  </a:lnTo>
                  <a:lnTo>
                    <a:pt x="622" y="190"/>
                  </a:lnTo>
                  <a:lnTo>
                    <a:pt x="622" y="192"/>
                  </a:lnTo>
                  <a:lnTo>
                    <a:pt x="622" y="196"/>
                  </a:lnTo>
                  <a:lnTo>
                    <a:pt x="622" y="196"/>
                  </a:lnTo>
                  <a:lnTo>
                    <a:pt x="620" y="198"/>
                  </a:lnTo>
                  <a:close/>
                  <a:moveTo>
                    <a:pt x="616" y="206"/>
                  </a:moveTo>
                  <a:lnTo>
                    <a:pt x="622" y="208"/>
                  </a:lnTo>
                  <a:lnTo>
                    <a:pt x="622" y="206"/>
                  </a:lnTo>
                  <a:lnTo>
                    <a:pt x="624" y="202"/>
                  </a:lnTo>
                  <a:lnTo>
                    <a:pt x="622" y="200"/>
                  </a:lnTo>
                  <a:lnTo>
                    <a:pt x="620" y="200"/>
                  </a:lnTo>
                  <a:lnTo>
                    <a:pt x="618" y="200"/>
                  </a:lnTo>
                  <a:lnTo>
                    <a:pt x="614" y="200"/>
                  </a:lnTo>
                  <a:lnTo>
                    <a:pt x="612" y="198"/>
                  </a:lnTo>
                  <a:lnTo>
                    <a:pt x="610" y="198"/>
                  </a:lnTo>
                  <a:lnTo>
                    <a:pt x="608" y="200"/>
                  </a:lnTo>
                  <a:lnTo>
                    <a:pt x="608" y="200"/>
                  </a:lnTo>
                  <a:lnTo>
                    <a:pt x="608" y="202"/>
                  </a:lnTo>
                  <a:lnTo>
                    <a:pt x="608" y="204"/>
                  </a:lnTo>
                  <a:lnTo>
                    <a:pt x="608" y="204"/>
                  </a:lnTo>
                  <a:lnTo>
                    <a:pt x="610" y="204"/>
                  </a:lnTo>
                  <a:lnTo>
                    <a:pt x="612" y="206"/>
                  </a:lnTo>
                  <a:lnTo>
                    <a:pt x="614" y="206"/>
                  </a:lnTo>
                  <a:lnTo>
                    <a:pt x="616" y="206"/>
                  </a:lnTo>
                  <a:close/>
                  <a:moveTo>
                    <a:pt x="608" y="210"/>
                  </a:moveTo>
                  <a:lnTo>
                    <a:pt x="612" y="212"/>
                  </a:lnTo>
                  <a:lnTo>
                    <a:pt x="614" y="210"/>
                  </a:lnTo>
                  <a:lnTo>
                    <a:pt x="616" y="210"/>
                  </a:lnTo>
                  <a:lnTo>
                    <a:pt x="618" y="212"/>
                  </a:lnTo>
                  <a:lnTo>
                    <a:pt x="620" y="210"/>
                  </a:lnTo>
                  <a:lnTo>
                    <a:pt x="622" y="210"/>
                  </a:lnTo>
                  <a:lnTo>
                    <a:pt x="622" y="210"/>
                  </a:lnTo>
                  <a:lnTo>
                    <a:pt x="620" y="208"/>
                  </a:lnTo>
                  <a:lnTo>
                    <a:pt x="614" y="210"/>
                  </a:lnTo>
                  <a:lnTo>
                    <a:pt x="612" y="210"/>
                  </a:lnTo>
                  <a:lnTo>
                    <a:pt x="612" y="208"/>
                  </a:lnTo>
                  <a:lnTo>
                    <a:pt x="608" y="208"/>
                  </a:lnTo>
                  <a:lnTo>
                    <a:pt x="606" y="210"/>
                  </a:lnTo>
                  <a:lnTo>
                    <a:pt x="608" y="210"/>
                  </a:lnTo>
                  <a:close/>
                  <a:moveTo>
                    <a:pt x="606" y="216"/>
                  </a:moveTo>
                  <a:lnTo>
                    <a:pt x="608" y="216"/>
                  </a:lnTo>
                  <a:lnTo>
                    <a:pt x="610" y="216"/>
                  </a:lnTo>
                  <a:lnTo>
                    <a:pt x="612" y="214"/>
                  </a:lnTo>
                  <a:lnTo>
                    <a:pt x="618" y="212"/>
                  </a:lnTo>
                  <a:lnTo>
                    <a:pt x="618" y="214"/>
                  </a:lnTo>
                  <a:lnTo>
                    <a:pt x="620" y="212"/>
                  </a:lnTo>
                  <a:lnTo>
                    <a:pt x="622" y="212"/>
                  </a:lnTo>
                  <a:lnTo>
                    <a:pt x="622" y="214"/>
                  </a:lnTo>
                  <a:lnTo>
                    <a:pt x="620" y="216"/>
                  </a:lnTo>
                  <a:lnTo>
                    <a:pt x="618" y="216"/>
                  </a:lnTo>
                  <a:lnTo>
                    <a:pt x="616" y="216"/>
                  </a:lnTo>
                  <a:lnTo>
                    <a:pt x="614" y="218"/>
                  </a:lnTo>
                  <a:lnTo>
                    <a:pt x="612" y="218"/>
                  </a:lnTo>
                  <a:lnTo>
                    <a:pt x="610" y="218"/>
                  </a:lnTo>
                  <a:lnTo>
                    <a:pt x="608" y="218"/>
                  </a:lnTo>
                  <a:lnTo>
                    <a:pt x="608" y="218"/>
                  </a:lnTo>
                  <a:lnTo>
                    <a:pt x="606" y="218"/>
                  </a:lnTo>
                  <a:lnTo>
                    <a:pt x="606" y="216"/>
                  </a:lnTo>
                  <a:close/>
                  <a:moveTo>
                    <a:pt x="548" y="142"/>
                  </a:moveTo>
                  <a:lnTo>
                    <a:pt x="548" y="142"/>
                  </a:lnTo>
                  <a:lnTo>
                    <a:pt x="548" y="140"/>
                  </a:lnTo>
                  <a:lnTo>
                    <a:pt x="552" y="140"/>
                  </a:lnTo>
                  <a:lnTo>
                    <a:pt x="550" y="142"/>
                  </a:lnTo>
                  <a:lnTo>
                    <a:pt x="548" y="142"/>
                  </a:lnTo>
                  <a:close/>
                  <a:moveTo>
                    <a:pt x="532" y="150"/>
                  </a:moveTo>
                  <a:lnTo>
                    <a:pt x="534" y="150"/>
                  </a:lnTo>
                  <a:lnTo>
                    <a:pt x="536" y="148"/>
                  </a:lnTo>
                  <a:lnTo>
                    <a:pt x="538" y="150"/>
                  </a:lnTo>
                  <a:lnTo>
                    <a:pt x="540" y="150"/>
                  </a:lnTo>
                  <a:lnTo>
                    <a:pt x="542" y="150"/>
                  </a:lnTo>
                  <a:lnTo>
                    <a:pt x="542" y="152"/>
                  </a:lnTo>
                  <a:lnTo>
                    <a:pt x="544" y="154"/>
                  </a:lnTo>
                  <a:lnTo>
                    <a:pt x="542" y="156"/>
                  </a:lnTo>
                  <a:lnTo>
                    <a:pt x="540" y="156"/>
                  </a:lnTo>
                  <a:lnTo>
                    <a:pt x="538" y="156"/>
                  </a:lnTo>
                  <a:lnTo>
                    <a:pt x="536" y="156"/>
                  </a:lnTo>
                  <a:lnTo>
                    <a:pt x="536" y="154"/>
                  </a:lnTo>
                  <a:lnTo>
                    <a:pt x="534" y="152"/>
                  </a:lnTo>
                  <a:lnTo>
                    <a:pt x="532" y="150"/>
                  </a:lnTo>
                  <a:lnTo>
                    <a:pt x="532" y="150"/>
                  </a:lnTo>
                  <a:lnTo>
                    <a:pt x="532" y="150"/>
                  </a:lnTo>
                  <a:lnTo>
                    <a:pt x="532" y="150"/>
                  </a:lnTo>
                  <a:close/>
                  <a:moveTo>
                    <a:pt x="446" y="154"/>
                  </a:moveTo>
                  <a:lnTo>
                    <a:pt x="444" y="154"/>
                  </a:lnTo>
                  <a:lnTo>
                    <a:pt x="442" y="152"/>
                  </a:lnTo>
                  <a:lnTo>
                    <a:pt x="444" y="152"/>
                  </a:lnTo>
                  <a:lnTo>
                    <a:pt x="446" y="152"/>
                  </a:lnTo>
                  <a:lnTo>
                    <a:pt x="446" y="154"/>
                  </a:lnTo>
                  <a:lnTo>
                    <a:pt x="446" y="154"/>
                  </a:lnTo>
                  <a:close/>
                  <a:moveTo>
                    <a:pt x="454" y="166"/>
                  </a:moveTo>
                  <a:lnTo>
                    <a:pt x="458" y="164"/>
                  </a:lnTo>
                  <a:lnTo>
                    <a:pt x="458" y="166"/>
                  </a:lnTo>
                  <a:lnTo>
                    <a:pt x="454" y="168"/>
                  </a:lnTo>
                  <a:lnTo>
                    <a:pt x="454" y="166"/>
                  </a:lnTo>
                  <a:lnTo>
                    <a:pt x="454" y="166"/>
                  </a:lnTo>
                  <a:close/>
                  <a:moveTo>
                    <a:pt x="460" y="162"/>
                  </a:moveTo>
                  <a:lnTo>
                    <a:pt x="460" y="162"/>
                  </a:lnTo>
                  <a:lnTo>
                    <a:pt x="460" y="160"/>
                  </a:lnTo>
                  <a:lnTo>
                    <a:pt x="462" y="160"/>
                  </a:lnTo>
                  <a:lnTo>
                    <a:pt x="462" y="156"/>
                  </a:lnTo>
                  <a:lnTo>
                    <a:pt x="464" y="156"/>
                  </a:lnTo>
                  <a:lnTo>
                    <a:pt x="466" y="154"/>
                  </a:lnTo>
                  <a:lnTo>
                    <a:pt x="468" y="156"/>
                  </a:lnTo>
                  <a:lnTo>
                    <a:pt x="468" y="156"/>
                  </a:lnTo>
                  <a:lnTo>
                    <a:pt x="466" y="158"/>
                  </a:lnTo>
                  <a:lnTo>
                    <a:pt x="464" y="162"/>
                  </a:lnTo>
                  <a:lnTo>
                    <a:pt x="464" y="162"/>
                  </a:lnTo>
                  <a:lnTo>
                    <a:pt x="462" y="164"/>
                  </a:lnTo>
                  <a:lnTo>
                    <a:pt x="462" y="166"/>
                  </a:lnTo>
                  <a:lnTo>
                    <a:pt x="464" y="168"/>
                  </a:lnTo>
                  <a:lnTo>
                    <a:pt x="464" y="166"/>
                  </a:lnTo>
                  <a:lnTo>
                    <a:pt x="466" y="168"/>
                  </a:lnTo>
                  <a:lnTo>
                    <a:pt x="466" y="168"/>
                  </a:lnTo>
                  <a:lnTo>
                    <a:pt x="468" y="168"/>
                  </a:lnTo>
                  <a:lnTo>
                    <a:pt x="470" y="166"/>
                  </a:lnTo>
                  <a:lnTo>
                    <a:pt x="472" y="164"/>
                  </a:lnTo>
                  <a:lnTo>
                    <a:pt x="474" y="164"/>
                  </a:lnTo>
                  <a:lnTo>
                    <a:pt x="476" y="162"/>
                  </a:lnTo>
                  <a:lnTo>
                    <a:pt x="476" y="160"/>
                  </a:lnTo>
                  <a:lnTo>
                    <a:pt x="476" y="160"/>
                  </a:lnTo>
                  <a:lnTo>
                    <a:pt x="478" y="158"/>
                  </a:lnTo>
                  <a:lnTo>
                    <a:pt x="478" y="156"/>
                  </a:lnTo>
                  <a:lnTo>
                    <a:pt x="480" y="154"/>
                  </a:lnTo>
                  <a:lnTo>
                    <a:pt x="480" y="154"/>
                  </a:lnTo>
                  <a:lnTo>
                    <a:pt x="480" y="156"/>
                  </a:lnTo>
                  <a:lnTo>
                    <a:pt x="480" y="158"/>
                  </a:lnTo>
                  <a:lnTo>
                    <a:pt x="480" y="162"/>
                  </a:lnTo>
                  <a:lnTo>
                    <a:pt x="480" y="164"/>
                  </a:lnTo>
                  <a:lnTo>
                    <a:pt x="482" y="164"/>
                  </a:lnTo>
                  <a:lnTo>
                    <a:pt x="484" y="162"/>
                  </a:lnTo>
                  <a:lnTo>
                    <a:pt x="484" y="158"/>
                  </a:lnTo>
                  <a:lnTo>
                    <a:pt x="484" y="158"/>
                  </a:lnTo>
                  <a:lnTo>
                    <a:pt x="486" y="156"/>
                  </a:lnTo>
                  <a:lnTo>
                    <a:pt x="490" y="154"/>
                  </a:lnTo>
                  <a:lnTo>
                    <a:pt x="490" y="150"/>
                  </a:lnTo>
                  <a:lnTo>
                    <a:pt x="490" y="148"/>
                  </a:lnTo>
                  <a:lnTo>
                    <a:pt x="490" y="146"/>
                  </a:lnTo>
                  <a:lnTo>
                    <a:pt x="492" y="148"/>
                  </a:lnTo>
                  <a:lnTo>
                    <a:pt x="496" y="146"/>
                  </a:lnTo>
                  <a:lnTo>
                    <a:pt x="498" y="142"/>
                  </a:lnTo>
                  <a:lnTo>
                    <a:pt x="498" y="140"/>
                  </a:lnTo>
                  <a:lnTo>
                    <a:pt x="500" y="140"/>
                  </a:lnTo>
                  <a:lnTo>
                    <a:pt x="502" y="140"/>
                  </a:lnTo>
                  <a:lnTo>
                    <a:pt x="504" y="140"/>
                  </a:lnTo>
                  <a:lnTo>
                    <a:pt x="504" y="138"/>
                  </a:lnTo>
                  <a:lnTo>
                    <a:pt x="506" y="140"/>
                  </a:lnTo>
                  <a:lnTo>
                    <a:pt x="504" y="144"/>
                  </a:lnTo>
                  <a:lnTo>
                    <a:pt x="502" y="148"/>
                  </a:lnTo>
                  <a:lnTo>
                    <a:pt x="502" y="150"/>
                  </a:lnTo>
                  <a:lnTo>
                    <a:pt x="500" y="152"/>
                  </a:lnTo>
                  <a:lnTo>
                    <a:pt x="500" y="152"/>
                  </a:lnTo>
                  <a:lnTo>
                    <a:pt x="498" y="154"/>
                  </a:lnTo>
                  <a:lnTo>
                    <a:pt x="494" y="158"/>
                  </a:lnTo>
                  <a:lnTo>
                    <a:pt x="494" y="160"/>
                  </a:lnTo>
                  <a:lnTo>
                    <a:pt x="496" y="162"/>
                  </a:lnTo>
                  <a:lnTo>
                    <a:pt x="496" y="164"/>
                  </a:lnTo>
                  <a:lnTo>
                    <a:pt x="496" y="164"/>
                  </a:lnTo>
                  <a:lnTo>
                    <a:pt x="500" y="166"/>
                  </a:lnTo>
                  <a:lnTo>
                    <a:pt x="500" y="164"/>
                  </a:lnTo>
                  <a:lnTo>
                    <a:pt x="504" y="162"/>
                  </a:lnTo>
                  <a:lnTo>
                    <a:pt x="504" y="160"/>
                  </a:lnTo>
                  <a:lnTo>
                    <a:pt x="504" y="158"/>
                  </a:lnTo>
                  <a:lnTo>
                    <a:pt x="504" y="156"/>
                  </a:lnTo>
                  <a:lnTo>
                    <a:pt x="506" y="154"/>
                  </a:lnTo>
                  <a:lnTo>
                    <a:pt x="508" y="154"/>
                  </a:lnTo>
                  <a:lnTo>
                    <a:pt x="510" y="154"/>
                  </a:lnTo>
                  <a:lnTo>
                    <a:pt x="510" y="156"/>
                  </a:lnTo>
                  <a:lnTo>
                    <a:pt x="512" y="156"/>
                  </a:lnTo>
                  <a:lnTo>
                    <a:pt x="514" y="154"/>
                  </a:lnTo>
                  <a:lnTo>
                    <a:pt x="518" y="154"/>
                  </a:lnTo>
                  <a:lnTo>
                    <a:pt x="520" y="152"/>
                  </a:lnTo>
                  <a:lnTo>
                    <a:pt x="520" y="148"/>
                  </a:lnTo>
                  <a:lnTo>
                    <a:pt x="522" y="144"/>
                  </a:lnTo>
                  <a:lnTo>
                    <a:pt x="524" y="142"/>
                  </a:lnTo>
                  <a:lnTo>
                    <a:pt x="524" y="140"/>
                  </a:lnTo>
                  <a:lnTo>
                    <a:pt x="526" y="142"/>
                  </a:lnTo>
                  <a:lnTo>
                    <a:pt x="528" y="144"/>
                  </a:lnTo>
                  <a:lnTo>
                    <a:pt x="528" y="142"/>
                  </a:lnTo>
                  <a:lnTo>
                    <a:pt x="528" y="142"/>
                  </a:lnTo>
                  <a:lnTo>
                    <a:pt x="526" y="138"/>
                  </a:lnTo>
                  <a:lnTo>
                    <a:pt x="526" y="136"/>
                  </a:lnTo>
                  <a:lnTo>
                    <a:pt x="528" y="134"/>
                  </a:lnTo>
                  <a:lnTo>
                    <a:pt x="530" y="134"/>
                  </a:lnTo>
                  <a:lnTo>
                    <a:pt x="532" y="132"/>
                  </a:lnTo>
                  <a:lnTo>
                    <a:pt x="534" y="132"/>
                  </a:lnTo>
                  <a:lnTo>
                    <a:pt x="536" y="132"/>
                  </a:lnTo>
                  <a:lnTo>
                    <a:pt x="538" y="130"/>
                  </a:lnTo>
                  <a:lnTo>
                    <a:pt x="538" y="128"/>
                  </a:lnTo>
                  <a:lnTo>
                    <a:pt x="538" y="122"/>
                  </a:lnTo>
                  <a:lnTo>
                    <a:pt x="538" y="122"/>
                  </a:lnTo>
                  <a:lnTo>
                    <a:pt x="538" y="120"/>
                  </a:lnTo>
                  <a:lnTo>
                    <a:pt x="538" y="118"/>
                  </a:lnTo>
                  <a:lnTo>
                    <a:pt x="536" y="116"/>
                  </a:lnTo>
                  <a:lnTo>
                    <a:pt x="534" y="118"/>
                  </a:lnTo>
                  <a:lnTo>
                    <a:pt x="532" y="120"/>
                  </a:lnTo>
                  <a:lnTo>
                    <a:pt x="532" y="122"/>
                  </a:lnTo>
                  <a:lnTo>
                    <a:pt x="532" y="124"/>
                  </a:lnTo>
                  <a:lnTo>
                    <a:pt x="532" y="126"/>
                  </a:lnTo>
                  <a:lnTo>
                    <a:pt x="530" y="126"/>
                  </a:lnTo>
                  <a:lnTo>
                    <a:pt x="528" y="124"/>
                  </a:lnTo>
                  <a:lnTo>
                    <a:pt x="528" y="124"/>
                  </a:lnTo>
                  <a:lnTo>
                    <a:pt x="528" y="126"/>
                  </a:lnTo>
                  <a:lnTo>
                    <a:pt x="526" y="126"/>
                  </a:lnTo>
                  <a:lnTo>
                    <a:pt x="526" y="124"/>
                  </a:lnTo>
                  <a:lnTo>
                    <a:pt x="524" y="120"/>
                  </a:lnTo>
                  <a:lnTo>
                    <a:pt x="522" y="118"/>
                  </a:lnTo>
                  <a:lnTo>
                    <a:pt x="522" y="118"/>
                  </a:lnTo>
                  <a:lnTo>
                    <a:pt x="520" y="120"/>
                  </a:lnTo>
                  <a:lnTo>
                    <a:pt x="518" y="120"/>
                  </a:lnTo>
                  <a:lnTo>
                    <a:pt x="516" y="118"/>
                  </a:lnTo>
                  <a:lnTo>
                    <a:pt x="514" y="118"/>
                  </a:lnTo>
                  <a:lnTo>
                    <a:pt x="508" y="118"/>
                  </a:lnTo>
                  <a:lnTo>
                    <a:pt x="506" y="120"/>
                  </a:lnTo>
                  <a:lnTo>
                    <a:pt x="504" y="122"/>
                  </a:lnTo>
                  <a:lnTo>
                    <a:pt x="504" y="124"/>
                  </a:lnTo>
                  <a:lnTo>
                    <a:pt x="502" y="122"/>
                  </a:lnTo>
                  <a:lnTo>
                    <a:pt x="502" y="122"/>
                  </a:lnTo>
                  <a:lnTo>
                    <a:pt x="496" y="128"/>
                  </a:lnTo>
                  <a:lnTo>
                    <a:pt x="494" y="128"/>
                  </a:lnTo>
                  <a:lnTo>
                    <a:pt x="492" y="130"/>
                  </a:lnTo>
                  <a:lnTo>
                    <a:pt x="488" y="132"/>
                  </a:lnTo>
                  <a:lnTo>
                    <a:pt x="486" y="132"/>
                  </a:lnTo>
                  <a:lnTo>
                    <a:pt x="484" y="134"/>
                  </a:lnTo>
                  <a:lnTo>
                    <a:pt x="484" y="134"/>
                  </a:lnTo>
                  <a:lnTo>
                    <a:pt x="480" y="134"/>
                  </a:lnTo>
                  <a:lnTo>
                    <a:pt x="478" y="136"/>
                  </a:lnTo>
                  <a:lnTo>
                    <a:pt x="476" y="136"/>
                  </a:lnTo>
                  <a:lnTo>
                    <a:pt x="476" y="136"/>
                  </a:lnTo>
                  <a:lnTo>
                    <a:pt x="474" y="136"/>
                  </a:lnTo>
                  <a:lnTo>
                    <a:pt x="468" y="140"/>
                  </a:lnTo>
                  <a:lnTo>
                    <a:pt x="466" y="142"/>
                  </a:lnTo>
                  <a:lnTo>
                    <a:pt x="464" y="140"/>
                  </a:lnTo>
                  <a:lnTo>
                    <a:pt x="462" y="142"/>
                  </a:lnTo>
                  <a:lnTo>
                    <a:pt x="456" y="142"/>
                  </a:lnTo>
                  <a:lnTo>
                    <a:pt x="454" y="146"/>
                  </a:lnTo>
                  <a:lnTo>
                    <a:pt x="452" y="146"/>
                  </a:lnTo>
                  <a:lnTo>
                    <a:pt x="448" y="148"/>
                  </a:lnTo>
                  <a:lnTo>
                    <a:pt x="448" y="150"/>
                  </a:lnTo>
                  <a:lnTo>
                    <a:pt x="448" y="150"/>
                  </a:lnTo>
                  <a:lnTo>
                    <a:pt x="450" y="150"/>
                  </a:lnTo>
                  <a:lnTo>
                    <a:pt x="448" y="150"/>
                  </a:lnTo>
                  <a:lnTo>
                    <a:pt x="448" y="152"/>
                  </a:lnTo>
                  <a:lnTo>
                    <a:pt x="448" y="154"/>
                  </a:lnTo>
                  <a:lnTo>
                    <a:pt x="448" y="156"/>
                  </a:lnTo>
                  <a:lnTo>
                    <a:pt x="446" y="156"/>
                  </a:lnTo>
                  <a:lnTo>
                    <a:pt x="446" y="158"/>
                  </a:lnTo>
                  <a:lnTo>
                    <a:pt x="448" y="158"/>
                  </a:lnTo>
                  <a:lnTo>
                    <a:pt x="450" y="158"/>
                  </a:lnTo>
                  <a:lnTo>
                    <a:pt x="450" y="156"/>
                  </a:lnTo>
                  <a:lnTo>
                    <a:pt x="452" y="156"/>
                  </a:lnTo>
                  <a:lnTo>
                    <a:pt x="454" y="156"/>
                  </a:lnTo>
                  <a:lnTo>
                    <a:pt x="456" y="160"/>
                  </a:lnTo>
                  <a:lnTo>
                    <a:pt x="456" y="162"/>
                  </a:lnTo>
                  <a:lnTo>
                    <a:pt x="460" y="162"/>
                  </a:lnTo>
                  <a:close/>
                  <a:moveTo>
                    <a:pt x="694" y="302"/>
                  </a:moveTo>
                  <a:lnTo>
                    <a:pt x="694" y="300"/>
                  </a:lnTo>
                  <a:lnTo>
                    <a:pt x="698" y="302"/>
                  </a:lnTo>
                  <a:lnTo>
                    <a:pt x="698" y="302"/>
                  </a:lnTo>
                  <a:lnTo>
                    <a:pt x="696" y="302"/>
                  </a:lnTo>
                  <a:lnTo>
                    <a:pt x="696" y="302"/>
                  </a:lnTo>
                  <a:lnTo>
                    <a:pt x="694" y="302"/>
                  </a:lnTo>
                  <a:close/>
                  <a:moveTo>
                    <a:pt x="666" y="246"/>
                  </a:moveTo>
                  <a:lnTo>
                    <a:pt x="664" y="246"/>
                  </a:lnTo>
                  <a:lnTo>
                    <a:pt x="662" y="246"/>
                  </a:lnTo>
                  <a:lnTo>
                    <a:pt x="662" y="246"/>
                  </a:lnTo>
                  <a:lnTo>
                    <a:pt x="664" y="246"/>
                  </a:lnTo>
                  <a:lnTo>
                    <a:pt x="664" y="248"/>
                  </a:lnTo>
                  <a:lnTo>
                    <a:pt x="664" y="248"/>
                  </a:lnTo>
                  <a:lnTo>
                    <a:pt x="662" y="250"/>
                  </a:lnTo>
                  <a:lnTo>
                    <a:pt x="660" y="250"/>
                  </a:lnTo>
                  <a:lnTo>
                    <a:pt x="662" y="252"/>
                  </a:lnTo>
                  <a:lnTo>
                    <a:pt x="662" y="252"/>
                  </a:lnTo>
                  <a:lnTo>
                    <a:pt x="662" y="254"/>
                  </a:lnTo>
                  <a:lnTo>
                    <a:pt x="660" y="252"/>
                  </a:lnTo>
                  <a:lnTo>
                    <a:pt x="656" y="252"/>
                  </a:lnTo>
                  <a:lnTo>
                    <a:pt x="654" y="254"/>
                  </a:lnTo>
                  <a:lnTo>
                    <a:pt x="654" y="258"/>
                  </a:lnTo>
                  <a:lnTo>
                    <a:pt x="652" y="258"/>
                  </a:lnTo>
                  <a:lnTo>
                    <a:pt x="654" y="258"/>
                  </a:lnTo>
                  <a:lnTo>
                    <a:pt x="654" y="260"/>
                  </a:lnTo>
                  <a:lnTo>
                    <a:pt x="654" y="260"/>
                  </a:lnTo>
                  <a:lnTo>
                    <a:pt x="654" y="262"/>
                  </a:lnTo>
                  <a:lnTo>
                    <a:pt x="654" y="262"/>
                  </a:lnTo>
                  <a:lnTo>
                    <a:pt x="656" y="260"/>
                  </a:lnTo>
                  <a:lnTo>
                    <a:pt x="656" y="260"/>
                  </a:lnTo>
                  <a:lnTo>
                    <a:pt x="656" y="262"/>
                  </a:lnTo>
                  <a:lnTo>
                    <a:pt x="656" y="264"/>
                  </a:lnTo>
                  <a:lnTo>
                    <a:pt x="658" y="266"/>
                  </a:lnTo>
                  <a:lnTo>
                    <a:pt x="658" y="264"/>
                  </a:lnTo>
                  <a:lnTo>
                    <a:pt x="660" y="266"/>
                  </a:lnTo>
                  <a:lnTo>
                    <a:pt x="660" y="268"/>
                  </a:lnTo>
                  <a:lnTo>
                    <a:pt x="660" y="266"/>
                  </a:lnTo>
                  <a:lnTo>
                    <a:pt x="662" y="266"/>
                  </a:lnTo>
                  <a:lnTo>
                    <a:pt x="662" y="266"/>
                  </a:lnTo>
                  <a:lnTo>
                    <a:pt x="662" y="270"/>
                  </a:lnTo>
                  <a:lnTo>
                    <a:pt x="664" y="270"/>
                  </a:lnTo>
                  <a:lnTo>
                    <a:pt x="666" y="270"/>
                  </a:lnTo>
                  <a:lnTo>
                    <a:pt x="666" y="272"/>
                  </a:lnTo>
                  <a:lnTo>
                    <a:pt x="668" y="272"/>
                  </a:lnTo>
                  <a:lnTo>
                    <a:pt x="670" y="274"/>
                  </a:lnTo>
                  <a:lnTo>
                    <a:pt x="674" y="274"/>
                  </a:lnTo>
                  <a:lnTo>
                    <a:pt x="674" y="274"/>
                  </a:lnTo>
                  <a:lnTo>
                    <a:pt x="674" y="274"/>
                  </a:lnTo>
                  <a:lnTo>
                    <a:pt x="674" y="272"/>
                  </a:lnTo>
                  <a:lnTo>
                    <a:pt x="676" y="272"/>
                  </a:lnTo>
                  <a:lnTo>
                    <a:pt x="678" y="268"/>
                  </a:lnTo>
                  <a:lnTo>
                    <a:pt x="676" y="266"/>
                  </a:lnTo>
                  <a:lnTo>
                    <a:pt x="678" y="262"/>
                  </a:lnTo>
                  <a:lnTo>
                    <a:pt x="680" y="262"/>
                  </a:lnTo>
                  <a:lnTo>
                    <a:pt x="680" y="258"/>
                  </a:lnTo>
                  <a:lnTo>
                    <a:pt x="680" y="254"/>
                  </a:lnTo>
                  <a:lnTo>
                    <a:pt x="682" y="254"/>
                  </a:lnTo>
                  <a:lnTo>
                    <a:pt x="680" y="252"/>
                  </a:lnTo>
                  <a:lnTo>
                    <a:pt x="678" y="250"/>
                  </a:lnTo>
                  <a:lnTo>
                    <a:pt x="678" y="246"/>
                  </a:lnTo>
                  <a:lnTo>
                    <a:pt x="678" y="246"/>
                  </a:lnTo>
                  <a:lnTo>
                    <a:pt x="678" y="244"/>
                  </a:lnTo>
                  <a:lnTo>
                    <a:pt x="674" y="242"/>
                  </a:lnTo>
                  <a:lnTo>
                    <a:pt x="672" y="244"/>
                  </a:lnTo>
                  <a:lnTo>
                    <a:pt x="670" y="242"/>
                  </a:lnTo>
                  <a:lnTo>
                    <a:pt x="666" y="244"/>
                  </a:lnTo>
                  <a:lnTo>
                    <a:pt x="666" y="244"/>
                  </a:lnTo>
                  <a:lnTo>
                    <a:pt x="668" y="246"/>
                  </a:lnTo>
                  <a:lnTo>
                    <a:pt x="668" y="248"/>
                  </a:lnTo>
                  <a:lnTo>
                    <a:pt x="666" y="246"/>
                  </a:lnTo>
                  <a:close/>
                  <a:moveTo>
                    <a:pt x="682" y="228"/>
                  </a:moveTo>
                  <a:lnTo>
                    <a:pt x="680" y="226"/>
                  </a:lnTo>
                  <a:lnTo>
                    <a:pt x="682" y="226"/>
                  </a:lnTo>
                  <a:lnTo>
                    <a:pt x="684" y="226"/>
                  </a:lnTo>
                  <a:lnTo>
                    <a:pt x="682" y="228"/>
                  </a:lnTo>
                  <a:lnTo>
                    <a:pt x="682" y="228"/>
                  </a:lnTo>
                  <a:close/>
                  <a:moveTo>
                    <a:pt x="680" y="240"/>
                  </a:moveTo>
                  <a:lnTo>
                    <a:pt x="678" y="238"/>
                  </a:lnTo>
                  <a:lnTo>
                    <a:pt x="678" y="238"/>
                  </a:lnTo>
                  <a:lnTo>
                    <a:pt x="678" y="236"/>
                  </a:lnTo>
                  <a:lnTo>
                    <a:pt x="678" y="236"/>
                  </a:lnTo>
                  <a:lnTo>
                    <a:pt x="678" y="232"/>
                  </a:lnTo>
                  <a:lnTo>
                    <a:pt x="680" y="232"/>
                  </a:lnTo>
                  <a:lnTo>
                    <a:pt x="684" y="232"/>
                  </a:lnTo>
                  <a:lnTo>
                    <a:pt x="682" y="238"/>
                  </a:lnTo>
                  <a:lnTo>
                    <a:pt x="680" y="240"/>
                  </a:lnTo>
                  <a:lnTo>
                    <a:pt x="680" y="240"/>
                  </a:lnTo>
                  <a:lnTo>
                    <a:pt x="680" y="240"/>
                  </a:lnTo>
                  <a:close/>
                  <a:moveTo>
                    <a:pt x="662" y="234"/>
                  </a:moveTo>
                  <a:lnTo>
                    <a:pt x="662" y="234"/>
                  </a:lnTo>
                  <a:lnTo>
                    <a:pt x="662" y="232"/>
                  </a:lnTo>
                  <a:lnTo>
                    <a:pt x="664" y="232"/>
                  </a:lnTo>
                  <a:lnTo>
                    <a:pt x="666" y="232"/>
                  </a:lnTo>
                  <a:lnTo>
                    <a:pt x="664" y="234"/>
                  </a:lnTo>
                  <a:lnTo>
                    <a:pt x="664" y="234"/>
                  </a:lnTo>
                  <a:lnTo>
                    <a:pt x="662" y="234"/>
                  </a:lnTo>
                  <a:close/>
                  <a:moveTo>
                    <a:pt x="658" y="238"/>
                  </a:moveTo>
                  <a:lnTo>
                    <a:pt x="658" y="238"/>
                  </a:lnTo>
                  <a:lnTo>
                    <a:pt x="658" y="236"/>
                  </a:lnTo>
                  <a:lnTo>
                    <a:pt x="660" y="236"/>
                  </a:lnTo>
                  <a:lnTo>
                    <a:pt x="658" y="238"/>
                  </a:lnTo>
                  <a:lnTo>
                    <a:pt x="658" y="238"/>
                  </a:lnTo>
                  <a:close/>
                  <a:moveTo>
                    <a:pt x="662" y="244"/>
                  </a:moveTo>
                  <a:lnTo>
                    <a:pt x="662" y="242"/>
                  </a:lnTo>
                  <a:lnTo>
                    <a:pt x="662" y="240"/>
                  </a:lnTo>
                  <a:lnTo>
                    <a:pt x="662" y="238"/>
                  </a:lnTo>
                  <a:lnTo>
                    <a:pt x="662" y="238"/>
                  </a:lnTo>
                  <a:lnTo>
                    <a:pt x="664" y="240"/>
                  </a:lnTo>
                  <a:lnTo>
                    <a:pt x="664" y="242"/>
                  </a:lnTo>
                  <a:lnTo>
                    <a:pt x="662" y="244"/>
                  </a:lnTo>
                  <a:lnTo>
                    <a:pt x="662" y="244"/>
                  </a:lnTo>
                  <a:close/>
                  <a:moveTo>
                    <a:pt x="656" y="246"/>
                  </a:moveTo>
                  <a:lnTo>
                    <a:pt x="656" y="246"/>
                  </a:lnTo>
                  <a:lnTo>
                    <a:pt x="654" y="242"/>
                  </a:lnTo>
                  <a:lnTo>
                    <a:pt x="656" y="240"/>
                  </a:lnTo>
                  <a:lnTo>
                    <a:pt x="656" y="240"/>
                  </a:lnTo>
                  <a:lnTo>
                    <a:pt x="658" y="240"/>
                  </a:lnTo>
                  <a:lnTo>
                    <a:pt x="660" y="240"/>
                  </a:lnTo>
                  <a:lnTo>
                    <a:pt x="660" y="242"/>
                  </a:lnTo>
                  <a:lnTo>
                    <a:pt x="660" y="242"/>
                  </a:lnTo>
                  <a:lnTo>
                    <a:pt x="660" y="244"/>
                  </a:lnTo>
                  <a:lnTo>
                    <a:pt x="658" y="244"/>
                  </a:lnTo>
                  <a:lnTo>
                    <a:pt x="658" y="246"/>
                  </a:lnTo>
                  <a:lnTo>
                    <a:pt x="656" y="246"/>
                  </a:lnTo>
                  <a:close/>
                  <a:moveTo>
                    <a:pt x="650" y="246"/>
                  </a:moveTo>
                  <a:lnTo>
                    <a:pt x="650" y="246"/>
                  </a:lnTo>
                  <a:lnTo>
                    <a:pt x="650" y="244"/>
                  </a:lnTo>
                  <a:lnTo>
                    <a:pt x="652" y="246"/>
                  </a:lnTo>
                  <a:lnTo>
                    <a:pt x="650" y="246"/>
                  </a:lnTo>
                  <a:lnTo>
                    <a:pt x="650" y="246"/>
                  </a:lnTo>
                  <a:close/>
                  <a:moveTo>
                    <a:pt x="624" y="250"/>
                  </a:moveTo>
                  <a:lnTo>
                    <a:pt x="624" y="248"/>
                  </a:lnTo>
                  <a:lnTo>
                    <a:pt x="622" y="248"/>
                  </a:lnTo>
                  <a:lnTo>
                    <a:pt x="620" y="248"/>
                  </a:lnTo>
                  <a:lnTo>
                    <a:pt x="620" y="246"/>
                  </a:lnTo>
                  <a:lnTo>
                    <a:pt x="620" y="244"/>
                  </a:lnTo>
                  <a:lnTo>
                    <a:pt x="620" y="244"/>
                  </a:lnTo>
                  <a:lnTo>
                    <a:pt x="622" y="240"/>
                  </a:lnTo>
                  <a:lnTo>
                    <a:pt x="622" y="240"/>
                  </a:lnTo>
                  <a:lnTo>
                    <a:pt x="624" y="242"/>
                  </a:lnTo>
                  <a:lnTo>
                    <a:pt x="624" y="242"/>
                  </a:lnTo>
                  <a:lnTo>
                    <a:pt x="622" y="240"/>
                  </a:lnTo>
                  <a:lnTo>
                    <a:pt x="624" y="238"/>
                  </a:lnTo>
                  <a:lnTo>
                    <a:pt x="622" y="238"/>
                  </a:lnTo>
                  <a:lnTo>
                    <a:pt x="620" y="238"/>
                  </a:lnTo>
                  <a:lnTo>
                    <a:pt x="620" y="236"/>
                  </a:lnTo>
                  <a:lnTo>
                    <a:pt x="620" y="236"/>
                  </a:lnTo>
                  <a:lnTo>
                    <a:pt x="622" y="236"/>
                  </a:lnTo>
                  <a:lnTo>
                    <a:pt x="622" y="236"/>
                  </a:lnTo>
                  <a:lnTo>
                    <a:pt x="622" y="236"/>
                  </a:lnTo>
                  <a:lnTo>
                    <a:pt x="622" y="234"/>
                  </a:lnTo>
                  <a:lnTo>
                    <a:pt x="624" y="234"/>
                  </a:lnTo>
                  <a:lnTo>
                    <a:pt x="626" y="234"/>
                  </a:lnTo>
                  <a:lnTo>
                    <a:pt x="630" y="236"/>
                  </a:lnTo>
                  <a:lnTo>
                    <a:pt x="630" y="234"/>
                  </a:lnTo>
                  <a:lnTo>
                    <a:pt x="630" y="234"/>
                  </a:lnTo>
                  <a:lnTo>
                    <a:pt x="628" y="234"/>
                  </a:lnTo>
                  <a:lnTo>
                    <a:pt x="628" y="232"/>
                  </a:lnTo>
                  <a:lnTo>
                    <a:pt x="632" y="232"/>
                  </a:lnTo>
                  <a:lnTo>
                    <a:pt x="636" y="232"/>
                  </a:lnTo>
                  <a:lnTo>
                    <a:pt x="638" y="232"/>
                  </a:lnTo>
                  <a:lnTo>
                    <a:pt x="640" y="232"/>
                  </a:lnTo>
                  <a:lnTo>
                    <a:pt x="642" y="230"/>
                  </a:lnTo>
                  <a:lnTo>
                    <a:pt x="642" y="230"/>
                  </a:lnTo>
                  <a:lnTo>
                    <a:pt x="632" y="228"/>
                  </a:lnTo>
                  <a:lnTo>
                    <a:pt x="628" y="228"/>
                  </a:lnTo>
                  <a:lnTo>
                    <a:pt x="628" y="226"/>
                  </a:lnTo>
                  <a:lnTo>
                    <a:pt x="624" y="226"/>
                  </a:lnTo>
                  <a:lnTo>
                    <a:pt x="622" y="226"/>
                  </a:lnTo>
                  <a:lnTo>
                    <a:pt x="620" y="226"/>
                  </a:lnTo>
                  <a:lnTo>
                    <a:pt x="618" y="226"/>
                  </a:lnTo>
                  <a:lnTo>
                    <a:pt x="616" y="226"/>
                  </a:lnTo>
                  <a:lnTo>
                    <a:pt x="614" y="226"/>
                  </a:lnTo>
                  <a:lnTo>
                    <a:pt x="614" y="226"/>
                  </a:lnTo>
                  <a:lnTo>
                    <a:pt x="612" y="226"/>
                  </a:lnTo>
                  <a:lnTo>
                    <a:pt x="612" y="224"/>
                  </a:lnTo>
                  <a:lnTo>
                    <a:pt x="612" y="222"/>
                  </a:lnTo>
                  <a:lnTo>
                    <a:pt x="614" y="222"/>
                  </a:lnTo>
                  <a:lnTo>
                    <a:pt x="614" y="222"/>
                  </a:lnTo>
                  <a:lnTo>
                    <a:pt x="616" y="222"/>
                  </a:lnTo>
                  <a:lnTo>
                    <a:pt x="618" y="222"/>
                  </a:lnTo>
                  <a:lnTo>
                    <a:pt x="616" y="220"/>
                  </a:lnTo>
                  <a:lnTo>
                    <a:pt x="616" y="218"/>
                  </a:lnTo>
                  <a:lnTo>
                    <a:pt x="618" y="218"/>
                  </a:lnTo>
                  <a:lnTo>
                    <a:pt x="620" y="218"/>
                  </a:lnTo>
                  <a:lnTo>
                    <a:pt x="622" y="218"/>
                  </a:lnTo>
                  <a:lnTo>
                    <a:pt x="622" y="218"/>
                  </a:lnTo>
                  <a:lnTo>
                    <a:pt x="624" y="220"/>
                  </a:lnTo>
                  <a:lnTo>
                    <a:pt x="624" y="224"/>
                  </a:lnTo>
                  <a:lnTo>
                    <a:pt x="624" y="224"/>
                  </a:lnTo>
                  <a:lnTo>
                    <a:pt x="626" y="222"/>
                  </a:lnTo>
                  <a:lnTo>
                    <a:pt x="626" y="220"/>
                  </a:lnTo>
                  <a:lnTo>
                    <a:pt x="624" y="218"/>
                  </a:lnTo>
                  <a:lnTo>
                    <a:pt x="624" y="216"/>
                  </a:lnTo>
                  <a:lnTo>
                    <a:pt x="628" y="216"/>
                  </a:lnTo>
                  <a:lnTo>
                    <a:pt x="628" y="214"/>
                  </a:lnTo>
                  <a:lnTo>
                    <a:pt x="626" y="214"/>
                  </a:lnTo>
                  <a:lnTo>
                    <a:pt x="626" y="210"/>
                  </a:lnTo>
                  <a:lnTo>
                    <a:pt x="628" y="210"/>
                  </a:lnTo>
                  <a:lnTo>
                    <a:pt x="628" y="208"/>
                  </a:lnTo>
                  <a:lnTo>
                    <a:pt x="632" y="206"/>
                  </a:lnTo>
                  <a:lnTo>
                    <a:pt x="630" y="204"/>
                  </a:lnTo>
                  <a:lnTo>
                    <a:pt x="628" y="204"/>
                  </a:lnTo>
                  <a:lnTo>
                    <a:pt x="628" y="204"/>
                  </a:lnTo>
                  <a:lnTo>
                    <a:pt x="628" y="204"/>
                  </a:lnTo>
                  <a:lnTo>
                    <a:pt x="630" y="202"/>
                  </a:lnTo>
                  <a:lnTo>
                    <a:pt x="630" y="200"/>
                  </a:lnTo>
                  <a:lnTo>
                    <a:pt x="634" y="200"/>
                  </a:lnTo>
                  <a:lnTo>
                    <a:pt x="634" y="200"/>
                  </a:lnTo>
                  <a:lnTo>
                    <a:pt x="634" y="202"/>
                  </a:lnTo>
                  <a:lnTo>
                    <a:pt x="636" y="204"/>
                  </a:lnTo>
                  <a:lnTo>
                    <a:pt x="636" y="206"/>
                  </a:lnTo>
                  <a:lnTo>
                    <a:pt x="636" y="206"/>
                  </a:lnTo>
                  <a:lnTo>
                    <a:pt x="636" y="208"/>
                  </a:lnTo>
                  <a:lnTo>
                    <a:pt x="638" y="210"/>
                  </a:lnTo>
                  <a:lnTo>
                    <a:pt x="638" y="216"/>
                  </a:lnTo>
                  <a:lnTo>
                    <a:pt x="638" y="218"/>
                  </a:lnTo>
                  <a:lnTo>
                    <a:pt x="638" y="220"/>
                  </a:lnTo>
                  <a:lnTo>
                    <a:pt x="640" y="222"/>
                  </a:lnTo>
                  <a:lnTo>
                    <a:pt x="642" y="220"/>
                  </a:lnTo>
                  <a:lnTo>
                    <a:pt x="642" y="218"/>
                  </a:lnTo>
                  <a:lnTo>
                    <a:pt x="642" y="214"/>
                  </a:lnTo>
                  <a:lnTo>
                    <a:pt x="644" y="214"/>
                  </a:lnTo>
                  <a:lnTo>
                    <a:pt x="644" y="212"/>
                  </a:lnTo>
                  <a:lnTo>
                    <a:pt x="640" y="210"/>
                  </a:lnTo>
                  <a:lnTo>
                    <a:pt x="640" y="208"/>
                  </a:lnTo>
                  <a:lnTo>
                    <a:pt x="642" y="208"/>
                  </a:lnTo>
                  <a:lnTo>
                    <a:pt x="644" y="210"/>
                  </a:lnTo>
                  <a:lnTo>
                    <a:pt x="644" y="208"/>
                  </a:lnTo>
                  <a:lnTo>
                    <a:pt x="642" y="204"/>
                  </a:lnTo>
                  <a:lnTo>
                    <a:pt x="642" y="202"/>
                  </a:lnTo>
                  <a:lnTo>
                    <a:pt x="642" y="200"/>
                  </a:lnTo>
                  <a:lnTo>
                    <a:pt x="642" y="198"/>
                  </a:lnTo>
                  <a:lnTo>
                    <a:pt x="644" y="196"/>
                  </a:lnTo>
                  <a:lnTo>
                    <a:pt x="646" y="196"/>
                  </a:lnTo>
                  <a:lnTo>
                    <a:pt x="646" y="196"/>
                  </a:lnTo>
                  <a:lnTo>
                    <a:pt x="648" y="196"/>
                  </a:lnTo>
                  <a:lnTo>
                    <a:pt x="648" y="196"/>
                  </a:lnTo>
                  <a:lnTo>
                    <a:pt x="652" y="194"/>
                  </a:lnTo>
                  <a:lnTo>
                    <a:pt x="652" y="194"/>
                  </a:lnTo>
                  <a:lnTo>
                    <a:pt x="654" y="196"/>
                  </a:lnTo>
                  <a:lnTo>
                    <a:pt x="656" y="196"/>
                  </a:lnTo>
                  <a:lnTo>
                    <a:pt x="656" y="196"/>
                  </a:lnTo>
                  <a:lnTo>
                    <a:pt x="658" y="198"/>
                  </a:lnTo>
                  <a:lnTo>
                    <a:pt x="658" y="202"/>
                  </a:lnTo>
                  <a:lnTo>
                    <a:pt x="656" y="204"/>
                  </a:lnTo>
                  <a:lnTo>
                    <a:pt x="656" y="206"/>
                  </a:lnTo>
                  <a:lnTo>
                    <a:pt x="658" y="206"/>
                  </a:lnTo>
                  <a:lnTo>
                    <a:pt x="658" y="204"/>
                  </a:lnTo>
                  <a:lnTo>
                    <a:pt x="660" y="204"/>
                  </a:lnTo>
                  <a:lnTo>
                    <a:pt x="660" y="204"/>
                  </a:lnTo>
                  <a:lnTo>
                    <a:pt x="662" y="200"/>
                  </a:lnTo>
                  <a:lnTo>
                    <a:pt x="662" y="198"/>
                  </a:lnTo>
                  <a:lnTo>
                    <a:pt x="664" y="200"/>
                  </a:lnTo>
                  <a:lnTo>
                    <a:pt x="666" y="200"/>
                  </a:lnTo>
                  <a:lnTo>
                    <a:pt x="666" y="196"/>
                  </a:lnTo>
                  <a:lnTo>
                    <a:pt x="666" y="196"/>
                  </a:lnTo>
                  <a:lnTo>
                    <a:pt x="668" y="196"/>
                  </a:lnTo>
                  <a:lnTo>
                    <a:pt x="668" y="198"/>
                  </a:lnTo>
                  <a:lnTo>
                    <a:pt x="668" y="200"/>
                  </a:lnTo>
                  <a:lnTo>
                    <a:pt x="668" y="200"/>
                  </a:lnTo>
                  <a:lnTo>
                    <a:pt x="668" y="202"/>
                  </a:lnTo>
                  <a:lnTo>
                    <a:pt x="666" y="202"/>
                  </a:lnTo>
                  <a:lnTo>
                    <a:pt x="668" y="204"/>
                  </a:lnTo>
                  <a:lnTo>
                    <a:pt x="670" y="204"/>
                  </a:lnTo>
                  <a:lnTo>
                    <a:pt x="670" y="206"/>
                  </a:lnTo>
                  <a:lnTo>
                    <a:pt x="670" y="210"/>
                  </a:lnTo>
                  <a:lnTo>
                    <a:pt x="668" y="210"/>
                  </a:lnTo>
                  <a:lnTo>
                    <a:pt x="666" y="214"/>
                  </a:lnTo>
                  <a:lnTo>
                    <a:pt x="666" y="218"/>
                  </a:lnTo>
                  <a:lnTo>
                    <a:pt x="666" y="218"/>
                  </a:lnTo>
                  <a:lnTo>
                    <a:pt x="664" y="220"/>
                  </a:lnTo>
                  <a:lnTo>
                    <a:pt x="660" y="224"/>
                  </a:lnTo>
                  <a:lnTo>
                    <a:pt x="660" y="224"/>
                  </a:lnTo>
                  <a:lnTo>
                    <a:pt x="658" y="228"/>
                  </a:lnTo>
                  <a:lnTo>
                    <a:pt x="658" y="228"/>
                  </a:lnTo>
                  <a:lnTo>
                    <a:pt x="656" y="230"/>
                  </a:lnTo>
                  <a:lnTo>
                    <a:pt x="656" y="230"/>
                  </a:lnTo>
                  <a:lnTo>
                    <a:pt x="654" y="230"/>
                  </a:lnTo>
                  <a:lnTo>
                    <a:pt x="652" y="232"/>
                  </a:lnTo>
                  <a:lnTo>
                    <a:pt x="652" y="232"/>
                  </a:lnTo>
                  <a:lnTo>
                    <a:pt x="656" y="234"/>
                  </a:lnTo>
                  <a:lnTo>
                    <a:pt x="656" y="234"/>
                  </a:lnTo>
                  <a:lnTo>
                    <a:pt x="652" y="238"/>
                  </a:lnTo>
                  <a:lnTo>
                    <a:pt x="652" y="240"/>
                  </a:lnTo>
                  <a:lnTo>
                    <a:pt x="652" y="238"/>
                  </a:lnTo>
                  <a:lnTo>
                    <a:pt x="652" y="238"/>
                  </a:lnTo>
                  <a:lnTo>
                    <a:pt x="650" y="236"/>
                  </a:lnTo>
                  <a:lnTo>
                    <a:pt x="648" y="238"/>
                  </a:lnTo>
                  <a:lnTo>
                    <a:pt x="648" y="238"/>
                  </a:lnTo>
                  <a:lnTo>
                    <a:pt x="646" y="240"/>
                  </a:lnTo>
                  <a:lnTo>
                    <a:pt x="646" y="242"/>
                  </a:lnTo>
                  <a:lnTo>
                    <a:pt x="644" y="242"/>
                  </a:lnTo>
                  <a:lnTo>
                    <a:pt x="642" y="244"/>
                  </a:lnTo>
                  <a:lnTo>
                    <a:pt x="644" y="244"/>
                  </a:lnTo>
                  <a:lnTo>
                    <a:pt x="646" y="244"/>
                  </a:lnTo>
                  <a:lnTo>
                    <a:pt x="646" y="246"/>
                  </a:lnTo>
                  <a:lnTo>
                    <a:pt x="644" y="248"/>
                  </a:lnTo>
                  <a:lnTo>
                    <a:pt x="644" y="248"/>
                  </a:lnTo>
                  <a:lnTo>
                    <a:pt x="644" y="250"/>
                  </a:lnTo>
                  <a:lnTo>
                    <a:pt x="644" y="252"/>
                  </a:lnTo>
                  <a:lnTo>
                    <a:pt x="642" y="250"/>
                  </a:lnTo>
                  <a:lnTo>
                    <a:pt x="642" y="246"/>
                  </a:lnTo>
                  <a:lnTo>
                    <a:pt x="642" y="246"/>
                  </a:lnTo>
                  <a:lnTo>
                    <a:pt x="640" y="246"/>
                  </a:lnTo>
                  <a:lnTo>
                    <a:pt x="640" y="248"/>
                  </a:lnTo>
                  <a:lnTo>
                    <a:pt x="642" y="250"/>
                  </a:lnTo>
                  <a:lnTo>
                    <a:pt x="640" y="252"/>
                  </a:lnTo>
                  <a:lnTo>
                    <a:pt x="632" y="252"/>
                  </a:lnTo>
                  <a:lnTo>
                    <a:pt x="632" y="250"/>
                  </a:lnTo>
                  <a:lnTo>
                    <a:pt x="632" y="248"/>
                  </a:lnTo>
                  <a:lnTo>
                    <a:pt x="630" y="250"/>
                  </a:lnTo>
                  <a:lnTo>
                    <a:pt x="628" y="250"/>
                  </a:lnTo>
                  <a:lnTo>
                    <a:pt x="628" y="250"/>
                  </a:lnTo>
                  <a:lnTo>
                    <a:pt x="630" y="246"/>
                  </a:lnTo>
                  <a:lnTo>
                    <a:pt x="626" y="248"/>
                  </a:lnTo>
                  <a:lnTo>
                    <a:pt x="626" y="250"/>
                  </a:lnTo>
                  <a:lnTo>
                    <a:pt x="624" y="250"/>
                  </a:lnTo>
                  <a:close/>
                  <a:moveTo>
                    <a:pt x="464" y="182"/>
                  </a:moveTo>
                  <a:lnTo>
                    <a:pt x="464" y="182"/>
                  </a:lnTo>
                  <a:lnTo>
                    <a:pt x="466" y="180"/>
                  </a:lnTo>
                  <a:lnTo>
                    <a:pt x="470" y="176"/>
                  </a:lnTo>
                  <a:lnTo>
                    <a:pt x="474" y="174"/>
                  </a:lnTo>
                  <a:lnTo>
                    <a:pt x="476" y="172"/>
                  </a:lnTo>
                  <a:lnTo>
                    <a:pt x="476" y="172"/>
                  </a:lnTo>
                  <a:lnTo>
                    <a:pt x="480" y="170"/>
                  </a:lnTo>
                  <a:lnTo>
                    <a:pt x="484" y="170"/>
                  </a:lnTo>
                  <a:lnTo>
                    <a:pt x="486" y="168"/>
                  </a:lnTo>
                  <a:lnTo>
                    <a:pt x="486" y="168"/>
                  </a:lnTo>
                  <a:lnTo>
                    <a:pt x="490" y="168"/>
                  </a:lnTo>
                  <a:lnTo>
                    <a:pt x="492" y="168"/>
                  </a:lnTo>
                  <a:lnTo>
                    <a:pt x="492" y="170"/>
                  </a:lnTo>
                  <a:lnTo>
                    <a:pt x="488" y="172"/>
                  </a:lnTo>
                  <a:lnTo>
                    <a:pt x="484" y="174"/>
                  </a:lnTo>
                  <a:lnTo>
                    <a:pt x="476" y="180"/>
                  </a:lnTo>
                  <a:lnTo>
                    <a:pt x="474" y="182"/>
                  </a:lnTo>
                  <a:lnTo>
                    <a:pt x="472" y="184"/>
                  </a:lnTo>
                  <a:lnTo>
                    <a:pt x="470" y="184"/>
                  </a:lnTo>
                  <a:lnTo>
                    <a:pt x="470" y="186"/>
                  </a:lnTo>
                  <a:lnTo>
                    <a:pt x="468" y="186"/>
                  </a:lnTo>
                  <a:lnTo>
                    <a:pt x="468" y="182"/>
                  </a:lnTo>
                  <a:lnTo>
                    <a:pt x="466" y="182"/>
                  </a:lnTo>
                  <a:lnTo>
                    <a:pt x="464" y="182"/>
                  </a:lnTo>
                  <a:close/>
                  <a:moveTo>
                    <a:pt x="584" y="232"/>
                  </a:moveTo>
                  <a:lnTo>
                    <a:pt x="582" y="232"/>
                  </a:lnTo>
                  <a:lnTo>
                    <a:pt x="584" y="232"/>
                  </a:lnTo>
                  <a:lnTo>
                    <a:pt x="586" y="230"/>
                  </a:lnTo>
                  <a:lnTo>
                    <a:pt x="588" y="228"/>
                  </a:lnTo>
                  <a:lnTo>
                    <a:pt x="588" y="228"/>
                  </a:lnTo>
                  <a:lnTo>
                    <a:pt x="590" y="226"/>
                  </a:lnTo>
                  <a:lnTo>
                    <a:pt x="592" y="224"/>
                  </a:lnTo>
                  <a:lnTo>
                    <a:pt x="594" y="224"/>
                  </a:lnTo>
                  <a:lnTo>
                    <a:pt x="594" y="226"/>
                  </a:lnTo>
                  <a:lnTo>
                    <a:pt x="594" y="228"/>
                  </a:lnTo>
                  <a:lnTo>
                    <a:pt x="594" y="232"/>
                  </a:lnTo>
                  <a:lnTo>
                    <a:pt x="594" y="234"/>
                  </a:lnTo>
                  <a:lnTo>
                    <a:pt x="592" y="236"/>
                  </a:lnTo>
                  <a:lnTo>
                    <a:pt x="588" y="236"/>
                  </a:lnTo>
                  <a:lnTo>
                    <a:pt x="588" y="236"/>
                  </a:lnTo>
                  <a:lnTo>
                    <a:pt x="586" y="236"/>
                  </a:lnTo>
                  <a:lnTo>
                    <a:pt x="586" y="234"/>
                  </a:lnTo>
                  <a:lnTo>
                    <a:pt x="584" y="232"/>
                  </a:lnTo>
                  <a:close/>
                  <a:moveTo>
                    <a:pt x="488" y="230"/>
                  </a:moveTo>
                  <a:lnTo>
                    <a:pt x="490" y="226"/>
                  </a:lnTo>
                  <a:lnTo>
                    <a:pt x="490" y="224"/>
                  </a:lnTo>
                  <a:lnTo>
                    <a:pt x="490" y="222"/>
                  </a:lnTo>
                  <a:lnTo>
                    <a:pt x="492" y="220"/>
                  </a:lnTo>
                  <a:lnTo>
                    <a:pt x="496" y="222"/>
                  </a:lnTo>
                  <a:lnTo>
                    <a:pt x="498" y="220"/>
                  </a:lnTo>
                  <a:lnTo>
                    <a:pt x="502" y="220"/>
                  </a:lnTo>
                  <a:lnTo>
                    <a:pt x="504" y="220"/>
                  </a:lnTo>
                  <a:lnTo>
                    <a:pt x="506" y="218"/>
                  </a:lnTo>
                  <a:lnTo>
                    <a:pt x="510" y="218"/>
                  </a:lnTo>
                  <a:lnTo>
                    <a:pt x="514" y="220"/>
                  </a:lnTo>
                  <a:lnTo>
                    <a:pt x="518" y="220"/>
                  </a:lnTo>
                  <a:lnTo>
                    <a:pt x="518" y="220"/>
                  </a:lnTo>
                  <a:lnTo>
                    <a:pt x="520" y="218"/>
                  </a:lnTo>
                  <a:lnTo>
                    <a:pt x="526" y="218"/>
                  </a:lnTo>
                  <a:lnTo>
                    <a:pt x="528" y="218"/>
                  </a:lnTo>
                  <a:lnTo>
                    <a:pt x="530" y="216"/>
                  </a:lnTo>
                  <a:lnTo>
                    <a:pt x="528" y="214"/>
                  </a:lnTo>
                  <a:lnTo>
                    <a:pt x="526" y="216"/>
                  </a:lnTo>
                  <a:lnTo>
                    <a:pt x="524" y="216"/>
                  </a:lnTo>
                  <a:lnTo>
                    <a:pt x="524" y="216"/>
                  </a:lnTo>
                  <a:lnTo>
                    <a:pt x="520" y="218"/>
                  </a:lnTo>
                  <a:lnTo>
                    <a:pt x="516" y="218"/>
                  </a:lnTo>
                  <a:lnTo>
                    <a:pt x="516" y="214"/>
                  </a:lnTo>
                  <a:lnTo>
                    <a:pt x="514" y="214"/>
                  </a:lnTo>
                  <a:lnTo>
                    <a:pt x="512" y="216"/>
                  </a:lnTo>
                  <a:lnTo>
                    <a:pt x="510" y="216"/>
                  </a:lnTo>
                  <a:lnTo>
                    <a:pt x="508" y="216"/>
                  </a:lnTo>
                  <a:lnTo>
                    <a:pt x="508" y="216"/>
                  </a:lnTo>
                  <a:lnTo>
                    <a:pt x="504" y="216"/>
                  </a:lnTo>
                  <a:lnTo>
                    <a:pt x="502" y="214"/>
                  </a:lnTo>
                  <a:lnTo>
                    <a:pt x="502" y="212"/>
                  </a:lnTo>
                  <a:lnTo>
                    <a:pt x="504" y="210"/>
                  </a:lnTo>
                  <a:lnTo>
                    <a:pt x="508" y="208"/>
                  </a:lnTo>
                  <a:lnTo>
                    <a:pt x="506" y="208"/>
                  </a:lnTo>
                  <a:lnTo>
                    <a:pt x="504" y="210"/>
                  </a:lnTo>
                  <a:lnTo>
                    <a:pt x="502" y="210"/>
                  </a:lnTo>
                  <a:lnTo>
                    <a:pt x="500" y="208"/>
                  </a:lnTo>
                  <a:lnTo>
                    <a:pt x="500" y="210"/>
                  </a:lnTo>
                  <a:lnTo>
                    <a:pt x="498" y="212"/>
                  </a:lnTo>
                  <a:lnTo>
                    <a:pt x="496" y="214"/>
                  </a:lnTo>
                  <a:lnTo>
                    <a:pt x="494" y="216"/>
                  </a:lnTo>
                  <a:lnTo>
                    <a:pt x="492" y="216"/>
                  </a:lnTo>
                  <a:lnTo>
                    <a:pt x="490" y="214"/>
                  </a:lnTo>
                  <a:lnTo>
                    <a:pt x="490" y="212"/>
                  </a:lnTo>
                  <a:lnTo>
                    <a:pt x="490" y="210"/>
                  </a:lnTo>
                  <a:lnTo>
                    <a:pt x="488" y="210"/>
                  </a:lnTo>
                  <a:lnTo>
                    <a:pt x="488" y="210"/>
                  </a:lnTo>
                  <a:lnTo>
                    <a:pt x="488" y="212"/>
                  </a:lnTo>
                  <a:lnTo>
                    <a:pt x="486" y="214"/>
                  </a:lnTo>
                  <a:lnTo>
                    <a:pt x="482" y="212"/>
                  </a:lnTo>
                  <a:lnTo>
                    <a:pt x="484" y="210"/>
                  </a:lnTo>
                  <a:lnTo>
                    <a:pt x="480" y="208"/>
                  </a:lnTo>
                  <a:lnTo>
                    <a:pt x="482" y="206"/>
                  </a:lnTo>
                  <a:lnTo>
                    <a:pt x="480" y="206"/>
                  </a:lnTo>
                  <a:lnTo>
                    <a:pt x="480" y="208"/>
                  </a:lnTo>
                  <a:lnTo>
                    <a:pt x="478" y="208"/>
                  </a:lnTo>
                  <a:lnTo>
                    <a:pt x="476" y="204"/>
                  </a:lnTo>
                  <a:lnTo>
                    <a:pt x="472" y="202"/>
                  </a:lnTo>
                  <a:lnTo>
                    <a:pt x="472" y="200"/>
                  </a:lnTo>
                  <a:lnTo>
                    <a:pt x="474" y="200"/>
                  </a:lnTo>
                  <a:lnTo>
                    <a:pt x="474" y="198"/>
                  </a:lnTo>
                  <a:lnTo>
                    <a:pt x="474" y="196"/>
                  </a:lnTo>
                  <a:lnTo>
                    <a:pt x="478" y="194"/>
                  </a:lnTo>
                  <a:lnTo>
                    <a:pt x="480" y="192"/>
                  </a:lnTo>
                  <a:lnTo>
                    <a:pt x="482" y="194"/>
                  </a:lnTo>
                  <a:lnTo>
                    <a:pt x="486" y="194"/>
                  </a:lnTo>
                  <a:lnTo>
                    <a:pt x="490" y="196"/>
                  </a:lnTo>
                  <a:lnTo>
                    <a:pt x="492" y="196"/>
                  </a:lnTo>
                  <a:lnTo>
                    <a:pt x="494" y="194"/>
                  </a:lnTo>
                  <a:lnTo>
                    <a:pt x="496" y="194"/>
                  </a:lnTo>
                  <a:lnTo>
                    <a:pt x="500" y="192"/>
                  </a:lnTo>
                  <a:lnTo>
                    <a:pt x="498" y="190"/>
                  </a:lnTo>
                  <a:lnTo>
                    <a:pt x="496" y="190"/>
                  </a:lnTo>
                  <a:lnTo>
                    <a:pt x="494" y="190"/>
                  </a:lnTo>
                  <a:lnTo>
                    <a:pt x="492" y="190"/>
                  </a:lnTo>
                  <a:lnTo>
                    <a:pt x="488" y="188"/>
                  </a:lnTo>
                  <a:lnTo>
                    <a:pt x="486" y="188"/>
                  </a:lnTo>
                  <a:lnTo>
                    <a:pt x="484" y="188"/>
                  </a:lnTo>
                  <a:lnTo>
                    <a:pt x="488" y="184"/>
                  </a:lnTo>
                  <a:lnTo>
                    <a:pt x="490" y="182"/>
                  </a:lnTo>
                  <a:lnTo>
                    <a:pt x="494" y="180"/>
                  </a:lnTo>
                  <a:lnTo>
                    <a:pt x="496" y="182"/>
                  </a:lnTo>
                  <a:lnTo>
                    <a:pt x="500" y="180"/>
                  </a:lnTo>
                  <a:lnTo>
                    <a:pt x="504" y="180"/>
                  </a:lnTo>
                  <a:lnTo>
                    <a:pt x="508" y="182"/>
                  </a:lnTo>
                  <a:lnTo>
                    <a:pt x="510" y="182"/>
                  </a:lnTo>
                  <a:lnTo>
                    <a:pt x="508" y="180"/>
                  </a:lnTo>
                  <a:lnTo>
                    <a:pt x="506" y="180"/>
                  </a:lnTo>
                  <a:lnTo>
                    <a:pt x="504" y="178"/>
                  </a:lnTo>
                  <a:lnTo>
                    <a:pt x="502" y="178"/>
                  </a:lnTo>
                  <a:lnTo>
                    <a:pt x="496" y="176"/>
                  </a:lnTo>
                  <a:lnTo>
                    <a:pt x="496" y="176"/>
                  </a:lnTo>
                  <a:lnTo>
                    <a:pt x="498" y="172"/>
                  </a:lnTo>
                  <a:lnTo>
                    <a:pt x="500" y="170"/>
                  </a:lnTo>
                  <a:lnTo>
                    <a:pt x="502" y="170"/>
                  </a:lnTo>
                  <a:lnTo>
                    <a:pt x="504" y="170"/>
                  </a:lnTo>
                  <a:lnTo>
                    <a:pt x="506" y="168"/>
                  </a:lnTo>
                  <a:lnTo>
                    <a:pt x="508" y="168"/>
                  </a:lnTo>
                  <a:lnTo>
                    <a:pt x="508" y="168"/>
                  </a:lnTo>
                  <a:lnTo>
                    <a:pt x="510" y="168"/>
                  </a:lnTo>
                  <a:lnTo>
                    <a:pt x="514" y="172"/>
                  </a:lnTo>
                  <a:lnTo>
                    <a:pt x="516" y="172"/>
                  </a:lnTo>
                  <a:lnTo>
                    <a:pt x="514" y="170"/>
                  </a:lnTo>
                  <a:lnTo>
                    <a:pt x="512" y="168"/>
                  </a:lnTo>
                  <a:lnTo>
                    <a:pt x="510" y="166"/>
                  </a:lnTo>
                  <a:lnTo>
                    <a:pt x="510" y="164"/>
                  </a:lnTo>
                  <a:lnTo>
                    <a:pt x="512" y="164"/>
                  </a:lnTo>
                  <a:lnTo>
                    <a:pt x="518" y="162"/>
                  </a:lnTo>
                  <a:lnTo>
                    <a:pt x="520" y="162"/>
                  </a:lnTo>
                  <a:lnTo>
                    <a:pt x="524" y="162"/>
                  </a:lnTo>
                  <a:lnTo>
                    <a:pt x="526" y="164"/>
                  </a:lnTo>
                  <a:lnTo>
                    <a:pt x="528" y="168"/>
                  </a:lnTo>
                  <a:lnTo>
                    <a:pt x="526" y="170"/>
                  </a:lnTo>
                  <a:lnTo>
                    <a:pt x="524" y="172"/>
                  </a:lnTo>
                  <a:lnTo>
                    <a:pt x="524" y="174"/>
                  </a:lnTo>
                  <a:lnTo>
                    <a:pt x="530" y="174"/>
                  </a:lnTo>
                  <a:lnTo>
                    <a:pt x="530" y="174"/>
                  </a:lnTo>
                  <a:lnTo>
                    <a:pt x="532" y="174"/>
                  </a:lnTo>
                  <a:lnTo>
                    <a:pt x="534" y="174"/>
                  </a:lnTo>
                  <a:lnTo>
                    <a:pt x="534" y="176"/>
                  </a:lnTo>
                  <a:lnTo>
                    <a:pt x="534" y="178"/>
                  </a:lnTo>
                  <a:lnTo>
                    <a:pt x="536" y="178"/>
                  </a:lnTo>
                  <a:lnTo>
                    <a:pt x="536" y="180"/>
                  </a:lnTo>
                  <a:lnTo>
                    <a:pt x="534" y="182"/>
                  </a:lnTo>
                  <a:lnTo>
                    <a:pt x="534" y="182"/>
                  </a:lnTo>
                  <a:lnTo>
                    <a:pt x="536" y="186"/>
                  </a:lnTo>
                  <a:lnTo>
                    <a:pt x="536" y="190"/>
                  </a:lnTo>
                  <a:lnTo>
                    <a:pt x="536" y="192"/>
                  </a:lnTo>
                  <a:lnTo>
                    <a:pt x="532" y="192"/>
                  </a:lnTo>
                  <a:lnTo>
                    <a:pt x="530" y="192"/>
                  </a:lnTo>
                  <a:lnTo>
                    <a:pt x="532" y="194"/>
                  </a:lnTo>
                  <a:lnTo>
                    <a:pt x="534" y="194"/>
                  </a:lnTo>
                  <a:lnTo>
                    <a:pt x="536" y="194"/>
                  </a:lnTo>
                  <a:lnTo>
                    <a:pt x="538" y="194"/>
                  </a:lnTo>
                  <a:lnTo>
                    <a:pt x="536" y="200"/>
                  </a:lnTo>
                  <a:lnTo>
                    <a:pt x="534" y="202"/>
                  </a:lnTo>
                  <a:lnTo>
                    <a:pt x="534" y="206"/>
                  </a:lnTo>
                  <a:lnTo>
                    <a:pt x="536" y="206"/>
                  </a:lnTo>
                  <a:lnTo>
                    <a:pt x="538" y="206"/>
                  </a:lnTo>
                  <a:lnTo>
                    <a:pt x="540" y="204"/>
                  </a:lnTo>
                  <a:lnTo>
                    <a:pt x="540" y="204"/>
                  </a:lnTo>
                  <a:lnTo>
                    <a:pt x="542" y="206"/>
                  </a:lnTo>
                  <a:lnTo>
                    <a:pt x="544" y="208"/>
                  </a:lnTo>
                  <a:lnTo>
                    <a:pt x="546" y="206"/>
                  </a:lnTo>
                  <a:lnTo>
                    <a:pt x="550" y="208"/>
                  </a:lnTo>
                  <a:lnTo>
                    <a:pt x="552" y="210"/>
                  </a:lnTo>
                  <a:lnTo>
                    <a:pt x="552" y="210"/>
                  </a:lnTo>
                  <a:lnTo>
                    <a:pt x="552" y="208"/>
                  </a:lnTo>
                  <a:lnTo>
                    <a:pt x="552" y="208"/>
                  </a:lnTo>
                  <a:lnTo>
                    <a:pt x="556" y="206"/>
                  </a:lnTo>
                  <a:lnTo>
                    <a:pt x="554" y="202"/>
                  </a:lnTo>
                  <a:lnTo>
                    <a:pt x="552" y="200"/>
                  </a:lnTo>
                  <a:lnTo>
                    <a:pt x="552" y="198"/>
                  </a:lnTo>
                  <a:lnTo>
                    <a:pt x="552" y="196"/>
                  </a:lnTo>
                  <a:lnTo>
                    <a:pt x="552" y="194"/>
                  </a:lnTo>
                  <a:lnTo>
                    <a:pt x="554" y="194"/>
                  </a:lnTo>
                  <a:lnTo>
                    <a:pt x="558" y="194"/>
                  </a:lnTo>
                  <a:lnTo>
                    <a:pt x="560" y="194"/>
                  </a:lnTo>
                  <a:lnTo>
                    <a:pt x="562" y="190"/>
                  </a:lnTo>
                  <a:lnTo>
                    <a:pt x="560" y="186"/>
                  </a:lnTo>
                  <a:lnTo>
                    <a:pt x="558" y="184"/>
                  </a:lnTo>
                  <a:lnTo>
                    <a:pt x="558" y="182"/>
                  </a:lnTo>
                  <a:lnTo>
                    <a:pt x="558" y="180"/>
                  </a:lnTo>
                  <a:lnTo>
                    <a:pt x="560" y="176"/>
                  </a:lnTo>
                  <a:lnTo>
                    <a:pt x="562" y="176"/>
                  </a:lnTo>
                  <a:lnTo>
                    <a:pt x="562" y="176"/>
                  </a:lnTo>
                  <a:lnTo>
                    <a:pt x="566" y="176"/>
                  </a:lnTo>
                  <a:lnTo>
                    <a:pt x="564" y="174"/>
                  </a:lnTo>
                  <a:lnTo>
                    <a:pt x="566" y="172"/>
                  </a:lnTo>
                  <a:lnTo>
                    <a:pt x="568" y="170"/>
                  </a:lnTo>
                  <a:lnTo>
                    <a:pt x="574" y="166"/>
                  </a:lnTo>
                  <a:lnTo>
                    <a:pt x="576" y="166"/>
                  </a:lnTo>
                  <a:lnTo>
                    <a:pt x="580" y="168"/>
                  </a:lnTo>
                  <a:lnTo>
                    <a:pt x="578" y="168"/>
                  </a:lnTo>
                  <a:lnTo>
                    <a:pt x="580" y="170"/>
                  </a:lnTo>
                  <a:lnTo>
                    <a:pt x="580" y="172"/>
                  </a:lnTo>
                  <a:lnTo>
                    <a:pt x="576" y="172"/>
                  </a:lnTo>
                  <a:lnTo>
                    <a:pt x="576" y="174"/>
                  </a:lnTo>
                  <a:lnTo>
                    <a:pt x="576" y="176"/>
                  </a:lnTo>
                  <a:lnTo>
                    <a:pt x="574" y="178"/>
                  </a:lnTo>
                  <a:lnTo>
                    <a:pt x="574" y="182"/>
                  </a:lnTo>
                  <a:lnTo>
                    <a:pt x="576" y="182"/>
                  </a:lnTo>
                  <a:lnTo>
                    <a:pt x="576" y="188"/>
                  </a:lnTo>
                  <a:lnTo>
                    <a:pt x="574" y="190"/>
                  </a:lnTo>
                  <a:lnTo>
                    <a:pt x="572" y="190"/>
                  </a:lnTo>
                  <a:lnTo>
                    <a:pt x="570" y="192"/>
                  </a:lnTo>
                  <a:lnTo>
                    <a:pt x="568" y="194"/>
                  </a:lnTo>
                  <a:lnTo>
                    <a:pt x="568" y="194"/>
                  </a:lnTo>
                  <a:lnTo>
                    <a:pt x="568" y="196"/>
                  </a:lnTo>
                  <a:lnTo>
                    <a:pt x="572" y="194"/>
                  </a:lnTo>
                  <a:lnTo>
                    <a:pt x="574" y="194"/>
                  </a:lnTo>
                  <a:lnTo>
                    <a:pt x="574" y="196"/>
                  </a:lnTo>
                  <a:lnTo>
                    <a:pt x="572" y="198"/>
                  </a:lnTo>
                  <a:lnTo>
                    <a:pt x="570" y="200"/>
                  </a:lnTo>
                  <a:lnTo>
                    <a:pt x="566" y="204"/>
                  </a:lnTo>
                  <a:lnTo>
                    <a:pt x="566" y="206"/>
                  </a:lnTo>
                  <a:lnTo>
                    <a:pt x="566" y="208"/>
                  </a:lnTo>
                  <a:lnTo>
                    <a:pt x="568" y="204"/>
                  </a:lnTo>
                  <a:lnTo>
                    <a:pt x="572" y="204"/>
                  </a:lnTo>
                  <a:lnTo>
                    <a:pt x="572" y="202"/>
                  </a:lnTo>
                  <a:lnTo>
                    <a:pt x="574" y="200"/>
                  </a:lnTo>
                  <a:lnTo>
                    <a:pt x="578" y="202"/>
                  </a:lnTo>
                  <a:lnTo>
                    <a:pt x="578" y="206"/>
                  </a:lnTo>
                  <a:lnTo>
                    <a:pt x="576" y="210"/>
                  </a:lnTo>
                  <a:lnTo>
                    <a:pt x="576" y="210"/>
                  </a:lnTo>
                  <a:lnTo>
                    <a:pt x="578" y="208"/>
                  </a:lnTo>
                  <a:lnTo>
                    <a:pt x="580" y="208"/>
                  </a:lnTo>
                  <a:lnTo>
                    <a:pt x="580" y="206"/>
                  </a:lnTo>
                  <a:lnTo>
                    <a:pt x="580" y="206"/>
                  </a:lnTo>
                  <a:lnTo>
                    <a:pt x="582" y="204"/>
                  </a:lnTo>
                  <a:lnTo>
                    <a:pt x="582" y="202"/>
                  </a:lnTo>
                  <a:lnTo>
                    <a:pt x="586" y="198"/>
                  </a:lnTo>
                  <a:lnTo>
                    <a:pt x="588" y="198"/>
                  </a:lnTo>
                  <a:lnTo>
                    <a:pt x="590" y="200"/>
                  </a:lnTo>
                  <a:lnTo>
                    <a:pt x="592" y="204"/>
                  </a:lnTo>
                  <a:lnTo>
                    <a:pt x="594" y="206"/>
                  </a:lnTo>
                  <a:lnTo>
                    <a:pt x="592" y="210"/>
                  </a:lnTo>
                  <a:lnTo>
                    <a:pt x="590" y="216"/>
                  </a:lnTo>
                  <a:lnTo>
                    <a:pt x="586" y="218"/>
                  </a:lnTo>
                  <a:lnTo>
                    <a:pt x="584" y="218"/>
                  </a:lnTo>
                  <a:lnTo>
                    <a:pt x="582" y="218"/>
                  </a:lnTo>
                  <a:lnTo>
                    <a:pt x="582" y="220"/>
                  </a:lnTo>
                  <a:lnTo>
                    <a:pt x="582" y="222"/>
                  </a:lnTo>
                  <a:lnTo>
                    <a:pt x="580" y="226"/>
                  </a:lnTo>
                  <a:lnTo>
                    <a:pt x="578" y="226"/>
                  </a:lnTo>
                  <a:lnTo>
                    <a:pt x="576" y="228"/>
                  </a:lnTo>
                  <a:lnTo>
                    <a:pt x="576" y="230"/>
                  </a:lnTo>
                  <a:lnTo>
                    <a:pt x="574" y="230"/>
                  </a:lnTo>
                  <a:lnTo>
                    <a:pt x="572" y="230"/>
                  </a:lnTo>
                  <a:lnTo>
                    <a:pt x="572" y="232"/>
                  </a:lnTo>
                  <a:lnTo>
                    <a:pt x="572" y="232"/>
                  </a:lnTo>
                  <a:lnTo>
                    <a:pt x="570" y="234"/>
                  </a:lnTo>
                  <a:lnTo>
                    <a:pt x="570" y="232"/>
                  </a:lnTo>
                  <a:lnTo>
                    <a:pt x="566" y="232"/>
                  </a:lnTo>
                  <a:lnTo>
                    <a:pt x="566" y="232"/>
                  </a:lnTo>
                  <a:lnTo>
                    <a:pt x="562" y="234"/>
                  </a:lnTo>
                  <a:lnTo>
                    <a:pt x="558" y="234"/>
                  </a:lnTo>
                  <a:lnTo>
                    <a:pt x="554" y="234"/>
                  </a:lnTo>
                  <a:lnTo>
                    <a:pt x="554" y="232"/>
                  </a:lnTo>
                  <a:lnTo>
                    <a:pt x="556" y="230"/>
                  </a:lnTo>
                  <a:lnTo>
                    <a:pt x="556" y="228"/>
                  </a:lnTo>
                  <a:lnTo>
                    <a:pt x="554" y="228"/>
                  </a:lnTo>
                  <a:lnTo>
                    <a:pt x="552" y="230"/>
                  </a:lnTo>
                  <a:lnTo>
                    <a:pt x="552" y="232"/>
                  </a:lnTo>
                  <a:lnTo>
                    <a:pt x="550" y="232"/>
                  </a:lnTo>
                  <a:lnTo>
                    <a:pt x="546" y="232"/>
                  </a:lnTo>
                  <a:lnTo>
                    <a:pt x="546" y="230"/>
                  </a:lnTo>
                  <a:lnTo>
                    <a:pt x="548" y="228"/>
                  </a:lnTo>
                  <a:lnTo>
                    <a:pt x="546" y="226"/>
                  </a:lnTo>
                  <a:lnTo>
                    <a:pt x="546" y="226"/>
                  </a:lnTo>
                  <a:lnTo>
                    <a:pt x="546" y="228"/>
                  </a:lnTo>
                  <a:lnTo>
                    <a:pt x="544" y="228"/>
                  </a:lnTo>
                  <a:lnTo>
                    <a:pt x="542" y="228"/>
                  </a:lnTo>
                  <a:lnTo>
                    <a:pt x="538" y="230"/>
                  </a:lnTo>
                  <a:lnTo>
                    <a:pt x="536" y="232"/>
                  </a:lnTo>
                  <a:lnTo>
                    <a:pt x="534" y="230"/>
                  </a:lnTo>
                  <a:lnTo>
                    <a:pt x="534" y="230"/>
                  </a:lnTo>
                  <a:lnTo>
                    <a:pt x="530" y="230"/>
                  </a:lnTo>
                  <a:lnTo>
                    <a:pt x="528" y="230"/>
                  </a:lnTo>
                  <a:lnTo>
                    <a:pt x="528" y="230"/>
                  </a:lnTo>
                  <a:lnTo>
                    <a:pt x="526" y="230"/>
                  </a:lnTo>
                  <a:lnTo>
                    <a:pt x="524" y="232"/>
                  </a:lnTo>
                  <a:lnTo>
                    <a:pt x="524" y="234"/>
                  </a:lnTo>
                  <a:lnTo>
                    <a:pt x="522" y="234"/>
                  </a:lnTo>
                  <a:lnTo>
                    <a:pt x="520" y="234"/>
                  </a:lnTo>
                  <a:lnTo>
                    <a:pt x="518" y="236"/>
                  </a:lnTo>
                  <a:lnTo>
                    <a:pt x="516" y="236"/>
                  </a:lnTo>
                  <a:lnTo>
                    <a:pt x="516" y="236"/>
                  </a:lnTo>
                  <a:lnTo>
                    <a:pt x="512" y="238"/>
                  </a:lnTo>
                  <a:lnTo>
                    <a:pt x="510" y="238"/>
                  </a:lnTo>
                  <a:lnTo>
                    <a:pt x="510" y="236"/>
                  </a:lnTo>
                  <a:lnTo>
                    <a:pt x="506" y="236"/>
                  </a:lnTo>
                  <a:lnTo>
                    <a:pt x="504" y="238"/>
                  </a:lnTo>
                  <a:lnTo>
                    <a:pt x="500" y="238"/>
                  </a:lnTo>
                  <a:lnTo>
                    <a:pt x="496" y="236"/>
                  </a:lnTo>
                  <a:lnTo>
                    <a:pt x="492" y="234"/>
                  </a:lnTo>
                  <a:lnTo>
                    <a:pt x="490" y="232"/>
                  </a:lnTo>
                  <a:lnTo>
                    <a:pt x="488" y="230"/>
                  </a:lnTo>
                  <a:close/>
                  <a:moveTo>
                    <a:pt x="342" y="306"/>
                  </a:moveTo>
                  <a:lnTo>
                    <a:pt x="342" y="302"/>
                  </a:lnTo>
                  <a:lnTo>
                    <a:pt x="344" y="298"/>
                  </a:lnTo>
                  <a:lnTo>
                    <a:pt x="344" y="294"/>
                  </a:lnTo>
                  <a:lnTo>
                    <a:pt x="344" y="292"/>
                  </a:lnTo>
                  <a:lnTo>
                    <a:pt x="344" y="288"/>
                  </a:lnTo>
                  <a:lnTo>
                    <a:pt x="344" y="288"/>
                  </a:lnTo>
                  <a:lnTo>
                    <a:pt x="340" y="280"/>
                  </a:lnTo>
                  <a:lnTo>
                    <a:pt x="344" y="282"/>
                  </a:lnTo>
                  <a:lnTo>
                    <a:pt x="344" y="280"/>
                  </a:lnTo>
                  <a:lnTo>
                    <a:pt x="340" y="280"/>
                  </a:lnTo>
                  <a:lnTo>
                    <a:pt x="336" y="278"/>
                  </a:lnTo>
                  <a:lnTo>
                    <a:pt x="336" y="276"/>
                  </a:lnTo>
                  <a:lnTo>
                    <a:pt x="336" y="276"/>
                  </a:lnTo>
                  <a:lnTo>
                    <a:pt x="340" y="274"/>
                  </a:lnTo>
                  <a:lnTo>
                    <a:pt x="344" y="274"/>
                  </a:lnTo>
                  <a:lnTo>
                    <a:pt x="344" y="272"/>
                  </a:lnTo>
                  <a:lnTo>
                    <a:pt x="344" y="272"/>
                  </a:lnTo>
                  <a:lnTo>
                    <a:pt x="346" y="268"/>
                  </a:lnTo>
                  <a:lnTo>
                    <a:pt x="348" y="268"/>
                  </a:lnTo>
                  <a:lnTo>
                    <a:pt x="350" y="266"/>
                  </a:lnTo>
                  <a:lnTo>
                    <a:pt x="354" y="264"/>
                  </a:lnTo>
                  <a:lnTo>
                    <a:pt x="354" y="262"/>
                  </a:lnTo>
                  <a:lnTo>
                    <a:pt x="356" y="262"/>
                  </a:lnTo>
                  <a:lnTo>
                    <a:pt x="358" y="260"/>
                  </a:lnTo>
                  <a:lnTo>
                    <a:pt x="358" y="254"/>
                  </a:lnTo>
                  <a:lnTo>
                    <a:pt x="360" y="256"/>
                  </a:lnTo>
                  <a:lnTo>
                    <a:pt x="366" y="258"/>
                  </a:lnTo>
                  <a:lnTo>
                    <a:pt x="366" y="254"/>
                  </a:lnTo>
                  <a:lnTo>
                    <a:pt x="364" y="250"/>
                  </a:lnTo>
                  <a:lnTo>
                    <a:pt x="366" y="248"/>
                  </a:lnTo>
                  <a:lnTo>
                    <a:pt x="368" y="248"/>
                  </a:lnTo>
                  <a:lnTo>
                    <a:pt x="374" y="244"/>
                  </a:lnTo>
                  <a:lnTo>
                    <a:pt x="376" y="240"/>
                  </a:lnTo>
                  <a:lnTo>
                    <a:pt x="380" y="238"/>
                  </a:lnTo>
                  <a:lnTo>
                    <a:pt x="382" y="236"/>
                  </a:lnTo>
                  <a:lnTo>
                    <a:pt x="386" y="232"/>
                  </a:lnTo>
                  <a:lnTo>
                    <a:pt x="388" y="232"/>
                  </a:lnTo>
                  <a:lnTo>
                    <a:pt x="390" y="232"/>
                  </a:lnTo>
                  <a:lnTo>
                    <a:pt x="388" y="228"/>
                  </a:lnTo>
                  <a:lnTo>
                    <a:pt x="388" y="224"/>
                  </a:lnTo>
                  <a:lnTo>
                    <a:pt x="388" y="220"/>
                  </a:lnTo>
                  <a:lnTo>
                    <a:pt x="390" y="218"/>
                  </a:lnTo>
                  <a:lnTo>
                    <a:pt x="388" y="216"/>
                  </a:lnTo>
                  <a:lnTo>
                    <a:pt x="390" y="214"/>
                  </a:lnTo>
                  <a:lnTo>
                    <a:pt x="392" y="214"/>
                  </a:lnTo>
                  <a:lnTo>
                    <a:pt x="394" y="214"/>
                  </a:lnTo>
                  <a:lnTo>
                    <a:pt x="402" y="214"/>
                  </a:lnTo>
                  <a:lnTo>
                    <a:pt x="404" y="214"/>
                  </a:lnTo>
                  <a:lnTo>
                    <a:pt x="412" y="214"/>
                  </a:lnTo>
                  <a:lnTo>
                    <a:pt x="418" y="212"/>
                  </a:lnTo>
                  <a:lnTo>
                    <a:pt x="424" y="214"/>
                  </a:lnTo>
                  <a:lnTo>
                    <a:pt x="424" y="218"/>
                  </a:lnTo>
                  <a:lnTo>
                    <a:pt x="426" y="218"/>
                  </a:lnTo>
                  <a:lnTo>
                    <a:pt x="426" y="220"/>
                  </a:lnTo>
                  <a:lnTo>
                    <a:pt x="434" y="224"/>
                  </a:lnTo>
                  <a:lnTo>
                    <a:pt x="434" y="226"/>
                  </a:lnTo>
                  <a:lnTo>
                    <a:pt x="432" y="228"/>
                  </a:lnTo>
                  <a:lnTo>
                    <a:pt x="434" y="228"/>
                  </a:lnTo>
                  <a:lnTo>
                    <a:pt x="436" y="226"/>
                  </a:lnTo>
                  <a:lnTo>
                    <a:pt x="440" y="228"/>
                  </a:lnTo>
                  <a:lnTo>
                    <a:pt x="438" y="232"/>
                  </a:lnTo>
                  <a:lnTo>
                    <a:pt x="434" y="234"/>
                  </a:lnTo>
                  <a:lnTo>
                    <a:pt x="434" y="236"/>
                  </a:lnTo>
                  <a:lnTo>
                    <a:pt x="440" y="232"/>
                  </a:lnTo>
                  <a:lnTo>
                    <a:pt x="440" y="230"/>
                  </a:lnTo>
                  <a:lnTo>
                    <a:pt x="442" y="228"/>
                  </a:lnTo>
                  <a:lnTo>
                    <a:pt x="444" y="228"/>
                  </a:lnTo>
                  <a:lnTo>
                    <a:pt x="448" y="228"/>
                  </a:lnTo>
                  <a:lnTo>
                    <a:pt x="450" y="228"/>
                  </a:lnTo>
                  <a:lnTo>
                    <a:pt x="450" y="230"/>
                  </a:lnTo>
                  <a:lnTo>
                    <a:pt x="454" y="236"/>
                  </a:lnTo>
                  <a:lnTo>
                    <a:pt x="456" y="242"/>
                  </a:lnTo>
                  <a:lnTo>
                    <a:pt x="454" y="244"/>
                  </a:lnTo>
                  <a:lnTo>
                    <a:pt x="456" y="248"/>
                  </a:lnTo>
                  <a:lnTo>
                    <a:pt x="456" y="252"/>
                  </a:lnTo>
                  <a:lnTo>
                    <a:pt x="454" y="252"/>
                  </a:lnTo>
                  <a:lnTo>
                    <a:pt x="456" y="254"/>
                  </a:lnTo>
                  <a:lnTo>
                    <a:pt x="456" y="256"/>
                  </a:lnTo>
                  <a:lnTo>
                    <a:pt x="456" y="260"/>
                  </a:lnTo>
                  <a:lnTo>
                    <a:pt x="454" y="262"/>
                  </a:lnTo>
                  <a:lnTo>
                    <a:pt x="450" y="262"/>
                  </a:lnTo>
                  <a:lnTo>
                    <a:pt x="448" y="264"/>
                  </a:lnTo>
                  <a:lnTo>
                    <a:pt x="442" y="264"/>
                  </a:lnTo>
                  <a:lnTo>
                    <a:pt x="440" y="264"/>
                  </a:lnTo>
                  <a:lnTo>
                    <a:pt x="432" y="268"/>
                  </a:lnTo>
                  <a:lnTo>
                    <a:pt x="428" y="268"/>
                  </a:lnTo>
                  <a:lnTo>
                    <a:pt x="422" y="270"/>
                  </a:lnTo>
                  <a:lnTo>
                    <a:pt x="420" y="270"/>
                  </a:lnTo>
                  <a:lnTo>
                    <a:pt x="418" y="272"/>
                  </a:lnTo>
                  <a:lnTo>
                    <a:pt x="414" y="272"/>
                  </a:lnTo>
                  <a:lnTo>
                    <a:pt x="412" y="274"/>
                  </a:lnTo>
                  <a:lnTo>
                    <a:pt x="412" y="272"/>
                  </a:lnTo>
                  <a:lnTo>
                    <a:pt x="410" y="274"/>
                  </a:lnTo>
                  <a:lnTo>
                    <a:pt x="406" y="274"/>
                  </a:lnTo>
                  <a:lnTo>
                    <a:pt x="404" y="276"/>
                  </a:lnTo>
                  <a:lnTo>
                    <a:pt x="402" y="280"/>
                  </a:lnTo>
                  <a:lnTo>
                    <a:pt x="400" y="280"/>
                  </a:lnTo>
                  <a:lnTo>
                    <a:pt x="400" y="282"/>
                  </a:lnTo>
                  <a:lnTo>
                    <a:pt x="396" y="284"/>
                  </a:lnTo>
                  <a:lnTo>
                    <a:pt x="394" y="286"/>
                  </a:lnTo>
                  <a:lnTo>
                    <a:pt x="390" y="286"/>
                  </a:lnTo>
                  <a:lnTo>
                    <a:pt x="388" y="282"/>
                  </a:lnTo>
                  <a:lnTo>
                    <a:pt x="386" y="286"/>
                  </a:lnTo>
                  <a:lnTo>
                    <a:pt x="386" y="288"/>
                  </a:lnTo>
                  <a:lnTo>
                    <a:pt x="384" y="288"/>
                  </a:lnTo>
                  <a:lnTo>
                    <a:pt x="380" y="292"/>
                  </a:lnTo>
                  <a:lnTo>
                    <a:pt x="380" y="294"/>
                  </a:lnTo>
                  <a:lnTo>
                    <a:pt x="378" y="298"/>
                  </a:lnTo>
                  <a:lnTo>
                    <a:pt x="378" y="300"/>
                  </a:lnTo>
                  <a:lnTo>
                    <a:pt x="374" y="302"/>
                  </a:lnTo>
                  <a:lnTo>
                    <a:pt x="372" y="304"/>
                  </a:lnTo>
                  <a:lnTo>
                    <a:pt x="368" y="304"/>
                  </a:lnTo>
                  <a:lnTo>
                    <a:pt x="364" y="306"/>
                  </a:lnTo>
                  <a:lnTo>
                    <a:pt x="364" y="306"/>
                  </a:lnTo>
                  <a:lnTo>
                    <a:pt x="362" y="304"/>
                  </a:lnTo>
                  <a:lnTo>
                    <a:pt x="364" y="302"/>
                  </a:lnTo>
                  <a:lnTo>
                    <a:pt x="364" y="300"/>
                  </a:lnTo>
                  <a:lnTo>
                    <a:pt x="362" y="298"/>
                  </a:lnTo>
                  <a:lnTo>
                    <a:pt x="360" y="300"/>
                  </a:lnTo>
                  <a:lnTo>
                    <a:pt x="360" y="302"/>
                  </a:lnTo>
                  <a:lnTo>
                    <a:pt x="358" y="302"/>
                  </a:lnTo>
                  <a:lnTo>
                    <a:pt x="354" y="306"/>
                  </a:lnTo>
                  <a:lnTo>
                    <a:pt x="352" y="306"/>
                  </a:lnTo>
                  <a:lnTo>
                    <a:pt x="350" y="306"/>
                  </a:lnTo>
                  <a:lnTo>
                    <a:pt x="346" y="306"/>
                  </a:lnTo>
                  <a:lnTo>
                    <a:pt x="344" y="308"/>
                  </a:lnTo>
                  <a:lnTo>
                    <a:pt x="344" y="308"/>
                  </a:lnTo>
                  <a:lnTo>
                    <a:pt x="342" y="308"/>
                  </a:lnTo>
                  <a:lnTo>
                    <a:pt x="342" y="306"/>
                  </a:lnTo>
                  <a:close/>
                  <a:moveTo>
                    <a:pt x="656" y="270"/>
                  </a:moveTo>
                  <a:lnTo>
                    <a:pt x="656" y="270"/>
                  </a:lnTo>
                  <a:lnTo>
                    <a:pt x="656" y="272"/>
                  </a:lnTo>
                  <a:lnTo>
                    <a:pt x="656" y="274"/>
                  </a:lnTo>
                  <a:lnTo>
                    <a:pt x="656" y="274"/>
                  </a:lnTo>
                  <a:lnTo>
                    <a:pt x="654" y="274"/>
                  </a:lnTo>
                  <a:lnTo>
                    <a:pt x="654" y="272"/>
                  </a:lnTo>
                  <a:lnTo>
                    <a:pt x="656" y="270"/>
                  </a:lnTo>
                  <a:close/>
                  <a:moveTo>
                    <a:pt x="630" y="270"/>
                  </a:moveTo>
                  <a:lnTo>
                    <a:pt x="632" y="268"/>
                  </a:lnTo>
                  <a:lnTo>
                    <a:pt x="636" y="266"/>
                  </a:lnTo>
                  <a:lnTo>
                    <a:pt x="636" y="268"/>
                  </a:lnTo>
                  <a:lnTo>
                    <a:pt x="636" y="268"/>
                  </a:lnTo>
                  <a:lnTo>
                    <a:pt x="634" y="268"/>
                  </a:lnTo>
                  <a:lnTo>
                    <a:pt x="632" y="270"/>
                  </a:lnTo>
                  <a:lnTo>
                    <a:pt x="630" y="270"/>
                  </a:lnTo>
                  <a:close/>
                  <a:moveTo>
                    <a:pt x="608" y="284"/>
                  </a:moveTo>
                  <a:lnTo>
                    <a:pt x="608" y="286"/>
                  </a:lnTo>
                  <a:lnTo>
                    <a:pt x="612" y="286"/>
                  </a:lnTo>
                  <a:lnTo>
                    <a:pt x="614" y="288"/>
                  </a:lnTo>
                  <a:lnTo>
                    <a:pt x="616" y="288"/>
                  </a:lnTo>
                  <a:lnTo>
                    <a:pt x="618" y="288"/>
                  </a:lnTo>
                  <a:lnTo>
                    <a:pt x="622" y="286"/>
                  </a:lnTo>
                  <a:lnTo>
                    <a:pt x="622" y="288"/>
                  </a:lnTo>
                  <a:lnTo>
                    <a:pt x="624" y="286"/>
                  </a:lnTo>
                  <a:lnTo>
                    <a:pt x="626" y="284"/>
                  </a:lnTo>
                  <a:lnTo>
                    <a:pt x="628" y="286"/>
                  </a:lnTo>
                  <a:lnTo>
                    <a:pt x="628" y="284"/>
                  </a:lnTo>
                  <a:lnTo>
                    <a:pt x="626" y="280"/>
                  </a:lnTo>
                  <a:lnTo>
                    <a:pt x="624" y="282"/>
                  </a:lnTo>
                  <a:lnTo>
                    <a:pt x="620" y="282"/>
                  </a:lnTo>
                  <a:lnTo>
                    <a:pt x="620" y="282"/>
                  </a:lnTo>
                  <a:lnTo>
                    <a:pt x="616" y="284"/>
                  </a:lnTo>
                  <a:lnTo>
                    <a:pt x="614" y="282"/>
                  </a:lnTo>
                  <a:lnTo>
                    <a:pt x="612" y="284"/>
                  </a:lnTo>
                  <a:lnTo>
                    <a:pt x="608" y="284"/>
                  </a:lnTo>
                  <a:lnTo>
                    <a:pt x="608" y="284"/>
                  </a:lnTo>
                  <a:close/>
                  <a:moveTo>
                    <a:pt x="594" y="370"/>
                  </a:moveTo>
                  <a:lnTo>
                    <a:pt x="594" y="368"/>
                  </a:lnTo>
                  <a:lnTo>
                    <a:pt x="594" y="366"/>
                  </a:lnTo>
                  <a:lnTo>
                    <a:pt x="594" y="366"/>
                  </a:lnTo>
                  <a:lnTo>
                    <a:pt x="594" y="370"/>
                  </a:lnTo>
                  <a:lnTo>
                    <a:pt x="594" y="370"/>
                  </a:lnTo>
                  <a:close/>
                  <a:moveTo>
                    <a:pt x="580" y="366"/>
                  </a:moveTo>
                  <a:lnTo>
                    <a:pt x="578" y="366"/>
                  </a:lnTo>
                  <a:lnTo>
                    <a:pt x="578" y="364"/>
                  </a:lnTo>
                  <a:lnTo>
                    <a:pt x="576" y="362"/>
                  </a:lnTo>
                  <a:lnTo>
                    <a:pt x="574" y="364"/>
                  </a:lnTo>
                  <a:lnTo>
                    <a:pt x="574" y="362"/>
                  </a:lnTo>
                  <a:lnTo>
                    <a:pt x="574" y="360"/>
                  </a:lnTo>
                  <a:lnTo>
                    <a:pt x="574" y="356"/>
                  </a:lnTo>
                  <a:lnTo>
                    <a:pt x="572" y="356"/>
                  </a:lnTo>
                  <a:lnTo>
                    <a:pt x="574" y="352"/>
                  </a:lnTo>
                  <a:lnTo>
                    <a:pt x="574" y="348"/>
                  </a:lnTo>
                  <a:lnTo>
                    <a:pt x="574" y="348"/>
                  </a:lnTo>
                  <a:lnTo>
                    <a:pt x="572" y="346"/>
                  </a:lnTo>
                  <a:lnTo>
                    <a:pt x="572" y="344"/>
                  </a:lnTo>
                  <a:lnTo>
                    <a:pt x="572" y="342"/>
                  </a:lnTo>
                  <a:lnTo>
                    <a:pt x="570" y="340"/>
                  </a:lnTo>
                  <a:lnTo>
                    <a:pt x="570" y="336"/>
                  </a:lnTo>
                  <a:lnTo>
                    <a:pt x="568" y="334"/>
                  </a:lnTo>
                  <a:lnTo>
                    <a:pt x="566" y="334"/>
                  </a:lnTo>
                  <a:lnTo>
                    <a:pt x="566" y="332"/>
                  </a:lnTo>
                  <a:lnTo>
                    <a:pt x="566" y="328"/>
                  </a:lnTo>
                  <a:lnTo>
                    <a:pt x="566" y="328"/>
                  </a:lnTo>
                  <a:lnTo>
                    <a:pt x="564" y="330"/>
                  </a:lnTo>
                  <a:lnTo>
                    <a:pt x="562" y="328"/>
                  </a:lnTo>
                  <a:lnTo>
                    <a:pt x="560" y="328"/>
                  </a:lnTo>
                  <a:lnTo>
                    <a:pt x="560" y="328"/>
                  </a:lnTo>
                  <a:lnTo>
                    <a:pt x="558" y="326"/>
                  </a:lnTo>
                  <a:lnTo>
                    <a:pt x="562" y="324"/>
                  </a:lnTo>
                  <a:lnTo>
                    <a:pt x="562" y="320"/>
                  </a:lnTo>
                  <a:lnTo>
                    <a:pt x="560" y="318"/>
                  </a:lnTo>
                  <a:lnTo>
                    <a:pt x="562" y="318"/>
                  </a:lnTo>
                  <a:lnTo>
                    <a:pt x="562" y="314"/>
                  </a:lnTo>
                  <a:lnTo>
                    <a:pt x="560" y="312"/>
                  </a:lnTo>
                  <a:lnTo>
                    <a:pt x="564" y="308"/>
                  </a:lnTo>
                  <a:lnTo>
                    <a:pt x="566" y="306"/>
                  </a:lnTo>
                  <a:lnTo>
                    <a:pt x="566" y="306"/>
                  </a:lnTo>
                  <a:lnTo>
                    <a:pt x="568" y="304"/>
                  </a:lnTo>
                  <a:lnTo>
                    <a:pt x="568" y="306"/>
                  </a:lnTo>
                  <a:lnTo>
                    <a:pt x="572" y="304"/>
                  </a:lnTo>
                  <a:lnTo>
                    <a:pt x="574" y="306"/>
                  </a:lnTo>
                  <a:lnTo>
                    <a:pt x="576" y="308"/>
                  </a:lnTo>
                  <a:lnTo>
                    <a:pt x="574" y="308"/>
                  </a:lnTo>
                  <a:lnTo>
                    <a:pt x="574" y="308"/>
                  </a:lnTo>
                  <a:lnTo>
                    <a:pt x="574" y="310"/>
                  </a:lnTo>
                  <a:lnTo>
                    <a:pt x="576" y="310"/>
                  </a:lnTo>
                  <a:lnTo>
                    <a:pt x="576" y="312"/>
                  </a:lnTo>
                  <a:lnTo>
                    <a:pt x="576" y="314"/>
                  </a:lnTo>
                  <a:lnTo>
                    <a:pt x="580" y="316"/>
                  </a:lnTo>
                  <a:lnTo>
                    <a:pt x="580" y="320"/>
                  </a:lnTo>
                  <a:lnTo>
                    <a:pt x="580" y="322"/>
                  </a:lnTo>
                  <a:lnTo>
                    <a:pt x="582" y="322"/>
                  </a:lnTo>
                  <a:lnTo>
                    <a:pt x="584" y="320"/>
                  </a:lnTo>
                  <a:lnTo>
                    <a:pt x="584" y="318"/>
                  </a:lnTo>
                  <a:lnTo>
                    <a:pt x="584" y="318"/>
                  </a:lnTo>
                  <a:lnTo>
                    <a:pt x="586" y="314"/>
                  </a:lnTo>
                  <a:lnTo>
                    <a:pt x="586" y="314"/>
                  </a:lnTo>
                  <a:lnTo>
                    <a:pt x="588" y="312"/>
                  </a:lnTo>
                  <a:lnTo>
                    <a:pt x="588" y="310"/>
                  </a:lnTo>
                  <a:lnTo>
                    <a:pt x="588" y="308"/>
                  </a:lnTo>
                  <a:lnTo>
                    <a:pt x="588" y="306"/>
                  </a:lnTo>
                  <a:lnTo>
                    <a:pt x="590" y="306"/>
                  </a:lnTo>
                  <a:lnTo>
                    <a:pt x="592" y="306"/>
                  </a:lnTo>
                  <a:lnTo>
                    <a:pt x="592" y="310"/>
                  </a:lnTo>
                  <a:lnTo>
                    <a:pt x="594" y="310"/>
                  </a:lnTo>
                  <a:lnTo>
                    <a:pt x="594" y="308"/>
                  </a:lnTo>
                  <a:lnTo>
                    <a:pt x="592" y="304"/>
                  </a:lnTo>
                  <a:lnTo>
                    <a:pt x="592" y="302"/>
                  </a:lnTo>
                  <a:lnTo>
                    <a:pt x="592" y="302"/>
                  </a:lnTo>
                  <a:lnTo>
                    <a:pt x="590" y="304"/>
                  </a:lnTo>
                  <a:lnTo>
                    <a:pt x="588" y="306"/>
                  </a:lnTo>
                  <a:lnTo>
                    <a:pt x="586" y="302"/>
                  </a:lnTo>
                  <a:lnTo>
                    <a:pt x="586" y="300"/>
                  </a:lnTo>
                  <a:lnTo>
                    <a:pt x="584" y="298"/>
                  </a:lnTo>
                  <a:lnTo>
                    <a:pt x="584" y="294"/>
                  </a:lnTo>
                  <a:lnTo>
                    <a:pt x="584" y="294"/>
                  </a:lnTo>
                  <a:lnTo>
                    <a:pt x="586" y="294"/>
                  </a:lnTo>
                  <a:lnTo>
                    <a:pt x="588" y="292"/>
                  </a:lnTo>
                  <a:lnTo>
                    <a:pt x="588" y="294"/>
                  </a:lnTo>
                  <a:lnTo>
                    <a:pt x="590" y="294"/>
                  </a:lnTo>
                  <a:lnTo>
                    <a:pt x="590" y="300"/>
                  </a:lnTo>
                  <a:lnTo>
                    <a:pt x="592" y="300"/>
                  </a:lnTo>
                  <a:lnTo>
                    <a:pt x="592" y="298"/>
                  </a:lnTo>
                  <a:lnTo>
                    <a:pt x="594" y="296"/>
                  </a:lnTo>
                  <a:lnTo>
                    <a:pt x="592" y="294"/>
                  </a:lnTo>
                  <a:lnTo>
                    <a:pt x="592" y="292"/>
                  </a:lnTo>
                  <a:lnTo>
                    <a:pt x="590" y="290"/>
                  </a:lnTo>
                  <a:lnTo>
                    <a:pt x="590" y="288"/>
                  </a:lnTo>
                  <a:lnTo>
                    <a:pt x="592" y="288"/>
                  </a:lnTo>
                  <a:lnTo>
                    <a:pt x="592" y="284"/>
                  </a:lnTo>
                  <a:lnTo>
                    <a:pt x="594" y="284"/>
                  </a:lnTo>
                  <a:lnTo>
                    <a:pt x="596" y="284"/>
                  </a:lnTo>
                  <a:lnTo>
                    <a:pt x="596" y="284"/>
                  </a:lnTo>
                  <a:lnTo>
                    <a:pt x="598" y="288"/>
                  </a:lnTo>
                  <a:lnTo>
                    <a:pt x="600" y="288"/>
                  </a:lnTo>
                  <a:lnTo>
                    <a:pt x="602" y="286"/>
                  </a:lnTo>
                  <a:lnTo>
                    <a:pt x="600" y="286"/>
                  </a:lnTo>
                  <a:lnTo>
                    <a:pt x="600" y="284"/>
                  </a:lnTo>
                  <a:lnTo>
                    <a:pt x="600" y="284"/>
                  </a:lnTo>
                  <a:lnTo>
                    <a:pt x="602" y="282"/>
                  </a:lnTo>
                  <a:lnTo>
                    <a:pt x="606" y="282"/>
                  </a:lnTo>
                  <a:lnTo>
                    <a:pt x="606" y="284"/>
                  </a:lnTo>
                  <a:lnTo>
                    <a:pt x="604" y="284"/>
                  </a:lnTo>
                  <a:lnTo>
                    <a:pt x="604" y="286"/>
                  </a:lnTo>
                  <a:lnTo>
                    <a:pt x="606" y="288"/>
                  </a:lnTo>
                  <a:lnTo>
                    <a:pt x="608" y="290"/>
                  </a:lnTo>
                  <a:lnTo>
                    <a:pt x="610" y="288"/>
                  </a:lnTo>
                  <a:lnTo>
                    <a:pt x="612" y="290"/>
                  </a:lnTo>
                  <a:lnTo>
                    <a:pt x="616" y="290"/>
                  </a:lnTo>
                  <a:lnTo>
                    <a:pt x="616" y="290"/>
                  </a:lnTo>
                  <a:lnTo>
                    <a:pt x="618" y="290"/>
                  </a:lnTo>
                  <a:lnTo>
                    <a:pt x="624" y="290"/>
                  </a:lnTo>
                  <a:lnTo>
                    <a:pt x="626" y="292"/>
                  </a:lnTo>
                  <a:lnTo>
                    <a:pt x="628" y="292"/>
                  </a:lnTo>
                  <a:lnTo>
                    <a:pt x="628" y="294"/>
                  </a:lnTo>
                  <a:lnTo>
                    <a:pt x="628" y="294"/>
                  </a:lnTo>
                  <a:lnTo>
                    <a:pt x="628" y="296"/>
                  </a:lnTo>
                  <a:lnTo>
                    <a:pt x="628" y="298"/>
                  </a:lnTo>
                  <a:lnTo>
                    <a:pt x="624" y="300"/>
                  </a:lnTo>
                  <a:lnTo>
                    <a:pt x="622" y="300"/>
                  </a:lnTo>
                  <a:lnTo>
                    <a:pt x="622" y="298"/>
                  </a:lnTo>
                  <a:lnTo>
                    <a:pt x="622" y="300"/>
                  </a:lnTo>
                  <a:lnTo>
                    <a:pt x="620" y="300"/>
                  </a:lnTo>
                  <a:lnTo>
                    <a:pt x="620" y="302"/>
                  </a:lnTo>
                  <a:lnTo>
                    <a:pt x="622" y="302"/>
                  </a:lnTo>
                  <a:lnTo>
                    <a:pt x="622" y="304"/>
                  </a:lnTo>
                  <a:lnTo>
                    <a:pt x="622" y="308"/>
                  </a:lnTo>
                  <a:lnTo>
                    <a:pt x="620" y="308"/>
                  </a:lnTo>
                  <a:lnTo>
                    <a:pt x="620" y="308"/>
                  </a:lnTo>
                  <a:lnTo>
                    <a:pt x="618" y="308"/>
                  </a:lnTo>
                  <a:lnTo>
                    <a:pt x="614" y="308"/>
                  </a:lnTo>
                  <a:lnTo>
                    <a:pt x="614" y="308"/>
                  </a:lnTo>
                  <a:lnTo>
                    <a:pt x="608" y="310"/>
                  </a:lnTo>
                  <a:lnTo>
                    <a:pt x="606" y="312"/>
                  </a:lnTo>
                  <a:lnTo>
                    <a:pt x="604" y="312"/>
                  </a:lnTo>
                  <a:lnTo>
                    <a:pt x="602" y="316"/>
                  </a:lnTo>
                  <a:lnTo>
                    <a:pt x="602" y="316"/>
                  </a:lnTo>
                  <a:lnTo>
                    <a:pt x="604" y="316"/>
                  </a:lnTo>
                  <a:lnTo>
                    <a:pt x="606" y="316"/>
                  </a:lnTo>
                  <a:lnTo>
                    <a:pt x="608" y="314"/>
                  </a:lnTo>
                  <a:lnTo>
                    <a:pt x="610" y="314"/>
                  </a:lnTo>
                  <a:lnTo>
                    <a:pt x="614" y="316"/>
                  </a:lnTo>
                  <a:lnTo>
                    <a:pt x="614" y="320"/>
                  </a:lnTo>
                  <a:lnTo>
                    <a:pt x="614" y="320"/>
                  </a:lnTo>
                  <a:lnTo>
                    <a:pt x="612" y="320"/>
                  </a:lnTo>
                  <a:lnTo>
                    <a:pt x="614" y="322"/>
                  </a:lnTo>
                  <a:lnTo>
                    <a:pt x="614" y="322"/>
                  </a:lnTo>
                  <a:lnTo>
                    <a:pt x="614" y="326"/>
                  </a:lnTo>
                  <a:lnTo>
                    <a:pt x="612" y="326"/>
                  </a:lnTo>
                  <a:lnTo>
                    <a:pt x="612" y="328"/>
                  </a:lnTo>
                  <a:lnTo>
                    <a:pt x="612" y="330"/>
                  </a:lnTo>
                  <a:lnTo>
                    <a:pt x="614" y="328"/>
                  </a:lnTo>
                  <a:lnTo>
                    <a:pt x="616" y="326"/>
                  </a:lnTo>
                  <a:lnTo>
                    <a:pt x="618" y="326"/>
                  </a:lnTo>
                  <a:lnTo>
                    <a:pt x="620" y="326"/>
                  </a:lnTo>
                  <a:lnTo>
                    <a:pt x="618" y="328"/>
                  </a:lnTo>
                  <a:lnTo>
                    <a:pt x="618" y="330"/>
                  </a:lnTo>
                  <a:lnTo>
                    <a:pt x="616" y="334"/>
                  </a:lnTo>
                  <a:lnTo>
                    <a:pt x="616" y="336"/>
                  </a:lnTo>
                  <a:lnTo>
                    <a:pt x="612" y="338"/>
                  </a:lnTo>
                  <a:lnTo>
                    <a:pt x="610" y="338"/>
                  </a:lnTo>
                  <a:lnTo>
                    <a:pt x="610" y="340"/>
                  </a:lnTo>
                  <a:lnTo>
                    <a:pt x="610" y="342"/>
                  </a:lnTo>
                  <a:lnTo>
                    <a:pt x="610" y="344"/>
                  </a:lnTo>
                  <a:lnTo>
                    <a:pt x="608" y="344"/>
                  </a:lnTo>
                  <a:lnTo>
                    <a:pt x="608" y="344"/>
                  </a:lnTo>
                  <a:lnTo>
                    <a:pt x="606" y="344"/>
                  </a:lnTo>
                  <a:lnTo>
                    <a:pt x="606" y="346"/>
                  </a:lnTo>
                  <a:lnTo>
                    <a:pt x="610" y="348"/>
                  </a:lnTo>
                  <a:lnTo>
                    <a:pt x="608" y="350"/>
                  </a:lnTo>
                  <a:lnTo>
                    <a:pt x="606" y="350"/>
                  </a:lnTo>
                  <a:lnTo>
                    <a:pt x="608" y="352"/>
                  </a:lnTo>
                  <a:lnTo>
                    <a:pt x="606" y="354"/>
                  </a:lnTo>
                  <a:lnTo>
                    <a:pt x="604" y="352"/>
                  </a:lnTo>
                  <a:lnTo>
                    <a:pt x="602" y="354"/>
                  </a:lnTo>
                  <a:lnTo>
                    <a:pt x="600" y="354"/>
                  </a:lnTo>
                  <a:lnTo>
                    <a:pt x="598" y="356"/>
                  </a:lnTo>
                  <a:lnTo>
                    <a:pt x="598" y="356"/>
                  </a:lnTo>
                  <a:lnTo>
                    <a:pt x="594" y="358"/>
                  </a:lnTo>
                  <a:lnTo>
                    <a:pt x="592" y="356"/>
                  </a:lnTo>
                  <a:lnTo>
                    <a:pt x="588" y="358"/>
                  </a:lnTo>
                  <a:lnTo>
                    <a:pt x="588" y="356"/>
                  </a:lnTo>
                  <a:lnTo>
                    <a:pt x="586" y="352"/>
                  </a:lnTo>
                  <a:lnTo>
                    <a:pt x="588" y="350"/>
                  </a:lnTo>
                  <a:lnTo>
                    <a:pt x="588" y="348"/>
                  </a:lnTo>
                  <a:lnTo>
                    <a:pt x="584" y="350"/>
                  </a:lnTo>
                  <a:lnTo>
                    <a:pt x="584" y="354"/>
                  </a:lnTo>
                  <a:lnTo>
                    <a:pt x="586" y="358"/>
                  </a:lnTo>
                  <a:lnTo>
                    <a:pt x="588" y="360"/>
                  </a:lnTo>
                  <a:lnTo>
                    <a:pt x="586" y="362"/>
                  </a:lnTo>
                  <a:lnTo>
                    <a:pt x="584" y="364"/>
                  </a:lnTo>
                  <a:lnTo>
                    <a:pt x="582" y="366"/>
                  </a:lnTo>
                  <a:lnTo>
                    <a:pt x="580" y="366"/>
                  </a:lnTo>
                  <a:lnTo>
                    <a:pt x="580" y="366"/>
                  </a:lnTo>
                  <a:close/>
                  <a:moveTo>
                    <a:pt x="620" y="310"/>
                  </a:moveTo>
                  <a:lnTo>
                    <a:pt x="620" y="310"/>
                  </a:lnTo>
                  <a:lnTo>
                    <a:pt x="622" y="310"/>
                  </a:lnTo>
                  <a:lnTo>
                    <a:pt x="622" y="310"/>
                  </a:lnTo>
                  <a:lnTo>
                    <a:pt x="620" y="310"/>
                  </a:lnTo>
                  <a:close/>
                  <a:moveTo>
                    <a:pt x="618" y="320"/>
                  </a:moveTo>
                  <a:lnTo>
                    <a:pt x="620" y="320"/>
                  </a:lnTo>
                  <a:lnTo>
                    <a:pt x="622" y="316"/>
                  </a:lnTo>
                  <a:lnTo>
                    <a:pt x="622" y="314"/>
                  </a:lnTo>
                  <a:lnTo>
                    <a:pt x="622" y="314"/>
                  </a:lnTo>
                  <a:lnTo>
                    <a:pt x="620" y="312"/>
                  </a:lnTo>
                  <a:lnTo>
                    <a:pt x="620" y="312"/>
                  </a:lnTo>
                  <a:lnTo>
                    <a:pt x="618" y="314"/>
                  </a:lnTo>
                  <a:lnTo>
                    <a:pt x="616" y="316"/>
                  </a:lnTo>
                  <a:lnTo>
                    <a:pt x="618" y="318"/>
                  </a:lnTo>
                  <a:lnTo>
                    <a:pt x="618" y="320"/>
                  </a:lnTo>
                  <a:close/>
                  <a:moveTo>
                    <a:pt x="616" y="324"/>
                  </a:moveTo>
                  <a:lnTo>
                    <a:pt x="618" y="324"/>
                  </a:lnTo>
                  <a:lnTo>
                    <a:pt x="620" y="322"/>
                  </a:lnTo>
                  <a:lnTo>
                    <a:pt x="618" y="322"/>
                  </a:lnTo>
                  <a:lnTo>
                    <a:pt x="616" y="322"/>
                  </a:lnTo>
                  <a:lnTo>
                    <a:pt x="616" y="324"/>
                  </a:lnTo>
                  <a:lnTo>
                    <a:pt x="616" y="324"/>
                  </a:lnTo>
                  <a:close/>
                  <a:moveTo>
                    <a:pt x="524" y="272"/>
                  </a:moveTo>
                  <a:lnTo>
                    <a:pt x="524" y="274"/>
                  </a:lnTo>
                  <a:lnTo>
                    <a:pt x="524" y="274"/>
                  </a:lnTo>
                  <a:lnTo>
                    <a:pt x="526" y="274"/>
                  </a:lnTo>
                  <a:lnTo>
                    <a:pt x="528" y="274"/>
                  </a:lnTo>
                  <a:lnTo>
                    <a:pt x="528" y="274"/>
                  </a:lnTo>
                  <a:lnTo>
                    <a:pt x="526" y="272"/>
                  </a:lnTo>
                  <a:lnTo>
                    <a:pt x="524" y="272"/>
                  </a:lnTo>
                  <a:lnTo>
                    <a:pt x="524" y="272"/>
                  </a:lnTo>
                  <a:close/>
                  <a:moveTo>
                    <a:pt x="538" y="302"/>
                  </a:moveTo>
                  <a:lnTo>
                    <a:pt x="538" y="302"/>
                  </a:lnTo>
                  <a:lnTo>
                    <a:pt x="538" y="296"/>
                  </a:lnTo>
                  <a:lnTo>
                    <a:pt x="536" y="294"/>
                  </a:lnTo>
                  <a:lnTo>
                    <a:pt x="536" y="292"/>
                  </a:lnTo>
                  <a:lnTo>
                    <a:pt x="536" y="290"/>
                  </a:lnTo>
                  <a:lnTo>
                    <a:pt x="536" y="288"/>
                  </a:lnTo>
                  <a:lnTo>
                    <a:pt x="536" y="284"/>
                  </a:lnTo>
                  <a:lnTo>
                    <a:pt x="534" y="282"/>
                  </a:lnTo>
                  <a:lnTo>
                    <a:pt x="532" y="280"/>
                  </a:lnTo>
                  <a:lnTo>
                    <a:pt x="532" y="278"/>
                  </a:lnTo>
                  <a:lnTo>
                    <a:pt x="536" y="276"/>
                  </a:lnTo>
                  <a:lnTo>
                    <a:pt x="538" y="274"/>
                  </a:lnTo>
                  <a:lnTo>
                    <a:pt x="540" y="272"/>
                  </a:lnTo>
                  <a:lnTo>
                    <a:pt x="542" y="272"/>
                  </a:lnTo>
                  <a:lnTo>
                    <a:pt x="544" y="274"/>
                  </a:lnTo>
                  <a:lnTo>
                    <a:pt x="546" y="274"/>
                  </a:lnTo>
                  <a:lnTo>
                    <a:pt x="548" y="274"/>
                  </a:lnTo>
                  <a:lnTo>
                    <a:pt x="550" y="274"/>
                  </a:lnTo>
                  <a:lnTo>
                    <a:pt x="552" y="276"/>
                  </a:lnTo>
                  <a:lnTo>
                    <a:pt x="554" y="274"/>
                  </a:lnTo>
                  <a:lnTo>
                    <a:pt x="556" y="276"/>
                  </a:lnTo>
                  <a:lnTo>
                    <a:pt x="558" y="278"/>
                  </a:lnTo>
                  <a:lnTo>
                    <a:pt x="558" y="280"/>
                  </a:lnTo>
                  <a:lnTo>
                    <a:pt x="556" y="280"/>
                  </a:lnTo>
                  <a:lnTo>
                    <a:pt x="558" y="284"/>
                  </a:lnTo>
                  <a:lnTo>
                    <a:pt x="558" y="286"/>
                  </a:lnTo>
                  <a:lnTo>
                    <a:pt x="558" y="286"/>
                  </a:lnTo>
                  <a:lnTo>
                    <a:pt x="558" y="288"/>
                  </a:lnTo>
                  <a:lnTo>
                    <a:pt x="554" y="290"/>
                  </a:lnTo>
                  <a:lnTo>
                    <a:pt x="552" y="290"/>
                  </a:lnTo>
                  <a:lnTo>
                    <a:pt x="550" y="294"/>
                  </a:lnTo>
                  <a:lnTo>
                    <a:pt x="546" y="296"/>
                  </a:lnTo>
                  <a:lnTo>
                    <a:pt x="544" y="300"/>
                  </a:lnTo>
                  <a:lnTo>
                    <a:pt x="542" y="300"/>
                  </a:lnTo>
                  <a:lnTo>
                    <a:pt x="540" y="300"/>
                  </a:lnTo>
                  <a:lnTo>
                    <a:pt x="540" y="302"/>
                  </a:lnTo>
                  <a:lnTo>
                    <a:pt x="538" y="302"/>
                  </a:lnTo>
                  <a:close/>
                  <a:moveTo>
                    <a:pt x="628" y="354"/>
                  </a:moveTo>
                  <a:lnTo>
                    <a:pt x="624" y="350"/>
                  </a:lnTo>
                  <a:lnTo>
                    <a:pt x="622" y="350"/>
                  </a:lnTo>
                  <a:lnTo>
                    <a:pt x="618" y="350"/>
                  </a:lnTo>
                  <a:lnTo>
                    <a:pt x="620" y="348"/>
                  </a:lnTo>
                  <a:lnTo>
                    <a:pt x="622" y="348"/>
                  </a:lnTo>
                  <a:lnTo>
                    <a:pt x="622" y="348"/>
                  </a:lnTo>
                  <a:lnTo>
                    <a:pt x="624" y="346"/>
                  </a:lnTo>
                  <a:lnTo>
                    <a:pt x="622" y="346"/>
                  </a:lnTo>
                  <a:lnTo>
                    <a:pt x="622" y="346"/>
                  </a:lnTo>
                  <a:lnTo>
                    <a:pt x="620" y="344"/>
                  </a:lnTo>
                  <a:lnTo>
                    <a:pt x="624" y="342"/>
                  </a:lnTo>
                  <a:lnTo>
                    <a:pt x="624" y="336"/>
                  </a:lnTo>
                  <a:lnTo>
                    <a:pt x="624" y="334"/>
                  </a:lnTo>
                  <a:lnTo>
                    <a:pt x="626" y="334"/>
                  </a:lnTo>
                  <a:lnTo>
                    <a:pt x="626" y="332"/>
                  </a:lnTo>
                  <a:lnTo>
                    <a:pt x="624" y="330"/>
                  </a:lnTo>
                  <a:lnTo>
                    <a:pt x="626" y="328"/>
                  </a:lnTo>
                  <a:lnTo>
                    <a:pt x="626" y="326"/>
                  </a:lnTo>
                  <a:lnTo>
                    <a:pt x="628" y="322"/>
                  </a:lnTo>
                  <a:lnTo>
                    <a:pt x="628" y="320"/>
                  </a:lnTo>
                  <a:lnTo>
                    <a:pt x="628" y="318"/>
                  </a:lnTo>
                  <a:lnTo>
                    <a:pt x="630" y="316"/>
                  </a:lnTo>
                  <a:lnTo>
                    <a:pt x="632" y="314"/>
                  </a:lnTo>
                  <a:lnTo>
                    <a:pt x="634" y="312"/>
                  </a:lnTo>
                  <a:lnTo>
                    <a:pt x="634" y="310"/>
                  </a:lnTo>
                  <a:lnTo>
                    <a:pt x="636" y="306"/>
                  </a:lnTo>
                  <a:lnTo>
                    <a:pt x="636" y="302"/>
                  </a:lnTo>
                  <a:lnTo>
                    <a:pt x="640" y="302"/>
                  </a:lnTo>
                  <a:lnTo>
                    <a:pt x="640" y="302"/>
                  </a:lnTo>
                  <a:lnTo>
                    <a:pt x="638" y="300"/>
                  </a:lnTo>
                  <a:lnTo>
                    <a:pt x="640" y="298"/>
                  </a:lnTo>
                  <a:lnTo>
                    <a:pt x="642" y="298"/>
                  </a:lnTo>
                  <a:lnTo>
                    <a:pt x="644" y="300"/>
                  </a:lnTo>
                  <a:lnTo>
                    <a:pt x="644" y="302"/>
                  </a:lnTo>
                  <a:lnTo>
                    <a:pt x="648" y="302"/>
                  </a:lnTo>
                  <a:lnTo>
                    <a:pt x="646" y="300"/>
                  </a:lnTo>
                  <a:lnTo>
                    <a:pt x="644" y="298"/>
                  </a:lnTo>
                  <a:lnTo>
                    <a:pt x="646" y="298"/>
                  </a:lnTo>
                  <a:lnTo>
                    <a:pt x="648" y="296"/>
                  </a:lnTo>
                  <a:lnTo>
                    <a:pt x="646" y="294"/>
                  </a:lnTo>
                  <a:lnTo>
                    <a:pt x="648" y="290"/>
                  </a:lnTo>
                  <a:lnTo>
                    <a:pt x="652" y="290"/>
                  </a:lnTo>
                  <a:lnTo>
                    <a:pt x="656" y="290"/>
                  </a:lnTo>
                  <a:lnTo>
                    <a:pt x="658" y="288"/>
                  </a:lnTo>
                  <a:lnTo>
                    <a:pt x="660" y="290"/>
                  </a:lnTo>
                  <a:lnTo>
                    <a:pt x="662" y="290"/>
                  </a:lnTo>
                  <a:lnTo>
                    <a:pt x="662" y="292"/>
                  </a:lnTo>
                  <a:lnTo>
                    <a:pt x="664" y="290"/>
                  </a:lnTo>
                  <a:lnTo>
                    <a:pt x="668" y="290"/>
                  </a:lnTo>
                  <a:lnTo>
                    <a:pt x="668" y="294"/>
                  </a:lnTo>
                  <a:lnTo>
                    <a:pt x="670" y="294"/>
                  </a:lnTo>
                  <a:lnTo>
                    <a:pt x="672" y="294"/>
                  </a:lnTo>
                  <a:lnTo>
                    <a:pt x="672" y="294"/>
                  </a:lnTo>
                  <a:lnTo>
                    <a:pt x="674" y="296"/>
                  </a:lnTo>
                  <a:lnTo>
                    <a:pt x="674" y="298"/>
                  </a:lnTo>
                  <a:lnTo>
                    <a:pt x="674" y="300"/>
                  </a:lnTo>
                  <a:lnTo>
                    <a:pt x="676" y="298"/>
                  </a:lnTo>
                  <a:lnTo>
                    <a:pt x="680" y="298"/>
                  </a:lnTo>
                  <a:lnTo>
                    <a:pt x="686" y="300"/>
                  </a:lnTo>
                  <a:lnTo>
                    <a:pt x="688" y="302"/>
                  </a:lnTo>
                  <a:lnTo>
                    <a:pt x="690" y="304"/>
                  </a:lnTo>
                  <a:lnTo>
                    <a:pt x="690" y="304"/>
                  </a:lnTo>
                  <a:lnTo>
                    <a:pt x="692" y="306"/>
                  </a:lnTo>
                  <a:lnTo>
                    <a:pt x="690" y="306"/>
                  </a:lnTo>
                  <a:lnTo>
                    <a:pt x="690" y="306"/>
                  </a:lnTo>
                  <a:lnTo>
                    <a:pt x="688" y="308"/>
                  </a:lnTo>
                  <a:lnTo>
                    <a:pt x="684" y="312"/>
                  </a:lnTo>
                  <a:lnTo>
                    <a:pt x="682" y="314"/>
                  </a:lnTo>
                  <a:lnTo>
                    <a:pt x="680" y="316"/>
                  </a:lnTo>
                  <a:lnTo>
                    <a:pt x="680" y="316"/>
                  </a:lnTo>
                  <a:lnTo>
                    <a:pt x="676" y="320"/>
                  </a:lnTo>
                  <a:lnTo>
                    <a:pt x="672" y="324"/>
                  </a:lnTo>
                  <a:lnTo>
                    <a:pt x="670" y="324"/>
                  </a:lnTo>
                  <a:lnTo>
                    <a:pt x="670" y="324"/>
                  </a:lnTo>
                  <a:lnTo>
                    <a:pt x="670" y="326"/>
                  </a:lnTo>
                  <a:lnTo>
                    <a:pt x="670" y="328"/>
                  </a:lnTo>
                  <a:lnTo>
                    <a:pt x="666" y="330"/>
                  </a:lnTo>
                  <a:lnTo>
                    <a:pt x="662" y="334"/>
                  </a:lnTo>
                  <a:lnTo>
                    <a:pt x="658" y="336"/>
                  </a:lnTo>
                  <a:lnTo>
                    <a:pt x="656" y="338"/>
                  </a:lnTo>
                  <a:lnTo>
                    <a:pt x="654" y="336"/>
                  </a:lnTo>
                  <a:lnTo>
                    <a:pt x="654" y="336"/>
                  </a:lnTo>
                  <a:lnTo>
                    <a:pt x="652" y="336"/>
                  </a:lnTo>
                  <a:lnTo>
                    <a:pt x="648" y="334"/>
                  </a:lnTo>
                  <a:lnTo>
                    <a:pt x="648" y="332"/>
                  </a:lnTo>
                  <a:lnTo>
                    <a:pt x="646" y="330"/>
                  </a:lnTo>
                  <a:lnTo>
                    <a:pt x="644" y="332"/>
                  </a:lnTo>
                  <a:lnTo>
                    <a:pt x="642" y="330"/>
                  </a:lnTo>
                  <a:lnTo>
                    <a:pt x="640" y="330"/>
                  </a:lnTo>
                  <a:lnTo>
                    <a:pt x="638" y="330"/>
                  </a:lnTo>
                  <a:lnTo>
                    <a:pt x="636" y="330"/>
                  </a:lnTo>
                  <a:lnTo>
                    <a:pt x="636" y="332"/>
                  </a:lnTo>
                  <a:lnTo>
                    <a:pt x="638" y="332"/>
                  </a:lnTo>
                  <a:lnTo>
                    <a:pt x="642" y="332"/>
                  </a:lnTo>
                  <a:lnTo>
                    <a:pt x="642" y="334"/>
                  </a:lnTo>
                  <a:lnTo>
                    <a:pt x="640" y="336"/>
                  </a:lnTo>
                  <a:lnTo>
                    <a:pt x="640" y="338"/>
                  </a:lnTo>
                  <a:lnTo>
                    <a:pt x="642" y="340"/>
                  </a:lnTo>
                  <a:lnTo>
                    <a:pt x="640" y="342"/>
                  </a:lnTo>
                  <a:lnTo>
                    <a:pt x="638" y="344"/>
                  </a:lnTo>
                  <a:lnTo>
                    <a:pt x="636" y="346"/>
                  </a:lnTo>
                  <a:lnTo>
                    <a:pt x="634" y="344"/>
                  </a:lnTo>
                  <a:lnTo>
                    <a:pt x="632" y="346"/>
                  </a:lnTo>
                  <a:lnTo>
                    <a:pt x="632" y="348"/>
                  </a:lnTo>
                  <a:lnTo>
                    <a:pt x="630" y="350"/>
                  </a:lnTo>
                  <a:lnTo>
                    <a:pt x="628" y="350"/>
                  </a:lnTo>
                  <a:lnTo>
                    <a:pt x="628" y="352"/>
                  </a:lnTo>
                  <a:lnTo>
                    <a:pt x="628" y="354"/>
                  </a:lnTo>
                  <a:lnTo>
                    <a:pt x="628" y="354"/>
                  </a:lnTo>
                  <a:close/>
                  <a:moveTo>
                    <a:pt x="778" y="364"/>
                  </a:moveTo>
                  <a:lnTo>
                    <a:pt x="776" y="362"/>
                  </a:lnTo>
                  <a:lnTo>
                    <a:pt x="772" y="362"/>
                  </a:lnTo>
                  <a:lnTo>
                    <a:pt x="772" y="358"/>
                  </a:lnTo>
                  <a:lnTo>
                    <a:pt x="770" y="358"/>
                  </a:lnTo>
                  <a:lnTo>
                    <a:pt x="768" y="356"/>
                  </a:lnTo>
                  <a:lnTo>
                    <a:pt x="770" y="352"/>
                  </a:lnTo>
                  <a:lnTo>
                    <a:pt x="772" y="350"/>
                  </a:lnTo>
                  <a:lnTo>
                    <a:pt x="772" y="350"/>
                  </a:lnTo>
                  <a:lnTo>
                    <a:pt x="774" y="348"/>
                  </a:lnTo>
                  <a:lnTo>
                    <a:pt x="774" y="346"/>
                  </a:lnTo>
                  <a:lnTo>
                    <a:pt x="770" y="344"/>
                  </a:lnTo>
                  <a:lnTo>
                    <a:pt x="768" y="342"/>
                  </a:lnTo>
                  <a:lnTo>
                    <a:pt x="770" y="338"/>
                  </a:lnTo>
                  <a:lnTo>
                    <a:pt x="772" y="338"/>
                  </a:lnTo>
                  <a:lnTo>
                    <a:pt x="774" y="336"/>
                  </a:lnTo>
                  <a:lnTo>
                    <a:pt x="772" y="334"/>
                  </a:lnTo>
                  <a:lnTo>
                    <a:pt x="774" y="332"/>
                  </a:lnTo>
                  <a:lnTo>
                    <a:pt x="774" y="328"/>
                  </a:lnTo>
                  <a:lnTo>
                    <a:pt x="776" y="328"/>
                  </a:lnTo>
                  <a:lnTo>
                    <a:pt x="778" y="330"/>
                  </a:lnTo>
                  <a:lnTo>
                    <a:pt x="780" y="332"/>
                  </a:lnTo>
                  <a:lnTo>
                    <a:pt x="784" y="334"/>
                  </a:lnTo>
                  <a:lnTo>
                    <a:pt x="786" y="336"/>
                  </a:lnTo>
                  <a:lnTo>
                    <a:pt x="788" y="336"/>
                  </a:lnTo>
                  <a:lnTo>
                    <a:pt x="790" y="336"/>
                  </a:lnTo>
                  <a:lnTo>
                    <a:pt x="794" y="336"/>
                  </a:lnTo>
                  <a:lnTo>
                    <a:pt x="798" y="336"/>
                  </a:lnTo>
                  <a:lnTo>
                    <a:pt x="798" y="338"/>
                  </a:lnTo>
                  <a:lnTo>
                    <a:pt x="800" y="340"/>
                  </a:lnTo>
                  <a:lnTo>
                    <a:pt x="802" y="342"/>
                  </a:lnTo>
                  <a:lnTo>
                    <a:pt x="804" y="344"/>
                  </a:lnTo>
                  <a:lnTo>
                    <a:pt x="802" y="348"/>
                  </a:lnTo>
                  <a:lnTo>
                    <a:pt x="804" y="348"/>
                  </a:lnTo>
                  <a:lnTo>
                    <a:pt x="806" y="350"/>
                  </a:lnTo>
                  <a:lnTo>
                    <a:pt x="804" y="352"/>
                  </a:lnTo>
                  <a:lnTo>
                    <a:pt x="806" y="354"/>
                  </a:lnTo>
                  <a:lnTo>
                    <a:pt x="806" y="356"/>
                  </a:lnTo>
                  <a:lnTo>
                    <a:pt x="806" y="358"/>
                  </a:lnTo>
                  <a:lnTo>
                    <a:pt x="806" y="360"/>
                  </a:lnTo>
                  <a:lnTo>
                    <a:pt x="804" y="362"/>
                  </a:lnTo>
                  <a:lnTo>
                    <a:pt x="808" y="362"/>
                  </a:lnTo>
                  <a:lnTo>
                    <a:pt x="808" y="364"/>
                  </a:lnTo>
                  <a:lnTo>
                    <a:pt x="806" y="364"/>
                  </a:lnTo>
                  <a:lnTo>
                    <a:pt x="806" y="366"/>
                  </a:lnTo>
                  <a:lnTo>
                    <a:pt x="802" y="364"/>
                  </a:lnTo>
                  <a:lnTo>
                    <a:pt x="800" y="364"/>
                  </a:lnTo>
                  <a:lnTo>
                    <a:pt x="796" y="364"/>
                  </a:lnTo>
                  <a:lnTo>
                    <a:pt x="794" y="362"/>
                  </a:lnTo>
                  <a:lnTo>
                    <a:pt x="790" y="362"/>
                  </a:lnTo>
                  <a:lnTo>
                    <a:pt x="790" y="362"/>
                  </a:lnTo>
                  <a:lnTo>
                    <a:pt x="788" y="360"/>
                  </a:lnTo>
                  <a:lnTo>
                    <a:pt x="784" y="362"/>
                  </a:lnTo>
                  <a:lnTo>
                    <a:pt x="782" y="362"/>
                  </a:lnTo>
                  <a:lnTo>
                    <a:pt x="780" y="364"/>
                  </a:lnTo>
                  <a:lnTo>
                    <a:pt x="778" y="364"/>
                  </a:lnTo>
                  <a:close/>
                  <a:moveTo>
                    <a:pt x="764" y="368"/>
                  </a:moveTo>
                  <a:lnTo>
                    <a:pt x="764" y="364"/>
                  </a:lnTo>
                  <a:lnTo>
                    <a:pt x="766" y="364"/>
                  </a:lnTo>
                  <a:lnTo>
                    <a:pt x="766" y="364"/>
                  </a:lnTo>
                  <a:lnTo>
                    <a:pt x="766" y="366"/>
                  </a:lnTo>
                  <a:lnTo>
                    <a:pt x="764" y="368"/>
                  </a:lnTo>
                  <a:close/>
                  <a:moveTo>
                    <a:pt x="768" y="370"/>
                  </a:moveTo>
                  <a:lnTo>
                    <a:pt x="768" y="368"/>
                  </a:lnTo>
                  <a:lnTo>
                    <a:pt x="768" y="368"/>
                  </a:lnTo>
                  <a:lnTo>
                    <a:pt x="768" y="368"/>
                  </a:lnTo>
                  <a:lnTo>
                    <a:pt x="770" y="370"/>
                  </a:lnTo>
                  <a:lnTo>
                    <a:pt x="768" y="370"/>
                  </a:lnTo>
                  <a:close/>
                  <a:moveTo>
                    <a:pt x="774" y="370"/>
                  </a:moveTo>
                  <a:lnTo>
                    <a:pt x="774" y="370"/>
                  </a:lnTo>
                  <a:lnTo>
                    <a:pt x="772" y="368"/>
                  </a:lnTo>
                  <a:lnTo>
                    <a:pt x="774" y="368"/>
                  </a:lnTo>
                  <a:lnTo>
                    <a:pt x="776" y="370"/>
                  </a:lnTo>
                  <a:lnTo>
                    <a:pt x="774" y="370"/>
                  </a:lnTo>
                  <a:close/>
                  <a:moveTo>
                    <a:pt x="622" y="422"/>
                  </a:moveTo>
                  <a:lnTo>
                    <a:pt x="622" y="420"/>
                  </a:lnTo>
                  <a:lnTo>
                    <a:pt x="622" y="420"/>
                  </a:lnTo>
                  <a:lnTo>
                    <a:pt x="624" y="420"/>
                  </a:lnTo>
                  <a:lnTo>
                    <a:pt x="624" y="420"/>
                  </a:lnTo>
                  <a:lnTo>
                    <a:pt x="624" y="422"/>
                  </a:lnTo>
                  <a:lnTo>
                    <a:pt x="624" y="422"/>
                  </a:lnTo>
                  <a:lnTo>
                    <a:pt x="622" y="422"/>
                  </a:lnTo>
                  <a:close/>
                  <a:moveTo>
                    <a:pt x="630" y="434"/>
                  </a:moveTo>
                  <a:lnTo>
                    <a:pt x="630" y="438"/>
                  </a:lnTo>
                  <a:lnTo>
                    <a:pt x="630" y="436"/>
                  </a:lnTo>
                  <a:lnTo>
                    <a:pt x="632" y="436"/>
                  </a:lnTo>
                  <a:lnTo>
                    <a:pt x="632" y="434"/>
                  </a:lnTo>
                  <a:lnTo>
                    <a:pt x="630" y="434"/>
                  </a:lnTo>
                  <a:lnTo>
                    <a:pt x="630" y="434"/>
                  </a:lnTo>
                  <a:close/>
                  <a:moveTo>
                    <a:pt x="628" y="434"/>
                  </a:moveTo>
                  <a:lnTo>
                    <a:pt x="626" y="436"/>
                  </a:lnTo>
                  <a:lnTo>
                    <a:pt x="628" y="438"/>
                  </a:lnTo>
                  <a:lnTo>
                    <a:pt x="628" y="438"/>
                  </a:lnTo>
                  <a:lnTo>
                    <a:pt x="628" y="440"/>
                  </a:lnTo>
                  <a:lnTo>
                    <a:pt x="628" y="438"/>
                  </a:lnTo>
                  <a:lnTo>
                    <a:pt x="628" y="434"/>
                  </a:lnTo>
                  <a:lnTo>
                    <a:pt x="628" y="434"/>
                  </a:lnTo>
                  <a:lnTo>
                    <a:pt x="628" y="434"/>
                  </a:lnTo>
                  <a:close/>
                  <a:moveTo>
                    <a:pt x="674" y="426"/>
                  </a:moveTo>
                  <a:lnTo>
                    <a:pt x="674" y="426"/>
                  </a:lnTo>
                  <a:lnTo>
                    <a:pt x="672" y="424"/>
                  </a:lnTo>
                  <a:lnTo>
                    <a:pt x="670" y="424"/>
                  </a:lnTo>
                  <a:lnTo>
                    <a:pt x="670" y="424"/>
                  </a:lnTo>
                  <a:lnTo>
                    <a:pt x="668" y="424"/>
                  </a:lnTo>
                  <a:lnTo>
                    <a:pt x="668" y="422"/>
                  </a:lnTo>
                  <a:lnTo>
                    <a:pt x="668" y="422"/>
                  </a:lnTo>
                  <a:lnTo>
                    <a:pt x="670" y="420"/>
                  </a:lnTo>
                  <a:lnTo>
                    <a:pt x="670" y="420"/>
                  </a:lnTo>
                  <a:lnTo>
                    <a:pt x="672" y="420"/>
                  </a:lnTo>
                  <a:lnTo>
                    <a:pt x="674" y="422"/>
                  </a:lnTo>
                  <a:lnTo>
                    <a:pt x="676" y="422"/>
                  </a:lnTo>
                  <a:lnTo>
                    <a:pt x="676" y="424"/>
                  </a:lnTo>
                  <a:lnTo>
                    <a:pt x="676" y="426"/>
                  </a:lnTo>
                  <a:lnTo>
                    <a:pt x="676" y="426"/>
                  </a:lnTo>
                  <a:lnTo>
                    <a:pt x="674" y="426"/>
                  </a:lnTo>
                  <a:lnTo>
                    <a:pt x="674" y="426"/>
                  </a:lnTo>
                  <a:close/>
                  <a:moveTo>
                    <a:pt x="702" y="436"/>
                  </a:moveTo>
                  <a:lnTo>
                    <a:pt x="700" y="436"/>
                  </a:lnTo>
                  <a:lnTo>
                    <a:pt x="698" y="434"/>
                  </a:lnTo>
                  <a:lnTo>
                    <a:pt x="700" y="434"/>
                  </a:lnTo>
                  <a:lnTo>
                    <a:pt x="702" y="434"/>
                  </a:lnTo>
                  <a:lnTo>
                    <a:pt x="702" y="436"/>
                  </a:lnTo>
                  <a:lnTo>
                    <a:pt x="702" y="436"/>
                  </a:lnTo>
                  <a:close/>
                  <a:moveTo>
                    <a:pt x="704" y="438"/>
                  </a:moveTo>
                  <a:lnTo>
                    <a:pt x="706" y="438"/>
                  </a:lnTo>
                  <a:lnTo>
                    <a:pt x="704" y="436"/>
                  </a:lnTo>
                  <a:lnTo>
                    <a:pt x="704" y="438"/>
                  </a:lnTo>
                  <a:close/>
                  <a:moveTo>
                    <a:pt x="708" y="438"/>
                  </a:moveTo>
                  <a:lnTo>
                    <a:pt x="710" y="438"/>
                  </a:lnTo>
                  <a:lnTo>
                    <a:pt x="710" y="440"/>
                  </a:lnTo>
                  <a:lnTo>
                    <a:pt x="712" y="440"/>
                  </a:lnTo>
                  <a:lnTo>
                    <a:pt x="712" y="438"/>
                  </a:lnTo>
                  <a:lnTo>
                    <a:pt x="710" y="438"/>
                  </a:lnTo>
                  <a:lnTo>
                    <a:pt x="710" y="436"/>
                  </a:lnTo>
                  <a:lnTo>
                    <a:pt x="708" y="436"/>
                  </a:lnTo>
                  <a:lnTo>
                    <a:pt x="708" y="438"/>
                  </a:lnTo>
                  <a:lnTo>
                    <a:pt x="708" y="438"/>
                  </a:lnTo>
                  <a:close/>
                  <a:moveTo>
                    <a:pt x="736" y="476"/>
                  </a:moveTo>
                  <a:lnTo>
                    <a:pt x="736" y="476"/>
                  </a:lnTo>
                  <a:lnTo>
                    <a:pt x="738" y="474"/>
                  </a:lnTo>
                  <a:lnTo>
                    <a:pt x="736" y="472"/>
                  </a:lnTo>
                  <a:lnTo>
                    <a:pt x="738" y="472"/>
                  </a:lnTo>
                  <a:lnTo>
                    <a:pt x="740" y="474"/>
                  </a:lnTo>
                  <a:lnTo>
                    <a:pt x="738" y="474"/>
                  </a:lnTo>
                  <a:lnTo>
                    <a:pt x="738" y="476"/>
                  </a:lnTo>
                  <a:lnTo>
                    <a:pt x="736" y="476"/>
                  </a:lnTo>
                  <a:close/>
                  <a:moveTo>
                    <a:pt x="734" y="484"/>
                  </a:moveTo>
                  <a:lnTo>
                    <a:pt x="732" y="482"/>
                  </a:lnTo>
                  <a:lnTo>
                    <a:pt x="734" y="480"/>
                  </a:lnTo>
                  <a:lnTo>
                    <a:pt x="734" y="480"/>
                  </a:lnTo>
                  <a:lnTo>
                    <a:pt x="738" y="480"/>
                  </a:lnTo>
                  <a:lnTo>
                    <a:pt x="738" y="482"/>
                  </a:lnTo>
                  <a:lnTo>
                    <a:pt x="736" y="482"/>
                  </a:lnTo>
                  <a:lnTo>
                    <a:pt x="734" y="484"/>
                  </a:lnTo>
                  <a:lnTo>
                    <a:pt x="734" y="484"/>
                  </a:lnTo>
                  <a:close/>
                  <a:moveTo>
                    <a:pt x="718" y="448"/>
                  </a:moveTo>
                  <a:lnTo>
                    <a:pt x="716" y="446"/>
                  </a:lnTo>
                  <a:lnTo>
                    <a:pt x="718" y="446"/>
                  </a:lnTo>
                  <a:lnTo>
                    <a:pt x="718" y="448"/>
                  </a:lnTo>
                  <a:close/>
                  <a:moveTo>
                    <a:pt x="714" y="448"/>
                  </a:moveTo>
                  <a:lnTo>
                    <a:pt x="712" y="446"/>
                  </a:lnTo>
                  <a:lnTo>
                    <a:pt x="714" y="446"/>
                  </a:lnTo>
                  <a:lnTo>
                    <a:pt x="714" y="448"/>
                  </a:lnTo>
                  <a:lnTo>
                    <a:pt x="714" y="448"/>
                  </a:lnTo>
                  <a:close/>
                  <a:moveTo>
                    <a:pt x="714" y="448"/>
                  </a:moveTo>
                  <a:lnTo>
                    <a:pt x="716" y="450"/>
                  </a:lnTo>
                  <a:lnTo>
                    <a:pt x="716" y="450"/>
                  </a:lnTo>
                  <a:lnTo>
                    <a:pt x="718" y="450"/>
                  </a:lnTo>
                  <a:lnTo>
                    <a:pt x="718" y="450"/>
                  </a:lnTo>
                  <a:lnTo>
                    <a:pt x="716" y="448"/>
                  </a:lnTo>
                  <a:lnTo>
                    <a:pt x="714" y="448"/>
                  </a:lnTo>
                  <a:lnTo>
                    <a:pt x="714" y="448"/>
                  </a:lnTo>
                  <a:close/>
                  <a:moveTo>
                    <a:pt x="730" y="442"/>
                  </a:moveTo>
                  <a:lnTo>
                    <a:pt x="732" y="442"/>
                  </a:lnTo>
                  <a:lnTo>
                    <a:pt x="732" y="444"/>
                  </a:lnTo>
                  <a:lnTo>
                    <a:pt x="732" y="446"/>
                  </a:lnTo>
                  <a:lnTo>
                    <a:pt x="732" y="446"/>
                  </a:lnTo>
                  <a:lnTo>
                    <a:pt x="734" y="448"/>
                  </a:lnTo>
                  <a:lnTo>
                    <a:pt x="734" y="448"/>
                  </a:lnTo>
                  <a:lnTo>
                    <a:pt x="734" y="446"/>
                  </a:lnTo>
                  <a:lnTo>
                    <a:pt x="736" y="446"/>
                  </a:lnTo>
                  <a:lnTo>
                    <a:pt x="738" y="446"/>
                  </a:lnTo>
                  <a:lnTo>
                    <a:pt x="740" y="446"/>
                  </a:lnTo>
                  <a:lnTo>
                    <a:pt x="740" y="444"/>
                  </a:lnTo>
                  <a:lnTo>
                    <a:pt x="740" y="442"/>
                  </a:lnTo>
                  <a:lnTo>
                    <a:pt x="736" y="442"/>
                  </a:lnTo>
                  <a:lnTo>
                    <a:pt x="734" y="440"/>
                  </a:lnTo>
                  <a:lnTo>
                    <a:pt x="732" y="440"/>
                  </a:lnTo>
                  <a:lnTo>
                    <a:pt x="732" y="442"/>
                  </a:lnTo>
                  <a:lnTo>
                    <a:pt x="730" y="442"/>
                  </a:lnTo>
                  <a:lnTo>
                    <a:pt x="730" y="442"/>
                  </a:lnTo>
                  <a:close/>
                  <a:moveTo>
                    <a:pt x="758" y="440"/>
                  </a:moveTo>
                  <a:lnTo>
                    <a:pt x="758" y="440"/>
                  </a:lnTo>
                  <a:lnTo>
                    <a:pt x="760" y="438"/>
                  </a:lnTo>
                  <a:lnTo>
                    <a:pt x="760" y="440"/>
                  </a:lnTo>
                  <a:lnTo>
                    <a:pt x="758" y="440"/>
                  </a:lnTo>
                  <a:close/>
                  <a:moveTo>
                    <a:pt x="748" y="452"/>
                  </a:moveTo>
                  <a:lnTo>
                    <a:pt x="750" y="450"/>
                  </a:lnTo>
                  <a:lnTo>
                    <a:pt x="752" y="448"/>
                  </a:lnTo>
                  <a:lnTo>
                    <a:pt x="754" y="448"/>
                  </a:lnTo>
                  <a:lnTo>
                    <a:pt x="754" y="448"/>
                  </a:lnTo>
                  <a:lnTo>
                    <a:pt x="754" y="446"/>
                  </a:lnTo>
                  <a:lnTo>
                    <a:pt x="756" y="448"/>
                  </a:lnTo>
                  <a:lnTo>
                    <a:pt x="756" y="448"/>
                  </a:lnTo>
                  <a:lnTo>
                    <a:pt x="754" y="450"/>
                  </a:lnTo>
                  <a:lnTo>
                    <a:pt x="752" y="452"/>
                  </a:lnTo>
                  <a:lnTo>
                    <a:pt x="750" y="452"/>
                  </a:lnTo>
                  <a:lnTo>
                    <a:pt x="748" y="452"/>
                  </a:lnTo>
                  <a:close/>
                  <a:moveTo>
                    <a:pt x="740" y="468"/>
                  </a:moveTo>
                  <a:lnTo>
                    <a:pt x="744" y="464"/>
                  </a:lnTo>
                  <a:lnTo>
                    <a:pt x="744" y="462"/>
                  </a:lnTo>
                  <a:lnTo>
                    <a:pt x="746" y="462"/>
                  </a:lnTo>
                  <a:lnTo>
                    <a:pt x="748" y="460"/>
                  </a:lnTo>
                  <a:lnTo>
                    <a:pt x="750" y="458"/>
                  </a:lnTo>
                  <a:lnTo>
                    <a:pt x="750" y="456"/>
                  </a:lnTo>
                  <a:lnTo>
                    <a:pt x="748" y="454"/>
                  </a:lnTo>
                  <a:lnTo>
                    <a:pt x="746" y="456"/>
                  </a:lnTo>
                  <a:lnTo>
                    <a:pt x="746" y="458"/>
                  </a:lnTo>
                  <a:lnTo>
                    <a:pt x="746" y="458"/>
                  </a:lnTo>
                  <a:lnTo>
                    <a:pt x="744" y="460"/>
                  </a:lnTo>
                  <a:lnTo>
                    <a:pt x="742" y="460"/>
                  </a:lnTo>
                  <a:lnTo>
                    <a:pt x="738" y="460"/>
                  </a:lnTo>
                  <a:lnTo>
                    <a:pt x="736" y="462"/>
                  </a:lnTo>
                  <a:lnTo>
                    <a:pt x="736" y="464"/>
                  </a:lnTo>
                  <a:lnTo>
                    <a:pt x="734" y="464"/>
                  </a:lnTo>
                  <a:lnTo>
                    <a:pt x="734" y="468"/>
                  </a:lnTo>
                  <a:lnTo>
                    <a:pt x="736" y="466"/>
                  </a:lnTo>
                  <a:lnTo>
                    <a:pt x="738" y="468"/>
                  </a:lnTo>
                  <a:lnTo>
                    <a:pt x="740" y="468"/>
                  </a:lnTo>
                  <a:close/>
                  <a:moveTo>
                    <a:pt x="760" y="464"/>
                  </a:moveTo>
                  <a:lnTo>
                    <a:pt x="758" y="462"/>
                  </a:lnTo>
                  <a:lnTo>
                    <a:pt x="760" y="460"/>
                  </a:lnTo>
                  <a:lnTo>
                    <a:pt x="760" y="458"/>
                  </a:lnTo>
                  <a:lnTo>
                    <a:pt x="762" y="458"/>
                  </a:lnTo>
                  <a:lnTo>
                    <a:pt x="764" y="458"/>
                  </a:lnTo>
                  <a:lnTo>
                    <a:pt x="766" y="462"/>
                  </a:lnTo>
                  <a:lnTo>
                    <a:pt x="764" y="462"/>
                  </a:lnTo>
                  <a:lnTo>
                    <a:pt x="762" y="462"/>
                  </a:lnTo>
                  <a:lnTo>
                    <a:pt x="760" y="466"/>
                  </a:lnTo>
                  <a:lnTo>
                    <a:pt x="760" y="464"/>
                  </a:lnTo>
                  <a:close/>
                  <a:moveTo>
                    <a:pt x="774" y="484"/>
                  </a:moveTo>
                  <a:lnTo>
                    <a:pt x="774" y="482"/>
                  </a:lnTo>
                  <a:lnTo>
                    <a:pt x="774" y="478"/>
                  </a:lnTo>
                  <a:lnTo>
                    <a:pt x="774" y="476"/>
                  </a:lnTo>
                  <a:lnTo>
                    <a:pt x="772" y="476"/>
                  </a:lnTo>
                  <a:lnTo>
                    <a:pt x="772" y="478"/>
                  </a:lnTo>
                  <a:lnTo>
                    <a:pt x="772" y="482"/>
                  </a:lnTo>
                  <a:lnTo>
                    <a:pt x="772" y="484"/>
                  </a:lnTo>
                  <a:lnTo>
                    <a:pt x="772" y="484"/>
                  </a:lnTo>
                  <a:lnTo>
                    <a:pt x="772" y="486"/>
                  </a:lnTo>
                  <a:lnTo>
                    <a:pt x="774" y="486"/>
                  </a:lnTo>
                  <a:lnTo>
                    <a:pt x="774" y="484"/>
                  </a:lnTo>
                  <a:close/>
                  <a:moveTo>
                    <a:pt x="776" y="482"/>
                  </a:moveTo>
                  <a:lnTo>
                    <a:pt x="776" y="482"/>
                  </a:lnTo>
                  <a:lnTo>
                    <a:pt x="776" y="478"/>
                  </a:lnTo>
                  <a:lnTo>
                    <a:pt x="778" y="480"/>
                  </a:lnTo>
                  <a:lnTo>
                    <a:pt x="778" y="482"/>
                  </a:lnTo>
                  <a:lnTo>
                    <a:pt x="778" y="482"/>
                  </a:lnTo>
                  <a:lnTo>
                    <a:pt x="776" y="482"/>
                  </a:lnTo>
                  <a:close/>
                  <a:moveTo>
                    <a:pt x="780" y="488"/>
                  </a:moveTo>
                  <a:lnTo>
                    <a:pt x="780" y="486"/>
                  </a:lnTo>
                  <a:lnTo>
                    <a:pt x="780" y="486"/>
                  </a:lnTo>
                  <a:lnTo>
                    <a:pt x="782" y="486"/>
                  </a:lnTo>
                  <a:lnTo>
                    <a:pt x="782" y="488"/>
                  </a:lnTo>
                  <a:lnTo>
                    <a:pt x="780" y="488"/>
                  </a:lnTo>
                  <a:close/>
                  <a:moveTo>
                    <a:pt x="772" y="494"/>
                  </a:moveTo>
                  <a:lnTo>
                    <a:pt x="772" y="494"/>
                  </a:lnTo>
                  <a:lnTo>
                    <a:pt x="772" y="496"/>
                  </a:lnTo>
                  <a:lnTo>
                    <a:pt x="774" y="500"/>
                  </a:lnTo>
                  <a:lnTo>
                    <a:pt x="774" y="500"/>
                  </a:lnTo>
                  <a:lnTo>
                    <a:pt x="774" y="500"/>
                  </a:lnTo>
                  <a:lnTo>
                    <a:pt x="778" y="500"/>
                  </a:lnTo>
                  <a:lnTo>
                    <a:pt x="778" y="500"/>
                  </a:lnTo>
                  <a:lnTo>
                    <a:pt x="780" y="500"/>
                  </a:lnTo>
                  <a:lnTo>
                    <a:pt x="782" y="502"/>
                  </a:lnTo>
                  <a:lnTo>
                    <a:pt x="784" y="500"/>
                  </a:lnTo>
                  <a:lnTo>
                    <a:pt x="782" y="498"/>
                  </a:lnTo>
                  <a:lnTo>
                    <a:pt x="782" y="496"/>
                  </a:lnTo>
                  <a:lnTo>
                    <a:pt x="780" y="496"/>
                  </a:lnTo>
                  <a:lnTo>
                    <a:pt x="780" y="494"/>
                  </a:lnTo>
                  <a:lnTo>
                    <a:pt x="778" y="494"/>
                  </a:lnTo>
                  <a:lnTo>
                    <a:pt x="776" y="494"/>
                  </a:lnTo>
                  <a:lnTo>
                    <a:pt x="776" y="492"/>
                  </a:lnTo>
                  <a:lnTo>
                    <a:pt x="776" y="492"/>
                  </a:lnTo>
                  <a:lnTo>
                    <a:pt x="776" y="492"/>
                  </a:lnTo>
                  <a:lnTo>
                    <a:pt x="774" y="494"/>
                  </a:lnTo>
                  <a:lnTo>
                    <a:pt x="774" y="494"/>
                  </a:lnTo>
                  <a:lnTo>
                    <a:pt x="772" y="494"/>
                  </a:lnTo>
                  <a:close/>
                  <a:moveTo>
                    <a:pt x="708" y="584"/>
                  </a:moveTo>
                  <a:lnTo>
                    <a:pt x="710" y="584"/>
                  </a:lnTo>
                  <a:lnTo>
                    <a:pt x="712" y="582"/>
                  </a:lnTo>
                  <a:lnTo>
                    <a:pt x="710" y="582"/>
                  </a:lnTo>
                  <a:lnTo>
                    <a:pt x="708" y="582"/>
                  </a:lnTo>
                  <a:lnTo>
                    <a:pt x="708" y="584"/>
                  </a:lnTo>
                  <a:close/>
                  <a:moveTo>
                    <a:pt x="672" y="524"/>
                  </a:moveTo>
                  <a:lnTo>
                    <a:pt x="674" y="524"/>
                  </a:lnTo>
                  <a:lnTo>
                    <a:pt x="674" y="526"/>
                  </a:lnTo>
                  <a:lnTo>
                    <a:pt x="676" y="524"/>
                  </a:lnTo>
                  <a:lnTo>
                    <a:pt x="674" y="524"/>
                  </a:lnTo>
                  <a:lnTo>
                    <a:pt x="672" y="524"/>
                  </a:lnTo>
                  <a:lnTo>
                    <a:pt x="672" y="524"/>
                  </a:lnTo>
                  <a:close/>
                  <a:moveTo>
                    <a:pt x="664" y="538"/>
                  </a:moveTo>
                  <a:lnTo>
                    <a:pt x="664" y="536"/>
                  </a:lnTo>
                  <a:lnTo>
                    <a:pt x="662" y="534"/>
                  </a:lnTo>
                  <a:lnTo>
                    <a:pt x="660" y="532"/>
                  </a:lnTo>
                  <a:lnTo>
                    <a:pt x="660" y="532"/>
                  </a:lnTo>
                  <a:lnTo>
                    <a:pt x="660" y="530"/>
                  </a:lnTo>
                  <a:lnTo>
                    <a:pt x="658" y="528"/>
                  </a:lnTo>
                  <a:lnTo>
                    <a:pt x="658" y="524"/>
                  </a:lnTo>
                  <a:lnTo>
                    <a:pt x="660" y="524"/>
                  </a:lnTo>
                  <a:lnTo>
                    <a:pt x="660" y="526"/>
                  </a:lnTo>
                  <a:lnTo>
                    <a:pt x="662" y="528"/>
                  </a:lnTo>
                  <a:lnTo>
                    <a:pt x="662" y="528"/>
                  </a:lnTo>
                  <a:lnTo>
                    <a:pt x="664" y="530"/>
                  </a:lnTo>
                  <a:lnTo>
                    <a:pt x="664" y="534"/>
                  </a:lnTo>
                  <a:lnTo>
                    <a:pt x="666" y="534"/>
                  </a:lnTo>
                  <a:lnTo>
                    <a:pt x="668" y="534"/>
                  </a:lnTo>
                  <a:lnTo>
                    <a:pt x="668" y="538"/>
                  </a:lnTo>
                  <a:lnTo>
                    <a:pt x="666" y="538"/>
                  </a:lnTo>
                  <a:lnTo>
                    <a:pt x="664" y="538"/>
                  </a:lnTo>
                  <a:close/>
                  <a:moveTo>
                    <a:pt x="650" y="536"/>
                  </a:moveTo>
                  <a:lnTo>
                    <a:pt x="650" y="534"/>
                  </a:lnTo>
                  <a:lnTo>
                    <a:pt x="650" y="532"/>
                  </a:lnTo>
                  <a:lnTo>
                    <a:pt x="650" y="532"/>
                  </a:lnTo>
                  <a:lnTo>
                    <a:pt x="650" y="528"/>
                  </a:lnTo>
                  <a:lnTo>
                    <a:pt x="650" y="526"/>
                  </a:lnTo>
                  <a:lnTo>
                    <a:pt x="652" y="526"/>
                  </a:lnTo>
                  <a:lnTo>
                    <a:pt x="652" y="528"/>
                  </a:lnTo>
                  <a:lnTo>
                    <a:pt x="652" y="528"/>
                  </a:lnTo>
                  <a:lnTo>
                    <a:pt x="652" y="530"/>
                  </a:lnTo>
                  <a:lnTo>
                    <a:pt x="652" y="532"/>
                  </a:lnTo>
                  <a:lnTo>
                    <a:pt x="650" y="536"/>
                  </a:lnTo>
                  <a:lnTo>
                    <a:pt x="650" y="536"/>
                  </a:lnTo>
                  <a:close/>
                  <a:moveTo>
                    <a:pt x="648" y="478"/>
                  </a:moveTo>
                  <a:lnTo>
                    <a:pt x="648" y="480"/>
                  </a:lnTo>
                  <a:lnTo>
                    <a:pt x="650" y="482"/>
                  </a:lnTo>
                  <a:lnTo>
                    <a:pt x="652" y="482"/>
                  </a:lnTo>
                  <a:lnTo>
                    <a:pt x="652" y="480"/>
                  </a:lnTo>
                  <a:lnTo>
                    <a:pt x="652" y="478"/>
                  </a:lnTo>
                  <a:lnTo>
                    <a:pt x="650" y="478"/>
                  </a:lnTo>
                  <a:lnTo>
                    <a:pt x="648" y="478"/>
                  </a:lnTo>
                  <a:close/>
                  <a:moveTo>
                    <a:pt x="650" y="478"/>
                  </a:moveTo>
                  <a:lnTo>
                    <a:pt x="650" y="474"/>
                  </a:lnTo>
                  <a:lnTo>
                    <a:pt x="650" y="472"/>
                  </a:lnTo>
                  <a:lnTo>
                    <a:pt x="652" y="470"/>
                  </a:lnTo>
                  <a:lnTo>
                    <a:pt x="654" y="468"/>
                  </a:lnTo>
                  <a:lnTo>
                    <a:pt x="654" y="470"/>
                  </a:lnTo>
                  <a:lnTo>
                    <a:pt x="654" y="472"/>
                  </a:lnTo>
                  <a:lnTo>
                    <a:pt x="654" y="474"/>
                  </a:lnTo>
                  <a:lnTo>
                    <a:pt x="654" y="476"/>
                  </a:lnTo>
                  <a:lnTo>
                    <a:pt x="652" y="478"/>
                  </a:lnTo>
                  <a:lnTo>
                    <a:pt x="650" y="478"/>
                  </a:lnTo>
                  <a:close/>
                  <a:moveTo>
                    <a:pt x="532" y="452"/>
                  </a:moveTo>
                  <a:lnTo>
                    <a:pt x="532" y="452"/>
                  </a:lnTo>
                  <a:lnTo>
                    <a:pt x="532" y="450"/>
                  </a:lnTo>
                  <a:lnTo>
                    <a:pt x="530" y="450"/>
                  </a:lnTo>
                  <a:lnTo>
                    <a:pt x="530" y="452"/>
                  </a:lnTo>
                  <a:lnTo>
                    <a:pt x="532" y="452"/>
                  </a:lnTo>
                  <a:close/>
                  <a:moveTo>
                    <a:pt x="430" y="424"/>
                  </a:moveTo>
                  <a:lnTo>
                    <a:pt x="432" y="424"/>
                  </a:lnTo>
                  <a:lnTo>
                    <a:pt x="434" y="424"/>
                  </a:lnTo>
                  <a:lnTo>
                    <a:pt x="432" y="424"/>
                  </a:lnTo>
                  <a:lnTo>
                    <a:pt x="430" y="424"/>
                  </a:lnTo>
                  <a:lnTo>
                    <a:pt x="430" y="424"/>
                  </a:lnTo>
                  <a:close/>
                  <a:moveTo>
                    <a:pt x="422" y="428"/>
                  </a:moveTo>
                  <a:lnTo>
                    <a:pt x="424" y="428"/>
                  </a:lnTo>
                  <a:lnTo>
                    <a:pt x="424" y="426"/>
                  </a:lnTo>
                  <a:lnTo>
                    <a:pt x="422" y="426"/>
                  </a:lnTo>
                  <a:lnTo>
                    <a:pt x="422" y="428"/>
                  </a:lnTo>
                  <a:close/>
                  <a:moveTo>
                    <a:pt x="426" y="438"/>
                  </a:moveTo>
                  <a:lnTo>
                    <a:pt x="426" y="436"/>
                  </a:lnTo>
                  <a:lnTo>
                    <a:pt x="426" y="434"/>
                  </a:lnTo>
                  <a:lnTo>
                    <a:pt x="426" y="438"/>
                  </a:lnTo>
                  <a:lnTo>
                    <a:pt x="426" y="438"/>
                  </a:lnTo>
                  <a:close/>
                  <a:moveTo>
                    <a:pt x="426" y="438"/>
                  </a:moveTo>
                  <a:lnTo>
                    <a:pt x="424" y="434"/>
                  </a:lnTo>
                  <a:lnTo>
                    <a:pt x="424" y="436"/>
                  </a:lnTo>
                  <a:lnTo>
                    <a:pt x="424" y="438"/>
                  </a:lnTo>
                  <a:lnTo>
                    <a:pt x="426" y="438"/>
                  </a:lnTo>
                  <a:close/>
                  <a:moveTo>
                    <a:pt x="430" y="444"/>
                  </a:moveTo>
                  <a:lnTo>
                    <a:pt x="430" y="448"/>
                  </a:lnTo>
                  <a:lnTo>
                    <a:pt x="432" y="448"/>
                  </a:lnTo>
                  <a:lnTo>
                    <a:pt x="434" y="446"/>
                  </a:lnTo>
                  <a:lnTo>
                    <a:pt x="432" y="444"/>
                  </a:lnTo>
                  <a:lnTo>
                    <a:pt x="434" y="442"/>
                  </a:lnTo>
                  <a:lnTo>
                    <a:pt x="432" y="442"/>
                  </a:lnTo>
                  <a:lnTo>
                    <a:pt x="432" y="444"/>
                  </a:lnTo>
                  <a:lnTo>
                    <a:pt x="430" y="444"/>
                  </a:lnTo>
                  <a:lnTo>
                    <a:pt x="430" y="444"/>
                  </a:lnTo>
                  <a:close/>
                  <a:moveTo>
                    <a:pt x="426" y="458"/>
                  </a:moveTo>
                  <a:lnTo>
                    <a:pt x="426" y="454"/>
                  </a:lnTo>
                  <a:lnTo>
                    <a:pt x="426" y="454"/>
                  </a:lnTo>
                  <a:lnTo>
                    <a:pt x="426" y="452"/>
                  </a:lnTo>
                  <a:lnTo>
                    <a:pt x="428" y="448"/>
                  </a:lnTo>
                  <a:lnTo>
                    <a:pt x="428" y="450"/>
                  </a:lnTo>
                  <a:lnTo>
                    <a:pt x="428" y="452"/>
                  </a:lnTo>
                  <a:lnTo>
                    <a:pt x="430" y="452"/>
                  </a:lnTo>
                  <a:lnTo>
                    <a:pt x="428" y="454"/>
                  </a:lnTo>
                  <a:lnTo>
                    <a:pt x="430" y="456"/>
                  </a:lnTo>
                  <a:lnTo>
                    <a:pt x="428" y="456"/>
                  </a:lnTo>
                  <a:lnTo>
                    <a:pt x="428" y="458"/>
                  </a:lnTo>
                  <a:lnTo>
                    <a:pt x="426" y="458"/>
                  </a:lnTo>
                  <a:close/>
                  <a:moveTo>
                    <a:pt x="518" y="402"/>
                  </a:moveTo>
                  <a:lnTo>
                    <a:pt x="518" y="402"/>
                  </a:lnTo>
                  <a:lnTo>
                    <a:pt x="518" y="400"/>
                  </a:lnTo>
                  <a:lnTo>
                    <a:pt x="518" y="402"/>
                  </a:lnTo>
                  <a:lnTo>
                    <a:pt x="518" y="402"/>
                  </a:lnTo>
                  <a:lnTo>
                    <a:pt x="518" y="402"/>
                  </a:lnTo>
                  <a:close/>
                  <a:moveTo>
                    <a:pt x="548" y="384"/>
                  </a:moveTo>
                  <a:lnTo>
                    <a:pt x="548" y="380"/>
                  </a:lnTo>
                  <a:lnTo>
                    <a:pt x="546" y="380"/>
                  </a:lnTo>
                  <a:lnTo>
                    <a:pt x="548" y="378"/>
                  </a:lnTo>
                  <a:lnTo>
                    <a:pt x="548" y="376"/>
                  </a:lnTo>
                  <a:lnTo>
                    <a:pt x="550" y="378"/>
                  </a:lnTo>
                  <a:lnTo>
                    <a:pt x="550" y="378"/>
                  </a:lnTo>
                  <a:lnTo>
                    <a:pt x="550" y="380"/>
                  </a:lnTo>
                  <a:lnTo>
                    <a:pt x="550" y="382"/>
                  </a:lnTo>
                  <a:lnTo>
                    <a:pt x="550" y="384"/>
                  </a:lnTo>
                  <a:lnTo>
                    <a:pt x="548" y="384"/>
                  </a:lnTo>
                  <a:close/>
                  <a:moveTo>
                    <a:pt x="514" y="420"/>
                  </a:moveTo>
                  <a:lnTo>
                    <a:pt x="514" y="420"/>
                  </a:lnTo>
                  <a:lnTo>
                    <a:pt x="514" y="418"/>
                  </a:lnTo>
                  <a:lnTo>
                    <a:pt x="516" y="418"/>
                  </a:lnTo>
                  <a:lnTo>
                    <a:pt x="516" y="416"/>
                  </a:lnTo>
                  <a:lnTo>
                    <a:pt x="516" y="414"/>
                  </a:lnTo>
                  <a:lnTo>
                    <a:pt x="516" y="412"/>
                  </a:lnTo>
                  <a:lnTo>
                    <a:pt x="514" y="412"/>
                  </a:lnTo>
                  <a:lnTo>
                    <a:pt x="514" y="412"/>
                  </a:lnTo>
                  <a:lnTo>
                    <a:pt x="514" y="410"/>
                  </a:lnTo>
                  <a:lnTo>
                    <a:pt x="516" y="408"/>
                  </a:lnTo>
                  <a:lnTo>
                    <a:pt x="518" y="406"/>
                  </a:lnTo>
                  <a:lnTo>
                    <a:pt x="514" y="406"/>
                  </a:lnTo>
                  <a:lnTo>
                    <a:pt x="512" y="406"/>
                  </a:lnTo>
                  <a:lnTo>
                    <a:pt x="512" y="408"/>
                  </a:lnTo>
                  <a:lnTo>
                    <a:pt x="512" y="408"/>
                  </a:lnTo>
                  <a:lnTo>
                    <a:pt x="510" y="408"/>
                  </a:lnTo>
                  <a:lnTo>
                    <a:pt x="508" y="408"/>
                  </a:lnTo>
                  <a:lnTo>
                    <a:pt x="504" y="410"/>
                  </a:lnTo>
                  <a:lnTo>
                    <a:pt x="502" y="412"/>
                  </a:lnTo>
                  <a:lnTo>
                    <a:pt x="502" y="410"/>
                  </a:lnTo>
                  <a:lnTo>
                    <a:pt x="504" y="410"/>
                  </a:lnTo>
                  <a:lnTo>
                    <a:pt x="506" y="408"/>
                  </a:lnTo>
                  <a:lnTo>
                    <a:pt x="506" y="404"/>
                  </a:lnTo>
                  <a:lnTo>
                    <a:pt x="504" y="406"/>
                  </a:lnTo>
                  <a:lnTo>
                    <a:pt x="504" y="406"/>
                  </a:lnTo>
                  <a:lnTo>
                    <a:pt x="504" y="404"/>
                  </a:lnTo>
                  <a:lnTo>
                    <a:pt x="506" y="402"/>
                  </a:lnTo>
                  <a:lnTo>
                    <a:pt x="504" y="398"/>
                  </a:lnTo>
                  <a:lnTo>
                    <a:pt x="506" y="398"/>
                  </a:lnTo>
                  <a:lnTo>
                    <a:pt x="508" y="398"/>
                  </a:lnTo>
                  <a:lnTo>
                    <a:pt x="508" y="398"/>
                  </a:lnTo>
                  <a:lnTo>
                    <a:pt x="508" y="402"/>
                  </a:lnTo>
                  <a:lnTo>
                    <a:pt x="510" y="404"/>
                  </a:lnTo>
                  <a:lnTo>
                    <a:pt x="510" y="404"/>
                  </a:lnTo>
                  <a:lnTo>
                    <a:pt x="514" y="404"/>
                  </a:lnTo>
                  <a:lnTo>
                    <a:pt x="514" y="400"/>
                  </a:lnTo>
                  <a:lnTo>
                    <a:pt x="514" y="398"/>
                  </a:lnTo>
                  <a:lnTo>
                    <a:pt x="514" y="398"/>
                  </a:lnTo>
                  <a:lnTo>
                    <a:pt x="514" y="398"/>
                  </a:lnTo>
                  <a:lnTo>
                    <a:pt x="516" y="398"/>
                  </a:lnTo>
                  <a:lnTo>
                    <a:pt x="518" y="398"/>
                  </a:lnTo>
                  <a:lnTo>
                    <a:pt x="518" y="396"/>
                  </a:lnTo>
                  <a:lnTo>
                    <a:pt x="520" y="394"/>
                  </a:lnTo>
                  <a:lnTo>
                    <a:pt x="520" y="396"/>
                  </a:lnTo>
                  <a:lnTo>
                    <a:pt x="522" y="396"/>
                  </a:lnTo>
                  <a:lnTo>
                    <a:pt x="524" y="394"/>
                  </a:lnTo>
                  <a:lnTo>
                    <a:pt x="522" y="398"/>
                  </a:lnTo>
                  <a:lnTo>
                    <a:pt x="522" y="402"/>
                  </a:lnTo>
                  <a:lnTo>
                    <a:pt x="522" y="400"/>
                  </a:lnTo>
                  <a:lnTo>
                    <a:pt x="524" y="402"/>
                  </a:lnTo>
                  <a:lnTo>
                    <a:pt x="522" y="404"/>
                  </a:lnTo>
                  <a:lnTo>
                    <a:pt x="524" y="404"/>
                  </a:lnTo>
                  <a:lnTo>
                    <a:pt x="524" y="400"/>
                  </a:lnTo>
                  <a:lnTo>
                    <a:pt x="526" y="400"/>
                  </a:lnTo>
                  <a:lnTo>
                    <a:pt x="528" y="396"/>
                  </a:lnTo>
                  <a:lnTo>
                    <a:pt x="530" y="396"/>
                  </a:lnTo>
                  <a:lnTo>
                    <a:pt x="530" y="398"/>
                  </a:lnTo>
                  <a:lnTo>
                    <a:pt x="528" y="400"/>
                  </a:lnTo>
                  <a:lnTo>
                    <a:pt x="528" y="404"/>
                  </a:lnTo>
                  <a:lnTo>
                    <a:pt x="530" y="404"/>
                  </a:lnTo>
                  <a:lnTo>
                    <a:pt x="532" y="406"/>
                  </a:lnTo>
                  <a:lnTo>
                    <a:pt x="532" y="404"/>
                  </a:lnTo>
                  <a:lnTo>
                    <a:pt x="534" y="402"/>
                  </a:lnTo>
                  <a:lnTo>
                    <a:pt x="536" y="398"/>
                  </a:lnTo>
                  <a:lnTo>
                    <a:pt x="536" y="396"/>
                  </a:lnTo>
                  <a:lnTo>
                    <a:pt x="536" y="392"/>
                  </a:lnTo>
                  <a:lnTo>
                    <a:pt x="538" y="392"/>
                  </a:lnTo>
                  <a:lnTo>
                    <a:pt x="536" y="390"/>
                  </a:lnTo>
                  <a:lnTo>
                    <a:pt x="536" y="390"/>
                  </a:lnTo>
                  <a:lnTo>
                    <a:pt x="534" y="390"/>
                  </a:lnTo>
                  <a:lnTo>
                    <a:pt x="532" y="392"/>
                  </a:lnTo>
                  <a:lnTo>
                    <a:pt x="532" y="388"/>
                  </a:lnTo>
                  <a:lnTo>
                    <a:pt x="534" y="388"/>
                  </a:lnTo>
                  <a:lnTo>
                    <a:pt x="532" y="386"/>
                  </a:lnTo>
                  <a:lnTo>
                    <a:pt x="530" y="386"/>
                  </a:lnTo>
                  <a:lnTo>
                    <a:pt x="530" y="386"/>
                  </a:lnTo>
                  <a:lnTo>
                    <a:pt x="528" y="384"/>
                  </a:lnTo>
                  <a:lnTo>
                    <a:pt x="528" y="382"/>
                  </a:lnTo>
                  <a:lnTo>
                    <a:pt x="526" y="378"/>
                  </a:lnTo>
                  <a:lnTo>
                    <a:pt x="526" y="376"/>
                  </a:lnTo>
                  <a:lnTo>
                    <a:pt x="528" y="372"/>
                  </a:lnTo>
                  <a:lnTo>
                    <a:pt x="526" y="370"/>
                  </a:lnTo>
                  <a:lnTo>
                    <a:pt x="524" y="372"/>
                  </a:lnTo>
                  <a:lnTo>
                    <a:pt x="524" y="374"/>
                  </a:lnTo>
                  <a:lnTo>
                    <a:pt x="524" y="372"/>
                  </a:lnTo>
                  <a:lnTo>
                    <a:pt x="520" y="370"/>
                  </a:lnTo>
                  <a:lnTo>
                    <a:pt x="520" y="366"/>
                  </a:lnTo>
                  <a:lnTo>
                    <a:pt x="518" y="364"/>
                  </a:lnTo>
                  <a:lnTo>
                    <a:pt x="518" y="360"/>
                  </a:lnTo>
                  <a:lnTo>
                    <a:pt x="516" y="358"/>
                  </a:lnTo>
                  <a:lnTo>
                    <a:pt x="516" y="356"/>
                  </a:lnTo>
                  <a:lnTo>
                    <a:pt x="516" y="354"/>
                  </a:lnTo>
                  <a:lnTo>
                    <a:pt x="516" y="352"/>
                  </a:lnTo>
                  <a:lnTo>
                    <a:pt x="518" y="352"/>
                  </a:lnTo>
                  <a:lnTo>
                    <a:pt x="518" y="350"/>
                  </a:lnTo>
                  <a:lnTo>
                    <a:pt x="520" y="350"/>
                  </a:lnTo>
                  <a:lnTo>
                    <a:pt x="520" y="350"/>
                  </a:lnTo>
                  <a:lnTo>
                    <a:pt x="522" y="350"/>
                  </a:lnTo>
                  <a:lnTo>
                    <a:pt x="522" y="348"/>
                  </a:lnTo>
                  <a:lnTo>
                    <a:pt x="524" y="342"/>
                  </a:lnTo>
                  <a:lnTo>
                    <a:pt x="524" y="340"/>
                  </a:lnTo>
                  <a:lnTo>
                    <a:pt x="524" y="338"/>
                  </a:lnTo>
                  <a:lnTo>
                    <a:pt x="524" y="334"/>
                  </a:lnTo>
                  <a:lnTo>
                    <a:pt x="524" y="330"/>
                  </a:lnTo>
                  <a:lnTo>
                    <a:pt x="526" y="330"/>
                  </a:lnTo>
                  <a:lnTo>
                    <a:pt x="526" y="328"/>
                  </a:lnTo>
                  <a:lnTo>
                    <a:pt x="528" y="324"/>
                  </a:lnTo>
                  <a:lnTo>
                    <a:pt x="528" y="322"/>
                  </a:lnTo>
                  <a:lnTo>
                    <a:pt x="530" y="320"/>
                  </a:lnTo>
                  <a:lnTo>
                    <a:pt x="530" y="316"/>
                  </a:lnTo>
                  <a:lnTo>
                    <a:pt x="532" y="314"/>
                  </a:lnTo>
                  <a:lnTo>
                    <a:pt x="532" y="312"/>
                  </a:lnTo>
                  <a:lnTo>
                    <a:pt x="534" y="310"/>
                  </a:lnTo>
                  <a:lnTo>
                    <a:pt x="534" y="308"/>
                  </a:lnTo>
                  <a:lnTo>
                    <a:pt x="534" y="306"/>
                  </a:lnTo>
                  <a:lnTo>
                    <a:pt x="536" y="304"/>
                  </a:lnTo>
                  <a:lnTo>
                    <a:pt x="536" y="302"/>
                  </a:lnTo>
                  <a:lnTo>
                    <a:pt x="534" y="300"/>
                  </a:lnTo>
                  <a:lnTo>
                    <a:pt x="534" y="298"/>
                  </a:lnTo>
                  <a:lnTo>
                    <a:pt x="534" y="296"/>
                  </a:lnTo>
                  <a:lnTo>
                    <a:pt x="532" y="296"/>
                  </a:lnTo>
                  <a:lnTo>
                    <a:pt x="532" y="292"/>
                  </a:lnTo>
                  <a:lnTo>
                    <a:pt x="532" y="290"/>
                  </a:lnTo>
                  <a:lnTo>
                    <a:pt x="530" y="286"/>
                  </a:lnTo>
                  <a:lnTo>
                    <a:pt x="528" y="286"/>
                  </a:lnTo>
                  <a:lnTo>
                    <a:pt x="528" y="286"/>
                  </a:lnTo>
                  <a:lnTo>
                    <a:pt x="526" y="286"/>
                  </a:lnTo>
                  <a:lnTo>
                    <a:pt x="526" y="288"/>
                  </a:lnTo>
                  <a:lnTo>
                    <a:pt x="524" y="288"/>
                  </a:lnTo>
                  <a:lnTo>
                    <a:pt x="522" y="284"/>
                  </a:lnTo>
                  <a:lnTo>
                    <a:pt x="520" y="284"/>
                  </a:lnTo>
                  <a:lnTo>
                    <a:pt x="518" y="282"/>
                  </a:lnTo>
                  <a:lnTo>
                    <a:pt x="518" y="282"/>
                  </a:lnTo>
                  <a:lnTo>
                    <a:pt x="518" y="286"/>
                  </a:lnTo>
                  <a:lnTo>
                    <a:pt x="518" y="286"/>
                  </a:lnTo>
                  <a:lnTo>
                    <a:pt x="516" y="286"/>
                  </a:lnTo>
                  <a:lnTo>
                    <a:pt x="514" y="288"/>
                  </a:lnTo>
                  <a:lnTo>
                    <a:pt x="514" y="290"/>
                  </a:lnTo>
                  <a:lnTo>
                    <a:pt x="512" y="290"/>
                  </a:lnTo>
                  <a:lnTo>
                    <a:pt x="510" y="296"/>
                  </a:lnTo>
                  <a:lnTo>
                    <a:pt x="510" y="300"/>
                  </a:lnTo>
                  <a:lnTo>
                    <a:pt x="510" y="302"/>
                  </a:lnTo>
                  <a:lnTo>
                    <a:pt x="510" y="304"/>
                  </a:lnTo>
                  <a:lnTo>
                    <a:pt x="508" y="304"/>
                  </a:lnTo>
                  <a:lnTo>
                    <a:pt x="508" y="308"/>
                  </a:lnTo>
                  <a:lnTo>
                    <a:pt x="506" y="308"/>
                  </a:lnTo>
                  <a:lnTo>
                    <a:pt x="506" y="314"/>
                  </a:lnTo>
                  <a:lnTo>
                    <a:pt x="504" y="314"/>
                  </a:lnTo>
                  <a:lnTo>
                    <a:pt x="504" y="314"/>
                  </a:lnTo>
                  <a:lnTo>
                    <a:pt x="502" y="318"/>
                  </a:lnTo>
                  <a:lnTo>
                    <a:pt x="502" y="320"/>
                  </a:lnTo>
                  <a:lnTo>
                    <a:pt x="502" y="322"/>
                  </a:lnTo>
                  <a:lnTo>
                    <a:pt x="502" y="324"/>
                  </a:lnTo>
                  <a:lnTo>
                    <a:pt x="500" y="326"/>
                  </a:lnTo>
                  <a:lnTo>
                    <a:pt x="500" y="328"/>
                  </a:lnTo>
                  <a:lnTo>
                    <a:pt x="500" y="330"/>
                  </a:lnTo>
                  <a:lnTo>
                    <a:pt x="498" y="330"/>
                  </a:lnTo>
                  <a:lnTo>
                    <a:pt x="498" y="330"/>
                  </a:lnTo>
                  <a:lnTo>
                    <a:pt x="500" y="332"/>
                  </a:lnTo>
                  <a:lnTo>
                    <a:pt x="500" y="334"/>
                  </a:lnTo>
                  <a:lnTo>
                    <a:pt x="500" y="334"/>
                  </a:lnTo>
                  <a:lnTo>
                    <a:pt x="498" y="334"/>
                  </a:lnTo>
                  <a:lnTo>
                    <a:pt x="496" y="336"/>
                  </a:lnTo>
                  <a:lnTo>
                    <a:pt x="494" y="334"/>
                  </a:lnTo>
                  <a:lnTo>
                    <a:pt x="494" y="336"/>
                  </a:lnTo>
                  <a:lnTo>
                    <a:pt x="494" y="338"/>
                  </a:lnTo>
                  <a:lnTo>
                    <a:pt x="492" y="340"/>
                  </a:lnTo>
                  <a:lnTo>
                    <a:pt x="490" y="338"/>
                  </a:lnTo>
                  <a:lnTo>
                    <a:pt x="490" y="336"/>
                  </a:lnTo>
                  <a:lnTo>
                    <a:pt x="490" y="334"/>
                  </a:lnTo>
                  <a:lnTo>
                    <a:pt x="490" y="332"/>
                  </a:lnTo>
                  <a:lnTo>
                    <a:pt x="490" y="328"/>
                  </a:lnTo>
                  <a:lnTo>
                    <a:pt x="492" y="324"/>
                  </a:lnTo>
                  <a:lnTo>
                    <a:pt x="492" y="322"/>
                  </a:lnTo>
                  <a:lnTo>
                    <a:pt x="494" y="320"/>
                  </a:lnTo>
                  <a:lnTo>
                    <a:pt x="494" y="318"/>
                  </a:lnTo>
                  <a:lnTo>
                    <a:pt x="494" y="316"/>
                  </a:lnTo>
                  <a:lnTo>
                    <a:pt x="496" y="312"/>
                  </a:lnTo>
                  <a:lnTo>
                    <a:pt x="498" y="310"/>
                  </a:lnTo>
                  <a:lnTo>
                    <a:pt x="498" y="308"/>
                  </a:lnTo>
                  <a:lnTo>
                    <a:pt x="498" y="308"/>
                  </a:lnTo>
                  <a:lnTo>
                    <a:pt x="496" y="308"/>
                  </a:lnTo>
                  <a:lnTo>
                    <a:pt x="496" y="306"/>
                  </a:lnTo>
                  <a:lnTo>
                    <a:pt x="498" y="304"/>
                  </a:lnTo>
                  <a:lnTo>
                    <a:pt x="498" y="298"/>
                  </a:lnTo>
                  <a:lnTo>
                    <a:pt x="496" y="298"/>
                  </a:lnTo>
                  <a:lnTo>
                    <a:pt x="496" y="294"/>
                  </a:lnTo>
                  <a:lnTo>
                    <a:pt x="496" y="294"/>
                  </a:lnTo>
                  <a:lnTo>
                    <a:pt x="496" y="290"/>
                  </a:lnTo>
                  <a:lnTo>
                    <a:pt x="496" y="290"/>
                  </a:lnTo>
                  <a:lnTo>
                    <a:pt x="494" y="288"/>
                  </a:lnTo>
                  <a:lnTo>
                    <a:pt x="490" y="288"/>
                  </a:lnTo>
                  <a:lnTo>
                    <a:pt x="490" y="292"/>
                  </a:lnTo>
                  <a:lnTo>
                    <a:pt x="490" y="294"/>
                  </a:lnTo>
                  <a:lnTo>
                    <a:pt x="490" y="296"/>
                  </a:lnTo>
                  <a:lnTo>
                    <a:pt x="492" y="296"/>
                  </a:lnTo>
                  <a:lnTo>
                    <a:pt x="492" y="298"/>
                  </a:lnTo>
                  <a:lnTo>
                    <a:pt x="490" y="298"/>
                  </a:lnTo>
                  <a:lnTo>
                    <a:pt x="490" y="296"/>
                  </a:lnTo>
                  <a:lnTo>
                    <a:pt x="488" y="296"/>
                  </a:lnTo>
                  <a:lnTo>
                    <a:pt x="488" y="300"/>
                  </a:lnTo>
                  <a:lnTo>
                    <a:pt x="488" y="300"/>
                  </a:lnTo>
                  <a:lnTo>
                    <a:pt x="490" y="302"/>
                  </a:lnTo>
                  <a:lnTo>
                    <a:pt x="490" y="304"/>
                  </a:lnTo>
                  <a:lnTo>
                    <a:pt x="488" y="306"/>
                  </a:lnTo>
                  <a:lnTo>
                    <a:pt x="488" y="304"/>
                  </a:lnTo>
                  <a:lnTo>
                    <a:pt x="488" y="304"/>
                  </a:lnTo>
                  <a:lnTo>
                    <a:pt x="486" y="306"/>
                  </a:lnTo>
                  <a:lnTo>
                    <a:pt x="484" y="304"/>
                  </a:lnTo>
                  <a:lnTo>
                    <a:pt x="484" y="302"/>
                  </a:lnTo>
                  <a:lnTo>
                    <a:pt x="482" y="302"/>
                  </a:lnTo>
                  <a:lnTo>
                    <a:pt x="482" y="306"/>
                  </a:lnTo>
                  <a:lnTo>
                    <a:pt x="480" y="306"/>
                  </a:lnTo>
                  <a:lnTo>
                    <a:pt x="480" y="302"/>
                  </a:lnTo>
                  <a:lnTo>
                    <a:pt x="482" y="302"/>
                  </a:lnTo>
                  <a:lnTo>
                    <a:pt x="482" y="300"/>
                  </a:lnTo>
                  <a:lnTo>
                    <a:pt x="478" y="302"/>
                  </a:lnTo>
                  <a:lnTo>
                    <a:pt x="476" y="304"/>
                  </a:lnTo>
                  <a:lnTo>
                    <a:pt x="474" y="302"/>
                  </a:lnTo>
                  <a:lnTo>
                    <a:pt x="472" y="302"/>
                  </a:lnTo>
                  <a:lnTo>
                    <a:pt x="470" y="302"/>
                  </a:lnTo>
                  <a:lnTo>
                    <a:pt x="468" y="302"/>
                  </a:lnTo>
                  <a:lnTo>
                    <a:pt x="468" y="302"/>
                  </a:lnTo>
                  <a:lnTo>
                    <a:pt x="464" y="302"/>
                  </a:lnTo>
                  <a:lnTo>
                    <a:pt x="464" y="302"/>
                  </a:lnTo>
                  <a:lnTo>
                    <a:pt x="466" y="300"/>
                  </a:lnTo>
                  <a:lnTo>
                    <a:pt x="468" y="300"/>
                  </a:lnTo>
                  <a:lnTo>
                    <a:pt x="470" y="300"/>
                  </a:lnTo>
                  <a:lnTo>
                    <a:pt x="474" y="300"/>
                  </a:lnTo>
                  <a:lnTo>
                    <a:pt x="474" y="298"/>
                  </a:lnTo>
                  <a:lnTo>
                    <a:pt x="474" y="296"/>
                  </a:lnTo>
                  <a:lnTo>
                    <a:pt x="476" y="298"/>
                  </a:lnTo>
                  <a:lnTo>
                    <a:pt x="478" y="296"/>
                  </a:lnTo>
                  <a:lnTo>
                    <a:pt x="478" y="294"/>
                  </a:lnTo>
                  <a:lnTo>
                    <a:pt x="480" y="292"/>
                  </a:lnTo>
                  <a:lnTo>
                    <a:pt x="478" y="290"/>
                  </a:lnTo>
                  <a:lnTo>
                    <a:pt x="476" y="286"/>
                  </a:lnTo>
                  <a:lnTo>
                    <a:pt x="474" y="286"/>
                  </a:lnTo>
                  <a:lnTo>
                    <a:pt x="472" y="284"/>
                  </a:lnTo>
                  <a:lnTo>
                    <a:pt x="468" y="280"/>
                  </a:lnTo>
                  <a:lnTo>
                    <a:pt x="468" y="280"/>
                  </a:lnTo>
                  <a:lnTo>
                    <a:pt x="466" y="280"/>
                  </a:lnTo>
                  <a:lnTo>
                    <a:pt x="464" y="280"/>
                  </a:lnTo>
                  <a:lnTo>
                    <a:pt x="462" y="280"/>
                  </a:lnTo>
                  <a:lnTo>
                    <a:pt x="458" y="286"/>
                  </a:lnTo>
                  <a:lnTo>
                    <a:pt x="460" y="286"/>
                  </a:lnTo>
                  <a:lnTo>
                    <a:pt x="460" y="288"/>
                  </a:lnTo>
                  <a:lnTo>
                    <a:pt x="458" y="288"/>
                  </a:lnTo>
                  <a:lnTo>
                    <a:pt x="456" y="288"/>
                  </a:lnTo>
                  <a:lnTo>
                    <a:pt x="456" y="288"/>
                  </a:lnTo>
                  <a:lnTo>
                    <a:pt x="454" y="288"/>
                  </a:lnTo>
                  <a:lnTo>
                    <a:pt x="452" y="288"/>
                  </a:lnTo>
                  <a:lnTo>
                    <a:pt x="450" y="288"/>
                  </a:lnTo>
                  <a:lnTo>
                    <a:pt x="448" y="288"/>
                  </a:lnTo>
                  <a:lnTo>
                    <a:pt x="446" y="288"/>
                  </a:lnTo>
                  <a:lnTo>
                    <a:pt x="446" y="288"/>
                  </a:lnTo>
                  <a:lnTo>
                    <a:pt x="446" y="286"/>
                  </a:lnTo>
                  <a:lnTo>
                    <a:pt x="450" y="286"/>
                  </a:lnTo>
                  <a:lnTo>
                    <a:pt x="450" y="284"/>
                  </a:lnTo>
                  <a:lnTo>
                    <a:pt x="452" y="282"/>
                  </a:lnTo>
                  <a:lnTo>
                    <a:pt x="454" y="282"/>
                  </a:lnTo>
                  <a:lnTo>
                    <a:pt x="456" y="280"/>
                  </a:lnTo>
                  <a:lnTo>
                    <a:pt x="456" y="278"/>
                  </a:lnTo>
                  <a:lnTo>
                    <a:pt x="456" y="276"/>
                  </a:lnTo>
                  <a:lnTo>
                    <a:pt x="460" y="276"/>
                  </a:lnTo>
                  <a:lnTo>
                    <a:pt x="460" y="274"/>
                  </a:lnTo>
                  <a:lnTo>
                    <a:pt x="460" y="270"/>
                  </a:lnTo>
                  <a:lnTo>
                    <a:pt x="462" y="266"/>
                  </a:lnTo>
                  <a:lnTo>
                    <a:pt x="460" y="266"/>
                  </a:lnTo>
                  <a:lnTo>
                    <a:pt x="458" y="266"/>
                  </a:lnTo>
                  <a:lnTo>
                    <a:pt x="454" y="266"/>
                  </a:lnTo>
                  <a:lnTo>
                    <a:pt x="450" y="266"/>
                  </a:lnTo>
                  <a:lnTo>
                    <a:pt x="446" y="268"/>
                  </a:lnTo>
                  <a:lnTo>
                    <a:pt x="436" y="270"/>
                  </a:lnTo>
                  <a:lnTo>
                    <a:pt x="426" y="274"/>
                  </a:lnTo>
                  <a:lnTo>
                    <a:pt x="422" y="278"/>
                  </a:lnTo>
                  <a:lnTo>
                    <a:pt x="416" y="278"/>
                  </a:lnTo>
                  <a:lnTo>
                    <a:pt x="406" y="282"/>
                  </a:lnTo>
                  <a:lnTo>
                    <a:pt x="404" y="286"/>
                  </a:lnTo>
                  <a:lnTo>
                    <a:pt x="404" y="288"/>
                  </a:lnTo>
                  <a:lnTo>
                    <a:pt x="406" y="288"/>
                  </a:lnTo>
                  <a:lnTo>
                    <a:pt x="406" y="288"/>
                  </a:lnTo>
                  <a:lnTo>
                    <a:pt x="404" y="290"/>
                  </a:lnTo>
                  <a:lnTo>
                    <a:pt x="402" y="290"/>
                  </a:lnTo>
                  <a:lnTo>
                    <a:pt x="398" y="294"/>
                  </a:lnTo>
                  <a:lnTo>
                    <a:pt x="394" y="294"/>
                  </a:lnTo>
                  <a:lnTo>
                    <a:pt x="392" y="296"/>
                  </a:lnTo>
                  <a:lnTo>
                    <a:pt x="392" y="298"/>
                  </a:lnTo>
                  <a:lnTo>
                    <a:pt x="390" y="300"/>
                  </a:lnTo>
                  <a:lnTo>
                    <a:pt x="388" y="302"/>
                  </a:lnTo>
                  <a:lnTo>
                    <a:pt x="388" y="306"/>
                  </a:lnTo>
                  <a:lnTo>
                    <a:pt x="390" y="304"/>
                  </a:lnTo>
                  <a:lnTo>
                    <a:pt x="392" y="306"/>
                  </a:lnTo>
                  <a:lnTo>
                    <a:pt x="390" y="308"/>
                  </a:lnTo>
                  <a:lnTo>
                    <a:pt x="392" y="308"/>
                  </a:lnTo>
                  <a:lnTo>
                    <a:pt x="392" y="308"/>
                  </a:lnTo>
                  <a:lnTo>
                    <a:pt x="394" y="306"/>
                  </a:lnTo>
                  <a:lnTo>
                    <a:pt x="396" y="306"/>
                  </a:lnTo>
                  <a:lnTo>
                    <a:pt x="398" y="308"/>
                  </a:lnTo>
                  <a:lnTo>
                    <a:pt x="398" y="310"/>
                  </a:lnTo>
                  <a:lnTo>
                    <a:pt x="396" y="310"/>
                  </a:lnTo>
                  <a:lnTo>
                    <a:pt x="392" y="310"/>
                  </a:lnTo>
                  <a:lnTo>
                    <a:pt x="390" y="310"/>
                  </a:lnTo>
                  <a:lnTo>
                    <a:pt x="392" y="312"/>
                  </a:lnTo>
                  <a:lnTo>
                    <a:pt x="396" y="314"/>
                  </a:lnTo>
                  <a:lnTo>
                    <a:pt x="396" y="314"/>
                  </a:lnTo>
                  <a:lnTo>
                    <a:pt x="398" y="312"/>
                  </a:lnTo>
                  <a:lnTo>
                    <a:pt x="398" y="312"/>
                  </a:lnTo>
                  <a:lnTo>
                    <a:pt x="400" y="314"/>
                  </a:lnTo>
                  <a:lnTo>
                    <a:pt x="398" y="314"/>
                  </a:lnTo>
                  <a:lnTo>
                    <a:pt x="400" y="314"/>
                  </a:lnTo>
                  <a:lnTo>
                    <a:pt x="404" y="316"/>
                  </a:lnTo>
                  <a:lnTo>
                    <a:pt x="408" y="314"/>
                  </a:lnTo>
                  <a:lnTo>
                    <a:pt x="410" y="314"/>
                  </a:lnTo>
                  <a:lnTo>
                    <a:pt x="414" y="316"/>
                  </a:lnTo>
                  <a:lnTo>
                    <a:pt x="416" y="314"/>
                  </a:lnTo>
                  <a:lnTo>
                    <a:pt x="420" y="316"/>
                  </a:lnTo>
                  <a:lnTo>
                    <a:pt x="420" y="318"/>
                  </a:lnTo>
                  <a:lnTo>
                    <a:pt x="422" y="318"/>
                  </a:lnTo>
                  <a:lnTo>
                    <a:pt x="422" y="320"/>
                  </a:lnTo>
                  <a:lnTo>
                    <a:pt x="420" y="320"/>
                  </a:lnTo>
                  <a:lnTo>
                    <a:pt x="416" y="318"/>
                  </a:lnTo>
                  <a:lnTo>
                    <a:pt x="412" y="318"/>
                  </a:lnTo>
                  <a:lnTo>
                    <a:pt x="410" y="318"/>
                  </a:lnTo>
                  <a:lnTo>
                    <a:pt x="414" y="320"/>
                  </a:lnTo>
                  <a:lnTo>
                    <a:pt x="414" y="322"/>
                  </a:lnTo>
                  <a:lnTo>
                    <a:pt x="410" y="322"/>
                  </a:lnTo>
                  <a:lnTo>
                    <a:pt x="408" y="320"/>
                  </a:lnTo>
                  <a:lnTo>
                    <a:pt x="404" y="320"/>
                  </a:lnTo>
                  <a:lnTo>
                    <a:pt x="402" y="322"/>
                  </a:lnTo>
                  <a:lnTo>
                    <a:pt x="400" y="320"/>
                  </a:lnTo>
                  <a:lnTo>
                    <a:pt x="398" y="320"/>
                  </a:lnTo>
                  <a:lnTo>
                    <a:pt x="398" y="322"/>
                  </a:lnTo>
                  <a:lnTo>
                    <a:pt x="396" y="320"/>
                  </a:lnTo>
                  <a:lnTo>
                    <a:pt x="390" y="322"/>
                  </a:lnTo>
                  <a:lnTo>
                    <a:pt x="388" y="322"/>
                  </a:lnTo>
                  <a:lnTo>
                    <a:pt x="384" y="322"/>
                  </a:lnTo>
                  <a:lnTo>
                    <a:pt x="384" y="326"/>
                  </a:lnTo>
                  <a:lnTo>
                    <a:pt x="384" y="332"/>
                  </a:lnTo>
                  <a:lnTo>
                    <a:pt x="384" y="334"/>
                  </a:lnTo>
                  <a:lnTo>
                    <a:pt x="384" y="336"/>
                  </a:lnTo>
                  <a:lnTo>
                    <a:pt x="384" y="336"/>
                  </a:lnTo>
                  <a:lnTo>
                    <a:pt x="384" y="338"/>
                  </a:lnTo>
                  <a:lnTo>
                    <a:pt x="386" y="340"/>
                  </a:lnTo>
                  <a:lnTo>
                    <a:pt x="386" y="338"/>
                  </a:lnTo>
                  <a:lnTo>
                    <a:pt x="388" y="338"/>
                  </a:lnTo>
                  <a:lnTo>
                    <a:pt x="390" y="340"/>
                  </a:lnTo>
                  <a:lnTo>
                    <a:pt x="392" y="340"/>
                  </a:lnTo>
                  <a:lnTo>
                    <a:pt x="392" y="340"/>
                  </a:lnTo>
                  <a:lnTo>
                    <a:pt x="392" y="338"/>
                  </a:lnTo>
                  <a:lnTo>
                    <a:pt x="394" y="340"/>
                  </a:lnTo>
                  <a:lnTo>
                    <a:pt x="396" y="340"/>
                  </a:lnTo>
                  <a:lnTo>
                    <a:pt x="396" y="340"/>
                  </a:lnTo>
                  <a:lnTo>
                    <a:pt x="398" y="342"/>
                  </a:lnTo>
                  <a:lnTo>
                    <a:pt x="398" y="342"/>
                  </a:lnTo>
                  <a:lnTo>
                    <a:pt x="400" y="342"/>
                  </a:lnTo>
                  <a:lnTo>
                    <a:pt x="402" y="342"/>
                  </a:lnTo>
                  <a:lnTo>
                    <a:pt x="404" y="342"/>
                  </a:lnTo>
                  <a:lnTo>
                    <a:pt x="404" y="344"/>
                  </a:lnTo>
                  <a:lnTo>
                    <a:pt x="406" y="344"/>
                  </a:lnTo>
                  <a:lnTo>
                    <a:pt x="408" y="344"/>
                  </a:lnTo>
                  <a:lnTo>
                    <a:pt x="410" y="344"/>
                  </a:lnTo>
                  <a:lnTo>
                    <a:pt x="412" y="344"/>
                  </a:lnTo>
                  <a:lnTo>
                    <a:pt x="414" y="344"/>
                  </a:lnTo>
                  <a:lnTo>
                    <a:pt x="418" y="344"/>
                  </a:lnTo>
                  <a:lnTo>
                    <a:pt x="420" y="344"/>
                  </a:lnTo>
                  <a:lnTo>
                    <a:pt x="422" y="344"/>
                  </a:lnTo>
                  <a:lnTo>
                    <a:pt x="422" y="346"/>
                  </a:lnTo>
                  <a:lnTo>
                    <a:pt x="424" y="346"/>
                  </a:lnTo>
                  <a:lnTo>
                    <a:pt x="424" y="348"/>
                  </a:lnTo>
                  <a:lnTo>
                    <a:pt x="426" y="350"/>
                  </a:lnTo>
                  <a:lnTo>
                    <a:pt x="426" y="350"/>
                  </a:lnTo>
                  <a:lnTo>
                    <a:pt x="426" y="350"/>
                  </a:lnTo>
                  <a:lnTo>
                    <a:pt x="430" y="350"/>
                  </a:lnTo>
                  <a:lnTo>
                    <a:pt x="430" y="352"/>
                  </a:lnTo>
                  <a:lnTo>
                    <a:pt x="432" y="354"/>
                  </a:lnTo>
                  <a:lnTo>
                    <a:pt x="432" y="354"/>
                  </a:lnTo>
                  <a:lnTo>
                    <a:pt x="434" y="356"/>
                  </a:lnTo>
                  <a:lnTo>
                    <a:pt x="434" y="356"/>
                  </a:lnTo>
                  <a:lnTo>
                    <a:pt x="434" y="358"/>
                  </a:lnTo>
                  <a:lnTo>
                    <a:pt x="436" y="360"/>
                  </a:lnTo>
                  <a:lnTo>
                    <a:pt x="440" y="362"/>
                  </a:lnTo>
                  <a:lnTo>
                    <a:pt x="440" y="364"/>
                  </a:lnTo>
                  <a:lnTo>
                    <a:pt x="438" y="364"/>
                  </a:lnTo>
                  <a:lnTo>
                    <a:pt x="440" y="366"/>
                  </a:lnTo>
                  <a:lnTo>
                    <a:pt x="438" y="364"/>
                  </a:lnTo>
                  <a:lnTo>
                    <a:pt x="434" y="364"/>
                  </a:lnTo>
                  <a:lnTo>
                    <a:pt x="430" y="364"/>
                  </a:lnTo>
                  <a:lnTo>
                    <a:pt x="428" y="364"/>
                  </a:lnTo>
                  <a:lnTo>
                    <a:pt x="426" y="364"/>
                  </a:lnTo>
                  <a:lnTo>
                    <a:pt x="426" y="364"/>
                  </a:lnTo>
                  <a:lnTo>
                    <a:pt x="424" y="364"/>
                  </a:lnTo>
                  <a:lnTo>
                    <a:pt x="422" y="362"/>
                  </a:lnTo>
                  <a:lnTo>
                    <a:pt x="420" y="362"/>
                  </a:lnTo>
                  <a:lnTo>
                    <a:pt x="420" y="360"/>
                  </a:lnTo>
                  <a:lnTo>
                    <a:pt x="418" y="358"/>
                  </a:lnTo>
                  <a:lnTo>
                    <a:pt x="416" y="360"/>
                  </a:lnTo>
                  <a:lnTo>
                    <a:pt x="414" y="358"/>
                  </a:lnTo>
                  <a:lnTo>
                    <a:pt x="412" y="358"/>
                  </a:lnTo>
                  <a:lnTo>
                    <a:pt x="410" y="356"/>
                  </a:lnTo>
                  <a:lnTo>
                    <a:pt x="410" y="356"/>
                  </a:lnTo>
                  <a:lnTo>
                    <a:pt x="408" y="356"/>
                  </a:lnTo>
                  <a:lnTo>
                    <a:pt x="408" y="354"/>
                  </a:lnTo>
                  <a:lnTo>
                    <a:pt x="406" y="354"/>
                  </a:lnTo>
                  <a:lnTo>
                    <a:pt x="404" y="354"/>
                  </a:lnTo>
                  <a:lnTo>
                    <a:pt x="398" y="354"/>
                  </a:lnTo>
                  <a:lnTo>
                    <a:pt x="396" y="354"/>
                  </a:lnTo>
                  <a:lnTo>
                    <a:pt x="392" y="354"/>
                  </a:lnTo>
                  <a:lnTo>
                    <a:pt x="384" y="352"/>
                  </a:lnTo>
                  <a:lnTo>
                    <a:pt x="382" y="354"/>
                  </a:lnTo>
                  <a:lnTo>
                    <a:pt x="378" y="354"/>
                  </a:lnTo>
                  <a:lnTo>
                    <a:pt x="378" y="356"/>
                  </a:lnTo>
                  <a:lnTo>
                    <a:pt x="378" y="360"/>
                  </a:lnTo>
                  <a:lnTo>
                    <a:pt x="376" y="364"/>
                  </a:lnTo>
                  <a:lnTo>
                    <a:pt x="376" y="368"/>
                  </a:lnTo>
                  <a:lnTo>
                    <a:pt x="374" y="368"/>
                  </a:lnTo>
                  <a:lnTo>
                    <a:pt x="376" y="370"/>
                  </a:lnTo>
                  <a:lnTo>
                    <a:pt x="378" y="370"/>
                  </a:lnTo>
                  <a:lnTo>
                    <a:pt x="376" y="372"/>
                  </a:lnTo>
                  <a:lnTo>
                    <a:pt x="376" y="372"/>
                  </a:lnTo>
                  <a:lnTo>
                    <a:pt x="378" y="378"/>
                  </a:lnTo>
                  <a:lnTo>
                    <a:pt x="380" y="378"/>
                  </a:lnTo>
                  <a:lnTo>
                    <a:pt x="380" y="380"/>
                  </a:lnTo>
                  <a:lnTo>
                    <a:pt x="384" y="382"/>
                  </a:lnTo>
                  <a:lnTo>
                    <a:pt x="384" y="384"/>
                  </a:lnTo>
                  <a:lnTo>
                    <a:pt x="386" y="384"/>
                  </a:lnTo>
                  <a:lnTo>
                    <a:pt x="388" y="384"/>
                  </a:lnTo>
                  <a:lnTo>
                    <a:pt x="390" y="384"/>
                  </a:lnTo>
                  <a:lnTo>
                    <a:pt x="392" y="384"/>
                  </a:lnTo>
                  <a:lnTo>
                    <a:pt x="394" y="384"/>
                  </a:lnTo>
                  <a:lnTo>
                    <a:pt x="396" y="386"/>
                  </a:lnTo>
                  <a:lnTo>
                    <a:pt x="398" y="386"/>
                  </a:lnTo>
                  <a:lnTo>
                    <a:pt x="400" y="388"/>
                  </a:lnTo>
                  <a:lnTo>
                    <a:pt x="400" y="388"/>
                  </a:lnTo>
                  <a:lnTo>
                    <a:pt x="402" y="390"/>
                  </a:lnTo>
                  <a:lnTo>
                    <a:pt x="398" y="392"/>
                  </a:lnTo>
                  <a:lnTo>
                    <a:pt x="398" y="392"/>
                  </a:lnTo>
                  <a:lnTo>
                    <a:pt x="398" y="394"/>
                  </a:lnTo>
                  <a:lnTo>
                    <a:pt x="398" y="394"/>
                  </a:lnTo>
                  <a:lnTo>
                    <a:pt x="398" y="396"/>
                  </a:lnTo>
                  <a:lnTo>
                    <a:pt x="394" y="398"/>
                  </a:lnTo>
                  <a:lnTo>
                    <a:pt x="394" y="398"/>
                  </a:lnTo>
                  <a:lnTo>
                    <a:pt x="392" y="400"/>
                  </a:lnTo>
                  <a:lnTo>
                    <a:pt x="394" y="402"/>
                  </a:lnTo>
                  <a:lnTo>
                    <a:pt x="396" y="406"/>
                  </a:lnTo>
                  <a:lnTo>
                    <a:pt x="396" y="408"/>
                  </a:lnTo>
                  <a:lnTo>
                    <a:pt x="396" y="410"/>
                  </a:lnTo>
                  <a:lnTo>
                    <a:pt x="394" y="410"/>
                  </a:lnTo>
                  <a:lnTo>
                    <a:pt x="394" y="412"/>
                  </a:lnTo>
                  <a:lnTo>
                    <a:pt x="398" y="412"/>
                  </a:lnTo>
                  <a:lnTo>
                    <a:pt x="400" y="412"/>
                  </a:lnTo>
                  <a:lnTo>
                    <a:pt x="400" y="412"/>
                  </a:lnTo>
                  <a:lnTo>
                    <a:pt x="402" y="412"/>
                  </a:lnTo>
                  <a:lnTo>
                    <a:pt x="402" y="412"/>
                  </a:lnTo>
                  <a:lnTo>
                    <a:pt x="404" y="410"/>
                  </a:lnTo>
                  <a:lnTo>
                    <a:pt x="406" y="412"/>
                  </a:lnTo>
                  <a:lnTo>
                    <a:pt x="408" y="412"/>
                  </a:lnTo>
                  <a:lnTo>
                    <a:pt x="412" y="412"/>
                  </a:lnTo>
                  <a:lnTo>
                    <a:pt x="414" y="412"/>
                  </a:lnTo>
                  <a:lnTo>
                    <a:pt x="416" y="412"/>
                  </a:lnTo>
                  <a:lnTo>
                    <a:pt x="418" y="412"/>
                  </a:lnTo>
                  <a:lnTo>
                    <a:pt x="418" y="412"/>
                  </a:lnTo>
                  <a:lnTo>
                    <a:pt x="420" y="412"/>
                  </a:lnTo>
                  <a:lnTo>
                    <a:pt x="420" y="412"/>
                  </a:lnTo>
                  <a:lnTo>
                    <a:pt x="422" y="412"/>
                  </a:lnTo>
                  <a:lnTo>
                    <a:pt x="422" y="414"/>
                  </a:lnTo>
                  <a:lnTo>
                    <a:pt x="424" y="414"/>
                  </a:lnTo>
                  <a:lnTo>
                    <a:pt x="424" y="412"/>
                  </a:lnTo>
                  <a:lnTo>
                    <a:pt x="426" y="414"/>
                  </a:lnTo>
                  <a:lnTo>
                    <a:pt x="426" y="416"/>
                  </a:lnTo>
                  <a:lnTo>
                    <a:pt x="426" y="416"/>
                  </a:lnTo>
                  <a:lnTo>
                    <a:pt x="428" y="414"/>
                  </a:lnTo>
                  <a:lnTo>
                    <a:pt x="432" y="414"/>
                  </a:lnTo>
                  <a:lnTo>
                    <a:pt x="432" y="412"/>
                  </a:lnTo>
                  <a:lnTo>
                    <a:pt x="434" y="412"/>
                  </a:lnTo>
                  <a:lnTo>
                    <a:pt x="436" y="412"/>
                  </a:lnTo>
                  <a:lnTo>
                    <a:pt x="440" y="410"/>
                  </a:lnTo>
                  <a:lnTo>
                    <a:pt x="442" y="408"/>
                  </a:lnTo>
                  <a:lnTo>
                    <a:pt x="444" y="408"/>
                  </a:lnTo>
                  <a:lnTo>
                    <a:pt x="444" y="406"/>
                  </a:lnTo>
                  <a:lnTo>
                    <a:pt x="446" y="406"/>
                  </a:lnTo>
                  <a:lnTo>
                    <a:pt x="448" y="406"/>
                  </a:lnTo>
                  <a:lnTo>
                    <a:pt x="450" y="406"/>
                  </a:lnTo>
                  <a:lnTo>
                    <a:pt x="452" y="408"/>
                  </a:lnTo>
                  <a:lnTo>
                    <a:pt x="456" y="408"/>
                  </a:lnTo>
                  <a:lnTo>
                    <a:pt x="462" y="404"/>
                  </a:lnTo>
                  <a:lnTo>
                    <a:pt x="462" y="404"/>
                  </a:lnTo>
                  <a:lnTo>
                    <a:pt x="462" y="404"/>
                  </a:lnTo>
                  <a:lnTo>
                    <a:pt x="464" y="404"/>
                  </a:lnTo>
                  <a:lnTo>
                    <a:pt x="464" y="402"/>
                  </a:lnTo>
                  <a:lnTo>
                    <a:pt x="466" y="402"/>
                  </a:lnTo>
                  <a:lnTo>
                    <a:pt x="466" y="400"/>
                  </a:lnTo>
                  <a:lnTo>
                    <a:pt x="468" y="398"/>
                  </a:lnTo>
                  <a:lnTo>
                    <a:pt x="468" y="398"/>
                  </a:lnTo>
                  <a:lnTo>
                    <a:pt x="470" y="398"/>
                  </a:lnTo>
                  <a:lnTo>
                    <a:pt x="470" y="398"/>
                  </a:lnTo>
                  <a:lnTo>
                    <a:pt x="470" y="396"/>
                  </a:lnTo>
                  <a:lnTo>
                    <a:pt x="472" y="398"/>
                  </a:lnTo>
                  <a:lnTo>
                    <a:pt x="472" y="396"/>
                  </a:lnTo>
                  <a:lnTo>
                    <a:pt x="474" y="398"/>
                  </a:lnTo>
                  <a:lnTo>
                    <a:pt x="474" y="400"/>
                  </a:lnTo>
                  <a:lnTo>
                    <a:pt x="474" y="400"/>
                  </a:lnTo>
                  <a:lnTo>
                    <a:pt x="472" y="402"/>
                  </a:lnTo>
                  <a:lnTo>
                    <a:pt x="472" y="404"/>
                  </a:lnTo>
                  <a:lnTo>
                    <a:pt x="472" y="406"/>
                  </a:lnTo>
                  <a:lnTo>
                    <a:pt x="470" y="406"/>
                  </a:lnTo>
                  <a:lnTo>
                    <a:pt x="470" y="406"/>
                  </a:lnTo>
                  <a:lnTo>
                    <a:pt x="472" y="406"/>
                  </a:lnTo>
                  <a:lnTo>
                    <a:pt x="474" y="408"/>
                  </a:lnTo>
                  <a:lnTo>
                    <a:pt x="474" y="408"/>
                  </a:lnTo>
                  <a:lnTo>
                    <a:pt x="476" y="408"/>
                  </a:lnTo>
                  <a:lnTo>
                    <a:pt x="478" y="408"/>
                  </a:lnTo>
                  <a:lnTo>
                    <a:pt x="478" y="410"/>
                  </a:lnTo>
                  <a:lnTo>
                    <a:pt x="480" y="412"/>
                  </a:lnTo>
                  <a:lnTo>
                    <a:pt x="480" y="410"/>
                  </a:lnTo>
                  <a:lnTo>
                    <a:pt x="480" y="410"/>
                  </a:lnTo>
                  <a:lnTo>
                    <a:pt x="482" y="410"/>
                  </a:lnTo>
                  <a:lnTo>
                    <a:pt x="482" y="412"/>
                  </a:lnTo>
                  <a:lnTo>
                    <a:pt x="480" y="414"/>
                  </a:lnTo>
                  <a:lnTo>
                    <a:pt x="478" y="414"/>
                  </a:lnTo>
                  <a:lnTo>
                    <a:pt x="478" y="416"/>
                  </a:lnTo>
                  <a:lnTo>
                    <a:pt x="478" y="416"/>
                  </a:lnTo>
                  <a:lnTo>
                    <a:pt x="478" y="416"/>
                  </a:lnTo>
                  <a:lnTo>
                    <a:pt x="480" y="416"/>
                  </a:lnTo>
                  <a:lnTo>
                    <a:pt x="482" y="418"/>
                  </a:lnTo>
                  <a:lnTo>
                    <a:pt x="484" y="418"/>
                  </a:lnTo>
                  <a:lnTo>
                    <a:pt x="486" y="416"/>
                  </a:lnTo>
                  <a:lnTo>
                    <a:pt x="486" y="416"/>
                  </a:lnTo>
                  <a:lnTo>
                    <a:pt x="486" y="418"/>
                  </a:lnTo>
                  <a:lnTo>
                    <a:pt x="488" y="420"/>
                  </a:lnTo>
                  <a:lnTo>
                    <a:pt x="490" y="420"/>
                  </a:lnTo>
                  <a:lnTo>
                    <a:pt x="490" y="420"/>
                  </a:lnTo>
                  <a:lnTo>
                    <a:pt x="492" y="420"/>
                  </a:lnTo>
                  <a:lnTo>
                    <a:pt x="494" y="422"/>
                  </a:lnTo>
                  <a:lnTo>
                    <a:pt x="496" y="422"/>
                  </a:lnTo>
                  <a:lnTo>
                    <a:pt x="496" y="422"/>
                  </a:lnTo>
                  <a:lnTo>
                    <a:pt x="496" y="422"/>
                  </a:lnTo>
                  <a:lnTo>
                    <a:pt x="496" y="420"/>
                  </a:lnTo>
                  <a:lnTo>
                    <a:pt x="498" y="420"/>
                  </a:lnTo>
                  <a:lnTo>
                    <a:pt x="500" y="420"/>
                  </a:lnTo>
                  <a:lnTo>
                    <a:pt x="500" y="420"/>
                  </a:lnTo>
                  <a:lnTo>
                    <a:pt x="500" y="422"/>
                  </a:lnTo>
                  <a:lnTo>
                    <a:pt x="502" y="424"/>
                  </a:lnTo>
                  <a:lnTo>
                    <a:pt x="504" y="422"/>
                  </a:lnTo>
                  <a:lnTo>
                    <a:pt x="504" y="420"/>
                  </a:lnTo>
                  <a:lnTo>
                    <a:pt x="506" y="422"/>
                  </a:lnTo>
                  <a:lnTo>
                    <a:pt x="506" y="422"/>
                  </a:lnTo>
                  <a:lnTo>
                    <a:pt x="508" y="422"/>
                  </a:lnTo>
                  <a:lnTo>
                    <a:pt x="508" y="422"/>
                  </a:lnTo>
                  <a:lnTo>
                    <a:pt x="508" y="422"/>
                  </a:lnTo>
                  <a:lnTo>
                    <a:pt x="510" y="420"/>
                  </a:lnTo>
                  <a:lnTo>
                    <a:pt x="512" y="420"/>
                  </a:lnTo>
                  <a:lnTo>
                    <a:pt x="512" y="420"/>
                  </a:lnTo>
                  <a:lnTo>
                    <a:pt x="512" y="422"/>
                  </a:lnTo>
                  <a:lnTo>
                    <a:pt x="514" y="420"/>
                  </a:lnTo>
                  <a:close/>
                  <a:moveTo>
                    <a:pt x="744" y="508"/>
                  </a:moveTo>
                  <a:lnTo>
                    <a:pt x="744" y="504"/>
                  </a:lnTo>
                  <a:lnTo>
                    <a:pt x="744" y="504"/>
                  </a:lnTo>
                  <a:lnTo>
                    <a:pt x="744" y="502"/>
                  </a:lnTo>
                  <a:lnTo>
                    <a:pt x="744" y="498"/>
                  </a:lnTo>
                  <a:lnTo>
                    <a:pt x="746" y="496"/>
                  </a:lnTo>
                  <a:lnTo>
                    <a:pt x="748" y="492"/>
                  </a:lnTo>
                  <a:lnTo>
                    <a:pt x="750" y="492"/>
                  </a:lnTo>
                  <a:lnTo>
                    <a:pt x="754" y="486"/>
                  </a:lnTo>
                  <a:lnTo>
                    <a:pt x="756" y="484"/>
                  </a:lnTo>
                  <a:lnTo>
                    <a:pt x="758" y="484"/>
                  </a:lnTo>
                  <a:lnTo>
                    <a:pt x="758" y="484"/>
                  </a:lnTo>
                  <a:lnTo>
                    <a:pt x="760" y="484"/>
                  </a:lnTo>
                  <a:lnTo>
                    <a:pt x="762" y="482"/>
                  </a:lnTo>
                  <a:lnTo>
                    <a:pt x="764" y="484"/>
                  </a:lnTo>
                  <a:lnTo>
                    <a:pt x="766" y="486"/>
                  </a:lnTo>
                  <a:lnTo>
                    <a:pt x="768" y="486"/>
                  </a:lnTo>
                  <a:lnTo>
                    <a:pt x="768" y="488"/>
                  </a:lnTo>
                  <a:lnTo>
                    <a:pt x="770" y="490"/>
                  </a:lnTo>
                  <a:lnTo>
                    <a:pt x="770" y="492"/>
                  </a:lnTo>
                  <a:lnTo>
                    <a:pt x="768" y="494"/>
                  </a:lnTo>
                  <a:lnTo>
                    <a:pt x="766" y="496"/>
                  </a:lnTo>
                  <a:lnTo>
                    <a:pt x="766" y="498"/>
                  </a:lnTo>
                  <a:lnTo>
                    <a:pt x="764" y="502"/>
                  </a:lnTo>
                  <a:lnTo>
                    <a:pt x="762" y="504"/>
                  </a:lnTo>
                  <a:lnTo>
                    <a:pt x="760" y="506"/>
                  </a:lnTo>
                  <a:lnTo>
                    <a:pt x="758" y="508"/>
                  </a:lnTo>
                  <a:lnTo>
                    <a:pt x="756" y="508"/>
                  </a:lnTo>
                  <a:lnTo>
                    <a:pt x="754" y="508"/>
                  </a:lnTo>
                  <a:lnTo>
                    <a:pt x="752" y="510"/>
                  </a:lnTo>
                  <a:lnTo>
                    <a:pt x="750" y="508"/>
                  </a:lnTo>
                  <a:lnTo>
                    <a:pt x="746" y="510"/>
                  </a:lnTo>
                  <a:lnTo>
                    <a:pt x="746" y="508"/>
                  </a:lnTo>
                  <a:lnTo>
                    <a:pt x="744" y="508"/>
                  </a:lnTo>
                  <a:lnTo>
                    <a:pt x="744" y="508"/>
                  </a:lnTo>
                  <a:close/>
                  <a:moveTo>
                    <a:pt x="526" y="412"/>
                  </a:moveTo>
                  <a:lnTo>
                    <a:pt x="524" y="412"/>
                  </a:lnTo>
                  <a:lnTo>
                    <a:pt x="526" y="410"/>
                  </a:lnTo>
                  <a:lnTo>
                    <a:pt x="526" y="410"/>
                  </a:lnTo>
                  <a:lnTo>
                    <a:pt x="526" y="408"/>
                  </a:lnTo>
                  <a:lnTo>
                    <a:pt x="526" y="406"/>
                  </a:lnTo>
                  <a:lnTo>
                    <a:pt x="528" y="406"/>
                  </a:lnTo>
                  <a:lnTo>
                    <a:pt x="528" y="408"/>
                  </a:lnTo>
                  <a:lnTo>
                    <a:pt x="530" y="410"/>
                  </a:lnTo>
                  <a:lnTo>
                    <a:pt x="530" y="410"/>
                  </a:lnTo>
                  <a:lnTo>
                    <a:pt x="528" y="412"/>
                  </a:lnTo>
                  <a:lnTo>
                    <a:pt x="526" y="412"/>
                  </a:lnTo>
                  <a:lnTo>
                    <a:pt x="526" y="414"/>
                  </a:lnTo>
                  <a:lnTo>
                    <a:pt x="526" y="412"/>
                  </a:lnTo>
                  <a:close/>
                  <a:moveTo>
                    <a:pt x="504" y="432"/>
                  </a:moveTo>
                  <a:lnTo>
                    <a:pt x="506" y="432"/>
                  </a:lnTo>
                  <a:lnTo>
                    <a:pt x="506" y="430"/>
                  </a:lnTo>
                  <a:lnTo>
                    <a:pt x="506" y="428"/>
                  </a:lnTo>
                  <a:lnTo>
                    <a:pt x="508" y="426"/>
                  </a:lnTo>
                  <a:lnTo>
                    <a:pt x="506" y="426"/>
                  </a:lnTo>
                  <a:lnTo>
                    <a:pt x="504" y="428"/>
                  </a:lnTo>
                  <a:lnTo>
                    <a:pt x="504" y="428"/>
                  </a:lnTo>
                  <a:lnTo>
                    <a:pt x="502" y="428"/>
                  </a:lnTo>
                  <a:lnTo>
                    <a:pt x="502" y="430"/>
                  </a:lnTo>
                  <a:lnTo>
                    <a:pt x="504" y="432"/>
                  </a:lnTo>
                  <a:lnTo>
                    <a:pt x="504" y="432"/>
                  </a:lnTo>
                  <a:close/>
                  <a:moveTo>
                    <a:pt x="530" y="428"/>
                  </a:moveTo>
                  <a:lnTo>
                    <a:pt x="526" y="430"/>
                  </a:lnTo>
                  <a:lnTo>
                    <a:pt x="526" y="430"/>
                  </a:lnTo>
                  <a:lnTo>
                    <a:pt x="526" y="432"/>
                  </a:lnTo>
                  <a:lnTo>
                    <a:pt x="524" y="430"/>
                  </a:lnTo>
                  <a:lnTo>
                    <a:pt x="524" y="428"/>
                  </a:lnTo>
                  <a:lnTo>
                    <a:pt x="526" y="426"/>
                  </a:lnTo>
                  <a:lnTo>
                    <a:pt x="526" y="424"/>
                  </a:lnTo>
                  <a:lnTo>
                    <a:pt x="528" y="422"/>
                  </a:lnTo>
                  <a:lnTo>
                    <a:pt x="528" y="422"/>
                  </a:lnTo>
                  <a:lnTo>
                    <a:pt x="528" y="424"/>
                  </a:lnTo>
                  <a:lnTo>
                    <a:pt x="530" y="426"/>
                  </a:lnTo>
                  <a:lnTo>
                    <a:pt x="530" y="428"/>
                  </a:lnTo>
                  <a:close/>
                  <a:moveTo>
                    <a:pt x="532" y="426"/>
                  </a:moveTo>
                  <a:lnTo>
                    <a:pt x="532" y="424"/>
                  </a:lnTo>
                  <a:lnTo>
                    <a:pt x="532" y="422"/>
                  </a:lnTo>
                  <a:lnTo>
                    <a:pt x="532" y="420"/>
                  </a:lnTo>
                  <a:lnTo>
                    <a:pt x="534" y="418"/>
                  </a:lnTo>
                  <a:lnTo>
                    <a:pt x="534" y="420"/>
                  </a:lnTo>
                  <a:lnTo>
                    <a:pt x="534" y="422"/>
                  </a:lnTo>
                  <a:lnTo>
                    <a:pt x="534" y="424"/>
                  </a:lnTo>
                  <a:lnTo>
                    <a:pt x="534" y="424"/>
                  </a:lnTo>
                  <a:lnTo>
                    <a:pt x="532" y="426"/>
                  </a:lnTo>
                  <a:lnTo>
                    <a:pt x="532" y="426"/>
                  </a:lnTo>
                  <a:close/>
                  <a:moveTo>
                    <a:pt x="578" y="426"/>
                  </a:moveTo>
                  <a:lnTo>
                    <a:pt x="578" y="422"/>
                  </a:lnTo>
                  <a:lnTo>
                    <a:pt x="580" y="420"/>
                  </a:lnTo>
                  <a:lnTo>
                    <a:pt x="584" y="420"/>
                  </a:lnTo>
                  <a:lnTo>
                    <a:pt x="584" y="422"/>
                  </a:lnTo>
                  <a:lnTo>
                    <a:pt x="582" y="426"/>
                  </a:lnTo>
                  <a:lnTo>
                    <a:pt x="580" y="426"/>
                  </a:lnTo>
                  <a:lnTo>
                    <a:pt x="580" y="426"/>
                  </a:lnTo>
                  <a:lnTo>
                    <a:pt x="580" y="424"/>
                  </a:lnTo>
                  <a:lnTo>
                    <a:pt x="580" y="424"/>
                  </a:lnTo>
                  <a:lnTo>
                    <a:pt x="580" y="426"/>
                  </a:lnTo>
                  <a:lnTo>
                    <a:pt x="578" y="426"/>
                  </a:lnTo>
                  <a:lnTo>
                    <a:pt x="578" y="426"/>
                  </a:lnTo>
                  <a:close/>
                  <a:moveTo>
                    <a:pt x="576" y="422"/>
                  </a:moveTo>
                  <a:lnTo>
                    <a:pt x="576" y="422"/>
                  </a:lnTo>
                  <a:lnTo>
                    <a:pt x="578" y="420"/>
                  </a:lnTo>
                  <a:lnTo>
                    <a:pt x="576" y="418"/>
                  </a:lnTo>
                  <a:lnTo>
                    <a:pt x="576" y="420"/>
                  </a:lnTo>
                  <a:lnTo>
                    <a:pt x="576" y="422"/>
                  </a:lnTo>
                  <a:close/>
                  <a:moveTo>
                    <a:pt x="574" y="444"/>
                  </a:moveTo>
                  <a:lnTo>
                    <a:pt x="574" y="442"/>
                  </a:lnTo>
                  <a:lnTo>
                    <a:pt x="578" y="440"/>
                  </a:lnTo>
                  <a:lnTo>
                    <a:pt x="578" y="438"/>
                  </a:lnTo>
                  <a:lnTo>
                    <a:pt x="576" y="440"/>
                  </a:lnTo>
                  <a:lnTo>
                    <a:pt x="574" y="438"/>
                  </a:lnTo>
                  <a:lnTo>
                    <a:pt x="576" y="432"/>
                  </a:lnTo>
                  <a:lnTo>
                    <a:pt x="578" y="430"/>
                  </a:lnTo>
                  <a:lnTo>
                    <a:pt x="574" y="432"/>
                  </a:lnTo>
                  <a:lnTo>
                    <a:pt x="572" y="436"/>
                  </a:lnTo>
                  <a:lnTo>
                    <a:pt x="572" y="434"/>
                  </a:lnTo>
                  <a:lnTo>
                    <a:pt x="574" y="428"/>
                  </a:lnTo>
                  <a:lnTo>
                    <a:pt x="574" y="420"/>
                  </a:lnTo>
                  <a:lnTo>
                    <a:pt x="570" y="416"/>
                  </a:lnTo>
                  <a:lnTo>
                    <a:pt x="570" y="414"/>
                  </a:lnTo>
                  <a:lnTo>
                    <a:pt x="568" y="414"/>
                  </a:lnTo>
                  <a:lnTo>
                    <a:pt x="566" y="416"/>
                  </a:lnTo>
                  <a:lnTo>
                    <a:pt x="566" y="414"/>
                  </a:lnTo>
                  <a:lnTo>
                    <a:pt x="568" y="412"/>
                  </a:lnTo>
                  <a:lnTo>
                    <a:pt x="566" y="410"/>
                  </a:lnTo>
                  <a:lnTo>
                    <a:pt x="568" y="408"/>
                  </a:lnTo>
                  <a:lnTo>
                    <a:pt x="568" y="406"/>
                  </a:lnTo>
                  <a:lnTo>
                    <a:pt x="564" y="406"/>
                  </a:lnTo>
                  <a:lnTo>
                    <a:pt x="560" y="410"/>
                  </a:lnTo>
                  <a:lnTo>
                    <a:pt x="558" y="414"/>
                  </a:lnTo>
                  <a:lnTo>
                    <a:pt x="560" y="418"/>
                  </a:lnTo>
                  <a:lnTo>
                    <a:pt x="558" y="416"/>
                  </a:lnTo>
                  <a:lnTo>
                    <a:pt x="556" y="414"/>
                  </a:lnTo>
                  <a:lnTo>
                    <a:pt x="556" y="412"/>
                  </a:lnTo>
                  <a:lnTo>
                    <a:pt x="556" y="416"/>
                  </a:lnTo>
                  <a:lnTo>
                    <a:pt x="554" y="416"/>
                  </a:lnTo>
                  <a:lnTo>
                    <a:pt x="554" y="418"/>
                  </a:lnTo>
                  <a:lnTo>
                    <a:pt x="554" y="420"/>
                  </a:lnTo>
                  <a:lnTo>
                    <a:pt x="552" y="420"/>
                  </a:lnTo>
                  <a:lnTo>
                    <a:pt x="550" y="422"/>
                  </a:lnTo>
                  <a:lnTo>
                    <a:pt x="546" y="422"/>
                  </a:lnTo>
                  <a:lnTo>
                    <a:pt x="544" y="424"/>
                  </a:lnTo>
                  <a:lnTo>
                    <a:pt x="544" y="422"/>
                  </a:lnTo>
                  <a:lnTo>
                    <a:pt x="538" y="426"/>
                  </a:lnTo>
                  <a:lnTo>
                    <a:pt x="538" y="428"/>
                  </a:lnTo>
                  <a:lnTo>
                    <a:pt x="540" y="432"/>
                  </a:lnTo>
                  <a:lnTo>
                    <a:pt x="542" y="430"/>
                  </a:lnTo>
                  <a:lnTo>
                    <a:pt x="542" y="430"/>
                  </a:lnTo>
                  <a:lnTo>
                    <a:pt x="542" y="428"/>
                  </a:lnTo>
                  <a:lnTo>
                    <a:pt x="546" y="430"/>
                  </a:lnTo>
                  <a:lnTo>
                    <a:pt x="544" y="432"/>
                  </a:lnTo>
                  <a:lnTo>
                    <a:pt x="546" y="434"/>
                  </a:lnTo>
                  <a:lnTo>
                    <a:pt x="548" y="432"/>
                  </a:lnTo>
                  <a:lnTo>
                    <a:pt x="550" y="434"/>
                  </a:lnTo>
                  <a:lnTo>
                    <a:pt x="548" y="436"/>
                  </a:lnTo>
                  <a:lnTo>
                    <a:pt x="552" y="440"/>
                  </a:lnTo>
                  <a:lnTo>
                    <a:pt x="554" y="440"/>
                  </a:lnTo>
                  <a:lnTo>
                    <a:pt x="554" y="444"/>
                  </a:lnTo>
                  <a:lnTo>
                    <a:pt x="556" y="446"/>
                  </a:lnTo>
                  <a:lnTo>
                    <a:pt x="558" y="442"/>
                  </a:lnTo>
                  <a:lnTo>
                    <a:pt x="558" y="444"/>
                  </a:lnTo>
                  <a:lnTo>
                    <a:pt x="562" y="448"/>
                  </a:lnTo>
                  <a:lnTo>
                    <a:pt x="564" y="448"/>
                  </a:lnTo>
                  <a:lnTo>
                    <a:pt x="566" y="448"/>
                  </a:lnTo>
                  <a:lnTo>
                    <a:pt x="568" y="444"/>
                  </a:lnTo>
                  <a:lnTo>
                    <a:pt x="570" y="444"/>
                  </a:lnTo>
                  <a:lnTo>
                    <a:pt x="572" y="442"/>
                  </a:lnTo>
                  <a:lnTo>
                    <a:pt x="574" y="444"/>
                  </a:lnTo>
                  <a:close/>
                  <a:moveTo>
                    <a:pt x="826" y="426"/>
                  </a:moveTo>
                  <a:lnTo>
                    <a:pt x="824" y="426"/>
                  </a:lnTo>
                  <a:lnTo>
                    <a:pt x="824" y="424"/>
                  </a:lnTo>
                  <a:lnTo>
                    <a:pt x="826" y="422"/>
                  </a:lnTo>
                  <a:lnTo>
                    <a:pt x="828" y="420"/>
                  </a:lnTo>
                  <a:lnTo>
                    <a:pt x="830" y="420"/>
                  </a:lnTo>
                  <a:lnTo>
                    <a:pt x="830" y="422"/>
                  </a:lnTo>
                  <a:lnTo>
                    <a:pt x="832" y="422"/>
                  </a:lnTo>
                  <a:lnTo>
                    <a:pt x="832" y="424"/>
                  </a:lnTo>
                  <a:lnTo>
                    <a:pt x="830" y="426"/>
                  </a:lnTo>
                  <a:lnTo>
                    <a:pt x="830" y="426"/>
                  </a:lnTo>
                  <a:lnTo>
                    <a:pt x="828" y="426"/>
                  </a:lnTo>
                  <a:lnTo>
                    <a:pt x="826" y="426"/>
                  </a:lnTo>
                  <a:lnTo>
                    <a:pt x="826" y="428"/>
                  </a:lnTo>
                  <a:lnTo>
                    <a:pt x="826" y="428"/>
                  </a:lnTo>
                  <a:lnTo>
                    <a:pt x="826" y="426"/>
                  </a:lnTo>
                  <a:lnTo>
                    <a:pt x="826" y="426"/>
                  </a:lnTo>
                  <a:close/>
                  <a:moveTo>
                    <a:pt x="820" y="642"/>
                  </a:moveTo>
                  <a:lnTo>
                    <a:pt x="818" y="642"/>
                  </a:lnTo>
                  <a:lnTo>
                    <a:pt x="816" y="642"/>
                  </a:lnTo>
                  <a:lnTo>
                    <a:pt x="812" y="640"/>
                  </a:lnTo>
                  <a:lnTo>
                    <a:pt x="810" y="638"/>
                  </a:lnTo>
                  <a:lnTo>
                    <a:pt x="808" y="638"/>
                  </a:lnTo>
                  <a:lnTo>
                    <a:pt x="804" y="634"/>
                  </a:lnTo>
                  <a:lnTo>
                    <a:pt x="804" y="634"/>
                  </a:lnTo>
                  <a:lnTo>
                    <a:pt x="802" y="632"/>
                  </a:lnTo>
                  <a:lnTo>
                    <a:pt x="802" y="634"/>
                  </a:lnTo>
                  <a:lnTo>
                    <a:pt x="800" y="632"/>
                  </a:lnTo>
                  <a:lnTo>
                    <a:pt x="798" y="634"/>
                  </a:lnTo>
                  <a:lnTo>
                    <a:pt x="796" y="632"/>
                  </a:lnTo>
                  <a:lnTo>
                    <a:pt x="794" y="630"/>
                  </a:lnTo>
                  <a:lnTo>
                    <a:pt x="794" y="628"/>
                  </a:lnTo>
                  <a:lnTo>
                    <a:pt x="792" y="628"/>
                  </a:lnTo>
                  <a:lnTo>
                    <a:pt x="788" y="626"/>
                  </a:lnTo>
                  <a:lnTo>
                    <a:pt x="788" y="624"/>
                  </a:lnTo>
                  <a:lnTo>
                    <a:pt x="788" y="624"/>
                  </a:lnTo>
                  <a:lnTo>
                    <a:pt x="786" y="624"/>
                  </a:lnTo>
                  <a:lnTo>
                    <a:pt x="786" y="622"/>
                  </a:lnTo>
                  <a:lnTo>
                    <a:pt x="786" y="620"/>
                  </a:lnTo>
                  <a:lnTo>
                    <a:pt x="788" y="620"/>
                  </a:lnTo>
                  <a:lnTo>
                    <a:pt x="786" y="620"/>
                  </a:lnTo>
                  <a:lnTo>
                    <a:pt x="784" y="620"/>
                  </a:lnTo>
                  <a:lnTo>
                    <a:pt x="784" y="620"/>
                  </a:lnTo>
                  <a:lnTo>
                    <a:pt x="782" y="620"/>
                  </a:lnTo>
                  <a:lnTo>
                    <a:pt x="782" y="618"/>
                  </a:lnTo>
                  <a:lnTo>
                    <a:pt x="782" y="618"/>
                  </a:lnTo>
                  <a:lnTo>
                    <a:pt x="776" y="616"/>
                  </a:lnTo>
                  <a:lnTo>
                    <a:pt x="776" y="616"/>
                  </a:lnTo>
                  <a:lnTo>
                    <a:pt x="774" y="614"/>
                  </a:lnTo>
                  <a:lnTo>
                    <a:pt x="772" y="614"/>
                  </a:lnTo>
                  <a:lnTo>
                    <a:pt x="772" y="612"/>
                  </a:lnTo>
                  <a:lnTo>
                    <a:pt x="770" y="612"/>
                  </a:lnTo>
                  <a:lnTo>
                    <a:pt x="768" y="610"/>
                  </a:lnTo>
                  <a:lnTo>
                    <a:pt x="768" y="608"/>
                  </a:lnTo>
                  <a:lnTo>
                    <a:pt x="768" y="604"/>
                  </a:lnTo>
                  <a:lnTo>
                    <a:pt x="766" y="604"/>
                  </a:lnTo>
                  <a:lnTo>
                    <a:pt x="766" y="602"/>
                  </a:lnTo>
                  <a:lnTo>
                    <a:pt x="770" y="602"/>
                  </a:lnTo>
                  <a:lnTo>
                    <a:pt x="774" y="600"/>
                  </a:lnTo>
                  <a:lnTo>
                    <a:pt x="774" y="598"/>
                  </a:lnTo>
                  <a:lnTo>
                    <a:pt x="772" y="600"/>
                  </a:lnTo>
                  <a:lnTo>
                    <a:pt x="770" y="596"/>
                  </a:lnTo>
                  <a:lnTo>
                    <a:pt x="768" y="594"/>
                  </a:lnTo>
                  <a:lnTo>
                    <a:pt x="768" y="594"/>
                  </a:lnTo>
                  <a:lnTo>
                    <a:pt x="768" y="594"/>
                  </a:lnTo>
                  <a:lnTo>
                    <a:pt x="766" y="596"/>
                  </a:lnTo>
                  <a:lnTo>
                    <a:pt x="766" y="598"/>
                  </a:lnTo>
                  <a:lnTo>
                    <a:pt x="764" y="596"/>
                  </a:lnTo>
                  <a:lnTo>
                    <a:pt x="766" y="594"/>
                  </a:lnTo>
                  <a:lnTo>
                    <a:pt x="766" y="590"/>
                  </a:lnTo>
                  <a:lnTo>
                    <a:pt x="764" y="592"/>
                  </a:lnTo>
                  <a:lnTo>
                    <a:pt x="764" y="592"/>
                  </a:lnTo>
                  <a:lnTo>
                    <a:pt x="764" y="588"/>
                  </a:lnTo>
                  <a:lnTo>
                    <a:pt x="762" y="590"/>
                  </a:lnTo>
                  <a:lnTo>
                    <a:pt x="760" y="586"/>
                  </a:lnTo>
                  <a:lnTo>
                    <a:pt x="762" y="586"/>
                  </a:lnTo>
                  <a:lnTo>
                    <a:pt x="760" y="582"/>
                  </a:lnTo>
                  <a:lnTo>
                    <a:pt x="758" y="580"/>
                  </a:lnTo>
                  <a:lnTo>
                    <a:pt x="758" y="578"/>
                  </a:lnTo>
                  <a:lnTo>
                    <a:pt x="760" y="576"/>
                  </a:lnTo>
                  <a:lnTo>
                    <a:pt x="760" y="574"/>
                  </a:lnTo>
                  <a:lnTo>
                    <a:pt x="756" y="578"/>
                  </a:lnTo>
                  <a:lnTo>
                    <a:pt x="756" y="580"/>
                  </a:lnTo>
                  <a:lnTo>
                    <a:pt x="756" y="580"/>
                  </a:lnTo>
                  <a:lnTo>
                    <a:pt x="756" y="576"/>
                  </a:lnTo>
                  <a:lnTo>
                    <a:pt x="754" y="576"/>
                  </a:lnTo>
                  <a:lnTo>
                    <a:pt x="754" y="576"/>
                  </a:lnTo>
                  <a:lnTo>
                    <a:pt x="754" y="576"/>
                  </a:lnTo>
                  <a:lnTo>
                    <a:pt x="752" y="580"/>
                  </a:lnTo>
                  <a:lnTo>
                    <a:pt x="750" y="580"/>
                  </a:lnTo>
                  <a:lnTo>
                    <a:pt x="750" y="578"/>
                  </a:lnTo>
                  <a:lnTo>
                    <a:pt x="752" y="576"/>
                  </a:lnTo>
                  <a:lnTo>
                    <a:pt x="752" y="574"/>
                  </a:lnTo>
                  <a:lnTo>
                    <a:pt x="752" y="572"/>
                  </a:lnTo>
                  <a:lnTo>
                    <a:pt x="750" y="572"/>
                  </a:lnTo>
                  <a:lnTo>
                    <a:pt x="748" y="574"/>
                  </a:lnTo>
                  <a:lnTo>
                    <a:pt x="746" y="576"/>
                  </a:lnTo>
                  <a:lnTo>
                    <a:pt x="746" y="578"/>
                  </a:lnTo>
                  <a:lnTo>
                    <a:pt x="744" y="578"/>
                  </a:lnTo>
                  <a:lnTo>
                    <a:pt x="742" y="578"/>
                  </a:lnTo>
                  <a:lnTo>
                    <a:pt x="740" y="576"/>
                  </a:lnTo>
                  <a:lnTo>
                    <a:pt x="738" y="576"/>
                  </a:lnTo>
                  <a:lnTo>
                    <a:pt x="736" y="572"/>
                  </a:lnTo>
                  <a:lnTo>
                    <a:pt x="734" y="572"/>
                  </a:lnTo>
                  <a:lnTo>
                    <a:pt x="734" y="574"/>
                  </a:lnTo>
                  <a:lnTo>
                    <a:pt x="734" y="576"/>
                  </a:lnTo>
                  <a:lnTo>
                    <a:pt x="732" y="578"/>
                  </a:lnTo>
                  <a:lnTo>
                    <a:pt x="730" y="576"/>
                  </a:lnTo>
                  <a:lnTo>
                    <a:pt x="730" y="578"/>
                  </a:lnTo>
                  <a:lnTo>
                    <a:pt x="726" y="578"/>
                  </a:lnTo>
                  <a:lnTo>
                    <a:pt x="726" y="578"/>
                  </a:lnTo>
                  <a:lnTo>
                    <a:pt x="724" y="578"/>
                  </a:lnTo>
                  <a:lnTo>
                    <a:pt x="722" y="580"/>
                  </a:lnTo>
                  <a:lnTo>
                    <a:pt x="720" y="580"/>
                  </a:lnTo>
                  <a:lnTo>
                    <a:pt x="716" y="578"/>
                  </a:lnTo>
                  <a:lnTo>
                    <a:pt x="718" y="578"/>
                  </a:lnTo>
                  <a:lnTo>
                    <a:pt x="714" y="574"/>
                  </a:lnTo>
                  <a:lnTo>
                    <a:pt x="714" y="574"/>
                  </a:lnTo>
                  <a:lnTo>
                    <a:pt x="712" y="572"/>
                  </a:lnTo>
                  <a:lnTo>
                    <a:pt x="710" y="568"/>
                  </a:lnTo>
                  <a:lnTo>
                    <a:pt x="710" y="566"/>
                  </a:lnTo>
                  <a:lnTo>
                    <a:pt x="712" y="564"/>
                  </a:lnTo>
                  <a:lnTo>
                    <a:pt x="712" y="562"/>
                  </a:lnTo>
                  <a:lnTo>
                    <a:pt x="714" y="560"/>
                  </a:lnTo>
                  <a:lnTo>
                    <a:pt x="716" y="560"/>
                  </a:lnTo>
                  <a:lnTo>
                    <a:pt x="718" y="558"/>
                  </a:lnTo>
                  <a:lnTo>
                    <a:pt x="720" y="558"/>
                  </a:lnTo>
                  <a:lnTo>
                    <a:pt x="722" y="558"/>
                  </a:lnTo>
                  <a:lnTo>
                    <a:pt x="722" y="556"/>
                  </a:lnTo>
                  <a:lnTo>
                    <a:pt x="720" y="554"/>
                  </a:lnTo>
                  <a:lnTo>
                    <a:pt x="720" y="552"/>
                  </a:lnTo>
                  <a:lnTo>
                    <a:pt x="722" y="552"/>
                  </a:lnTo>
                  <a:lnTo>
                    <a:pt x="722" y="552"/>
                  </a:lnTo>
                  <a:lnTo>
                    <a:pt x="724" y="552"/>
                  </a:lnTo>
                  <a:lnTo>
                    <a:pt x="722" y="550"/>
                  </a:lnTo>
                  <a:lnTo>
                    <a:pt x="724" y="550"/>
                  </a:lnTo>
                  <a:lnTo>
                    <a:pt x="726" y="552"/>
                  </a:lnTo>
                  <a:lnTo>
                    <a:pt x="728" y="554"/>
                  </a:lnTo>
                  <a:lnTo>
                    <a:pt x="732" y="556"/>
                  </a:lnTo>
                  <a:lnTo>
                    <a:pt x="732" y="558"/>
                  </a:lnTo>
                  <a:lnTo>
                    <a:pt x="734" y="558"/>
                  </a:lnTo>
                  <a:lnTo>
                    <a:pt x="738" y="558"/>
                  </a:lnTo>
                  <a:lnTo>
                    <a:pt x="738" y="558"/>
                  </a:lnTo>
                  <a:lnTo>
                    <a:pt x="740" y="558"/>
                  </a:lnTo>
                  <a:lnTo>
                    <a:pt x="742" y="558"/>
                  </a:lnTo>
                  <a:lnTo>
                    <a:pt x="742" y="558"/>
                  </a:lnTo>
                  <a:lnTo>
                    <a:pt x="746" y="560"/>
                  </a:lnTo>
                  <a:lnTo>
                    <a:pt x="748" y="558"/>
                  </a:lnTo>
                  <a:lnTo>
                    <a:pt x="748" y="556"/>
                  </a:lnTo>
                  <a:lnTo>
                    <a:pt x="752" y="556"/>
                  </a:lnTo>
                  <a:lnTo>
                    <a:pt x="752" y="556"/>
                  </a:lnTo>
                  <a:lnTo>
                    <a:pt x="750" y="558"/>
                  </a:lnTo>
                  <a:lnTo>
                    <a:pt x="752" y="558"/>
                  </a:lnTo>
                  <a:lnTo>
                    <a:pt x="754" y="556"/>
                  </a:lnTo>
                  <a:lnTo>
                    <a:pt x="756" y="554"/>
                  </a:lnTo>
                  <a:lnTo>
                    <a:pt x="758" y="552"/>
                  </a:lnTo>
                  <a:lnTo>
                    <a:pt x="760" y="554"/>
                  </a:lnTo>
                  <a:lnTo>
                    <a:pt x="760" y="558"/>
                  </a:lnTo>
                  <a:lnTo>
                    <a:pt x="760" y="560"/>
                  </a:lnTo>
                  <a:lnTo>
                    <a:pt x="760" y="558"/>
                  </a:lnTo>
                  <a:lnTo>
                    <a:pt x="762" y="556"/>
                  </a:lnTo>
                  <a:lnTo>
                    <a:pt x="762" y="556"/>
                  </a:lnTo>
                  <a:lnTo>
                    <a:pt x="764" y="556"/>
                  </a:lnTo>
                  <a:lnTo>
                    <a:pt x="764" y="550"/>
                  </a:lnTo>
                  <a:lnTo>
                    <a:pt x="762" y="546"/>
                  </a:lnTo>
                  <a:lnTo>
                    <a:pt x="760" y="544"/>
                  </a:lnTo>
                  <a:lnTo>
                    <a:pt x="760" y="542"/>
                  </a:lnTo>
                  <a:lnTo>
                    <a:pt x="760" y="540"/>
                  </a:lnTo>
                  <a:lnTo>
                    <a:pt x="762" y="538"/>
                  </a:lnTo>
                  <a:lnTo>
                    <a:pt x="762" y="538"/>
                  </a:lnTo>
                  <a:lnTo>
                    <a:pt x="766" y="536"/>
                  </a:lnTo>
                  <a:lnTo>
                    <a:pt x="770" y="532"/>
                  </a:lnTo>
                  <a:lnTo>
                    <a:pt x="772" y="532"/>
                  </a:lnTo>
                  <a:lnTo>
                    <a:pt x="774" y="528"/>
                  </a:lnTo>
                  <a:lnTo>
                    <a:pt x="776" y="528"/>
                  </a:lnTo>
                  <a:lnTo>
                    <a:pt x="778" y="530"/>
                  </a:lnTo>
                  <a:lnTo>
                    <a:pt x="780" y="530"/>
                  </a:lnTo>
                  <a:lnTo>
                    <a:pt x="780" y="530"/>
                  </a:lnTo>
                  <a:lnTo>
                    <a:pt x="778" y="528"/>
                  </a:lnTo>
                  <a:lnTo>
                    <a:pt x="778" y="526"/>
                  </a:lnTo>
                  <a:lnTo>
                    <a:pt x="782" y="522"/>
                  </a:lnTo>
                  <a:lnTo>
                    <a:pt x="782" y="520"/>
                  </a:lnTo>
                  <a:lnTo>
                    <a:pt x="784" y="520"/>
                  </a:lnTo>
                  <a:lnTo>
                    <a:pt x="788" y="520"/>
                  </a:lnTo>
                  <a:lnTo>
                    <a:pt x="790" y="518"/>
                  </a:lnTo>
                  <a:lnTo>
                    <a:pt x="792" y="518"/>
                  </a:lnTo>
                  <a:lnTo>
                    <a:pt x="790" y="516"/>
                  </a:lnTo>
                  <a:lnTo>
                    <a:pt x="792" y="514"/>
                  </a:lnTo>
                  <a:lnTo>
                    <a:pt x="792" y="510"/>
                  </a:lnTo>
                  <a:lnTo>
                    <a:pt x="792" y="508"/>
                  </a:lnTo>
                  <a:lnTo>
                    <a:pt x="792" y="508"/>
                  </a:lnTo>
                  <a:lnTo>
                    <a:pt x="792" y="506"/>
                  </a:lnTo>
                  <a:lnTo>
                    <a:pt x="792" y="502"/>
                  </a:lnTo>
                  <a:lnTo>
                    <a:pt x="792" y="502"/>
                  </a:lnTo>
                  <a:lnTo>
                    <a:pt x="790" y="500"/>
                  </a:lnTo>
                  <a:lnTo>
                    <a:pt x="790" y="500"/>
                  </a:lnTo>
                  <a:lnTo>
                    <a:pt x="792" y="496"/>
                  </a:lnTo>
                  <a:lnTo>
                    <a:pt x="794" y="496"/>
                  </a:lnTo>
                  <a:lnTo>
                    <a:pt x="794" y="494"/>
                  </a:lnTo>
                  <a:lnTo>
                    <a:pt x="796" y="492"/>
                  </a:lnTo>
                  <a:lnTo>
                    <a:pt x="796" y="490"/>
                  </a:lnTo>
                  <a:lnTo>
                    <a:pt x="794" y="490"/>
                  </a:lnTo>
                  <a:lnTo>
                    <a:pt x="792" y="492"/>
                  </a:lnTo>
                  <a:lnTo>
                    <a:pt x="792" y="494"/>
                  </a:lnTo>
                  <a:lnTo>
                    <a:pt x="792" y="494"/>
                  </a:lnTo>
                  <a:lnTo>
                    <a:pt x="792" y="492"/>
                  </a:lnTo>
                  <a:lnTo>
                    <a:pt x="792" y="490"/>
                  </a:lnTo>
                  <a:lnTo>
                    <a:pt x="790" y="490"/>
                  </a:lnTo>
                  <a:lnTo>
                    <a:pt x="786" y="490"/>
                  </a:lnTo>
                  <a:lnTo>
                    <a:pt x="784" y="488"/>
                  </a:lnTo>
                  <a:lnTo>
                    <a:pt x="784" y="486"/>
                  </a:lnTo>
                  <a:lnTo>
                    <a:pt x="788" y="486"/>
                  </a:lnTo>
                  <a:lnTo>
                    <a:pt x="788" y="484"/>
                  </a:lnTo>
                  <a:lnTo>
                    <a:pt x="786" y="484"/>
                  </a:lnTo>
                  <a:lnTo>
                    <a:pt x="788" y="482"/>
                  </a:lnTo>
                  <a:lnTo>
                    <a:pt x="788" y="480"/>
                  </a:lnTo>
                  <a:lnTo>
                    <a:pt x="784" y="478"/>
                  </a:lnTo>
                  <a:lnTo>
                    <a:pt x="784" y="478"/>
                  </a:lnTo>
                  <a:lnTo>
                    <a:pt x="784" y="480"/>
                  </a:lnTo>
                  <a:lnTo>
                    <a:pt x="784" y="482"/>
                  </a:lnTo>
                  <a:lnTo>
                    <a:pt x="784" y="482"/>
                  </a:lnTo>
                  <a:lnTo>
                    <a:pt x="780" y="482"/>
                  </a:lnTo>
                  <a:lnTo>
                    <a:pt x="780" y="480"/>
                  </a:lnTo>
                  <a:lnTo>
                    <a:pt x="778" y="480"/>
                  </a:lnTo>
                  <a:lnTo>
                    <a:pt x="778" y="478"/>
                  </a:lnTo>
                  <a:lnTo>
                    <a:pt x="780" y="476"/>
                  </a:lnTo>
                  <a:lnTo>
                    <a:pt x="780" y="474"/>
                  </a:lnTo>
                  <a:lnTo>
                    <a:pt x="776" y="474"/>
                  </a:lnTo>
                  <a:lnTo>
                    <a:pt x="776" y="474"/>
                  </a:lnTo>
                  <a:lnTo>
                    <a:pt x="780" y="472"/>
                  </a:lnTo>
                  <a:lnTo>
                    <a:pt x="780" y="472"/>
                  </a:lnTo>
                  <a:lnTo>
                    <a:pt x="778" y="472"/>
                  </a:lnTo>
                  <a:lnTo>
                    <a:pt x="780" y="470"/>
                  </a:lnTo>
                  <a:lnTo>
                    <a:pt x="782" y="470"/>
                  </a:lnTo>
                  <a:lnTo>
                    <a:pt x="782" y="468"/>
                  </a:lnTo>
                  <a:lnTo>
                    <a:pt x="780" y="468"/>
                  </a:lnTo>
                  <a:lnTo>
                    <a:pt x="778" y="468"/>
                  </a:lnTo>
                  <a:lnTo>
                    <a:pt x="776" y="472"/>
                  </a:lnTo>
                  <a:lnTo>
                    <a:pt x="774" y="472"/>
                  </a:lnTo>
                  <a:lnTo>
                    <a:pt x="774" y="472"/>
                  </a:lnTo>
                  <a:lnTo>
                    <a:pt x="774" y="468"/>
                  </a:lnTo>
                  <a:lnTo>
                    <a:pt x="772" y="470"/>
                  </a:lnTo>
                  <a:lnTo>
                    <a:pt x="770" y="472"/>
                  </a:lnTo>
                  <a:lnTo>
                    <a:pt x="768" y="472"/>
                  </a:lnTo>
                  <a:lnTo>
                    <a:pt x="768" y="474"/>
                  </a:lnTo>
                  <a:lnTo>
                    <a:pt x="766" y="474"/>
                  </a:lnTo>
                  <a:lnTo>
                    <a:pt x="764" y="474"/>
                  </a:lnTo>
                  <a:lnTo>
                    <a:pt x="764" y="474"/>
                  </a:lnTo>
                  <a:lnTo>
                    <a:pt x="762" y="474"/>
                  </a:lnTo>
                  <a:lnTo>
                    <a:pt x="762" y="474"/>
                  </a:lnTo>
                  <a:lnTo>
                    <a:pt x="764" y="472"/>
                  </a:lnTo>
                  <a:lnTo>
                    <a:pt x="762" y="470"/>
                  </a:lnTo>
                  <a:lnTo>
                    <a:pt x="762" y="470"/>
                  </a:lnTo>
                  <a:lnTo>
                    <a:pt x="764" y="468"/>
                  </a:lnTo>
                  <a:lnTo>
                    <a:pt x="764" y="468"/>
                  </a:lnTo>
                  <a:lnTo>
                    <a:pt x="766" y="468"/>
                  </a:lnTo>
                  <a:lnTo>
                    <a:pt x="768" y="468"/>
                  </a:lnTo>
                  <a:lnTo>
                    <a:pt x="768" y="468"/>
                  </a:lnTo>
                  <a:lnTo>
                    <a:pt x="770" y="468"/>
                  </a:lnTo>
                  <a:lnTo>
                    <a:pt x="772" y="466"/>
                  </a:lnTo>
                  <a:lnTo>
                    <a:pt x="774" y="464"/>
                  </a:lnTo>
                  <a:lnTo>
                    <a:pt x="772" y="462"/>
                  </a:lnTo>
                  <a:lnTo>
                    <a:pt x="770" y="462"/>
                  </a:lnTo>
                  <a:lnTo>
                    <a:pt x="768" y="460"/>
                  </a:lnTo>
                  <a:lnTo>
                    <a:pt x="768" y="458"/>
                  </a:lnTo>
                  <a:lnTo>
                    <a:pt x="768" y="456"/>
                  </a:lnTo>
                  <a:lnTo>
                    <a:pt x="766" y="456"/>
                  </a:lnTo>
                  <a:lnTo>
                    <a:pt x="766" y="454"/>
                  </a:lnTo>
                  <a:lnTo>
                    <a:pt x="764" y="454"/>
                  </a:lnTo>
                  <a:lnTo>
                    <a:pt x="764" y="454"/>
                  </a:lnTo>
                  <a:lnTo>
                    <a:pt x="762" y="452"/>
                  </a:lnTo>
                  <a:lnTo>
                    <a:pt x="762" y="450"/>
                  </a:lnTo>
                  <a:lnTo>
                    <a:pt x="764" y="450"/>
                  </a:lnTo>
                  <a:lnTo>
                    <a:pt x="764" y="452"/>
                  </a:lnTo>
                  <a:lnTo>
                    <a:pt x="766" y="450"/>
                  </a:lnTo>
                  <a:lnTo>
                    <a:pt x="766" y="450"/>
                  </a:lnTo>
                  <a:lnTo>
                    <a:pt x="768" y="448"/>
                  </a:lnTo>
                  <a:lnTo>
                    <a:pt x="766" y="448"/>
                  </a:lnTo>
                  <a:lnTo>
                    <a:pt x="764" y="446"/>
                  </a:lnTo>
                  <a:lnTo>
                    <a:pt x="762" y="446"/>
                  </a:lnTo>
                  <a:lnTo>
                    <a:pt x="762" y="446"/>
                  </a:lnTo>
                  <a:lnTo>
                    <a:pt x="760" y="444"/>
                  </a:lnTo>
                  <a:lnTo>
                    <a:pt x="760" y="448"/>
                  </a:lnTo>
                  <a:lnTo>
                    <a:pt x="758" y="448"/>
                  </a:lnTo>
                  <a:lnTo>
                    <a:pt x="758" y="446"/>
                  </a:lnTo>
                  <a:lnTo>
                    <a:pt x="760" y="442"/>
                  </a:lnTo>
                  <a:lnTo>
                    <a:pt x="762" y="438"/>
                  </a:lnTo>
                  <a:lnTo>
                    <a:pt x="762" y="438"/>
                  </a:lnTo>
                  <a:lnTo>
                    <a:pt x="764" y="434"/>
                  </a:lnTo>
                  <a:lnTo>
                    <a:pt x="764" y="432"/>
                  </a:lnTo>
                  <a:lnTo>
                    <a:pt x="764" y="430"/>
                  </a:lnTo>
                  <a:lnTo>
                    <a:pt x="764" y="430"/>
                  </a:lnTo>
                  <a:lnTo>
                    <a:pt x="762" y="430"/>
                  </a:lnTo>
                  <a:lnTo>
                    <a:pt x="760" y="430"/>
                  </a:lnTo>
                  <a:lnTo>
                    <a:pt x="760" y="430"/>
                  </a:lnTo>
                  <a:lnTo>
                    <a:pt x="760" y="432"/>
                  </a:lnTo>
                  <a:lnTo>
                    <a:pt x="758" y="432"/>
                  </a:lnTo>
                  <a:lnTo>
                    <a:pt x="754" y="428"/>
                  </a:lnTo>
                  <a:lnTo>
                    <a:pt x="754" y="426"/>
                  </a:lnTo>
                  <a:lnTo>
                    <a:pt x="754" y="426"/>
                  </a:lnTo>
                  <a:lnTo>
                    <a:pt x="752" y="424"/>
                  </a:lnTo>
                  <a:lnTo>
                    <a:pt x="754" y="422"/>
                  </a:lnTo>
                  <a:lnTo>
                    <a:pt x="754" y="420"/>
                  </a:lnTo>
                  <a:lnTo>
                    <a:pt x="756" y="420"/>
                  </a:lnTo>
                  <a:lnTo>
                    <a:pt x="754" y="418"/>
                  </a:lnTo>
                  <a:lnTo>
                    <a:pt x="754" y="416"/>
                  </a:lnTo>
                  <a:lnTo>
                    <a:pt x="754" y="416"/>
                  </a:lnTo>
                  <a:lnTo>
                    <a:pt x="752" y="418"/>
                  </a:lnTo>
                  <a:lnTo>
                    <a:pt x="752" y="420"/>
                  </a:lnTo>
                  <a:lnTo>
                    <a:pt x="750" y="422"/>
                  </a:lnTo>
                  <a:lnTo>
                    <a:pt x="750" y="420"/>
                  </a:lnTo>
                  <a:lnTo>
                    <a:pt x="748" y="420"/>
                  </a:lnTo>
                  <a:lnTo>
                    <a:pt x="748" y="420"/>
                  </a:lnTo>
                  <a:lnTo>
                    <a:pt x="748" y="422"/>
                  </a:lnTo>
                  <a:lnTo>
                    <a:pt x="746" y="422"/>
                  </a:lnTo>
                  <a:lnTo>
                    <a:pt x="746" y="426"/>
                  </a:lnTo>
                  <a:lnTo>
                    <a:pt x="748" y="428"/>
                  </a:lnTo>
                  <a:lnTo>
                    <a:pt x="750" y="428"/>
                  </a:lnTo>
                  <a:lnTo>
                    <a:pt x="752" y="432"/>
                  </a:lnTo>
                  <a:lnTo>
                    <a:pt x="754" y="434"/>
                  </a:lnTo>
                  <a:lnTo>
                    <a:pt x="752" y="436"/>
                  </a:lnTo>
                  <a:lnTo>
                    <a:pt x="752" y="438"/>
                  </a:lnTo>
                  <a:lnTo>
                    <a:pt x="750" y="440"/>
                  </a:lnTo>
                  <a:lnTo>
                    <a:pt x="748" y="440"/>
                  </a:lnTo>
                  <a:lnTo>
                    <a:pt x="744" y="440"/>
                  </a:lnTo>
                  <a:lnTo>
                    <a:pt x="742" y="440"/>
                  </a:lnTo>
                  <a:lnTo>
                    <a:pt x="740" y="440"/>
                  </a:lnTo>
                  <a:lnTo>
                    <a:pt x="738" y="440"/>
                  </a:lnTo>
                  <a:lnTo>
                    <a:pt x="738" y="438"/>
                  </a:lnTo>
                  <a:lnTo>
                    <a:pt x="738" y="436"/>
                  </a:lnTo>
                  <a:lnTo>
                    <a:pt x="734" y="436"/>
                  </a:lnTo>
                  <a:lnTo>
                    <a:pt x="730" y="434"/>
                  </a:lnTo>
                  <a:lnTo>
                    <a:pt x="728" y="434"/>
                  </a:lnTo>
                  <a:lnTo>
                    <a:pt x="728" y="438"/>
                  </a:lnTo>
                  <a:lnTo>
                    <a:pt x="730" y="440"/>
                  </a:lnTo>
                  <a:lnTo>
                    <a:pt x="730" y="440"/>
                  </a:lnTo>
                  <a:lnTo>
                    <a:pt x="728" y="440"/>
                  </a:lnTo>
                  <a:lnTo>
                    <a:pt x="726" y="438"/>
                  </a:lnTo>
                  <a:lnTo>
                    <a:pt x="724" y="436"/>
                  </a:lnTo>
                  <a:lnTo>
                    <a:pt x="724" y="436"/>
                  </a:lnTo>
                  <a:lnTo>
                    <a:pt x="724" y="434"/>
                  </a:lnTo>
                  <a:lnTo>
                    <a:pt x="720" y="432"/>
                  </a:lnTo>
                  <a:lnTo>
                    <a:pt x="718" y="430"/>
                  </a:lnTo>
                  <a:lnTo>
                    <a:pt x="718" y="428"/>
                  </a:lnTo>
                  <a:lnTo>
                    <a:pt x="716" y="428"/>
                  </a:lnTo>
                  <a:lnTo>
                    <a:pt x="714" y="426"/>
                  </a:lnTo>
                  <a:lnTo>
                    <a:pt x="714" y="426"/>
                  </a:lnTo>
                  <a:lnTo>
                    <a:pt x="712" y="424"/>
                  </a:lnTo>
                  <a:lnTo>
                    <a:pt x="710" y="422"/>
                  </a:lnTo>
                  <a:lnTo>
                    <a:pt x="712" y="424"/>
                  </a:lnTo>
                  <a:lnTo>
                    <a:pt x="716" y="428"/>
                  </a:lnTo>
                  <a:lnTo>
                    <a:pt x="716" y="430"/>
                  </a:lnTo>
                  <a:lnTo>
                    <a:pt x="718" y="432"/>
                  </a:lnTo>
                  <a:lnTo>
                    <a:pt x="720" y="434"/>
                  </a:lnTo>
                  <a:lnTo>
                    <a:pt x="720" y="436"/>
                  </a:lnTo>
                  <a:lnTo>
                    <a:pt x="720" y="436"/>
                  </a:lnTo>
                  <a:lnTo>
                    <a:pt x="718" y="436"/>
                  </a:lnTo>
                  <a:lnTo>
                    <a:pt x="718" y="438"/>
                  </a:lnTo>
                  <a:lnTo>
                    <a:pt x="714" y="434"/>
                  </a:lnTo>
                  <a:lnTo>
                    <a:pt x="712" y="436"/>
                  </a:lnTo>
                  <a:lnTo>
                    <a:pt x="712" y="434"/>
                  </a:lnTo>
                  <a:lnTo>
                    <a:pt x="710" y="434"/>
                  </a:lnTo>
                  <a:lnTo>
                    <a:pt x="708" y="430"/>
                  </a:lnTo>
                  <a:lnTo>
                    <a:pt x="704" y="432"/>
                  </a:lnTo>
                  <a:lnTo>
                    <a:pt x="702" y="432"/>
                  </a:lnTo>
                  <a:lnTo>
                    <a:pt x="700" y="432"/>
                  </a:lnTo>
                  <a:lnTo>
                    <a:pt x="698" y="430"/>
                  </a:lnTo>
                  <a:lnTo>
                    <a:pt x="696" y="430"/>
                  </a:lnTo>
                  <a:lnTo>
                    <a:pt x="694" y="428"/>
                  </a:lnTo>
                  <a:lnTo>
                    <a:pt x="692" y="426"/>
                  </a:lnTo>
                  <a:lnTo>
                    <a:pt x="692" y="426"/>
                  </a:lnTo>
                  <a:lnTo>
                    <a:pt x="696" y="422"/>
                  </a:lnTo>
                  <a:lnTo>
                    <a:pt x="696" y="422"/>
                  </a:lnTo>
                  <a:lnTo>
                    <a:pt x="696" y="420"/>
                  </a:lnTo>
                  <a:lnTo>
                    <a:pt x="696" y="420"/>
                  </a:lnTo>
                  <a:lnTo>
                    <a:pt x="692" y="424"/>
                  </a:lnTo>
                  <a:lnTo>
                    <a:pt x="692" y="426"/>
                  </a:lnTo>
                  <a:lnTo>
                    <a:pt x="690" y="426"/>
                  </a:lnTo>
                  <a:lnTo>
                    <a:pt x="688" y="424"/>
                  </a:lnTo>
                  <a:lnTo>
                    <a:pt x="686" y="424"/>
                  </a:lnTo>
                  <a:lnTo>
                    <a:pt x="684" y="424"/>
                  </a:lnTo>
                  <a:lnTo>
                    <a:pt x="686" y="426"/>
                  </a:lnTo>
                  <a:lnTo>
                    <a:pt x="686" y="426"/>
                  </a:lnTo>
                  <a:lnTo>
                    <a:pt x="682" y="426"/>
                  </a:lnTo>
                  <a:lnTo>
                    <a:pt x="680" y="424"/>
                  </a:lnTo>
                  <a:lnTo>
                    <a:pt x="678" y="420"/>
                  </a:lnTo>
                  <a:lnTo>
                    <a:pt x="678" y="418"/>
                  </a:lnTo>
                  <a:lnTo>
                    <a:pt x="678" y="416"/>
                  </a:lnTo>
                  <a:lnTo>
                    <a:pt x="682" y="414"/>
                  </a:lnTo>
                  <a:lnTo>
                    <a:pt x="682" y="412"/>
                  </a:lnTo>
                  <a:lnTo>
                    <a:pt x="682" y="412"/>
                  </a:lnTo>
                  <a:lnTo>
                    <a:pt x="680" y="414"/>
                  </a:lnTo>
                  <a:lnTo>
                    <a:pt x="678" y="414"/>
                  </a:lnTo>
                  <a:lnTo>
                    <a:pt x="676" y="416"/>
                  </a:lnTo>
                  <a:lnTo>
                    <a:pt x="674" y="416"/>
                  </a:lnTo>
                  <a:lnTo>
                    <a:pt x="674" y="414"/>
                  </a:lnTo>
                  <a:lnTo>
                    <a:pt x="674" y="412"/>
                  </a:lnTo>
                  <a:lnTo>
                    <a:pt x="674" y="412"/>
                  </a:lnTo>
                  <a:lnTo>
                    <a:pt x="672" y="412"/>
                  </a:lnTo>
                  <a:lnTo>
                    <a:pt x="672" y="414"/>
                  </a:lnTo>
                  <a:lnTo>
                    <a:pt x="672" y="416"/>
                  </a:lnTo>
                  <a:lnTo>
                    <a:pt x="672" y="416"/>
                  </a:lnTo>
                  <a:lnTo>
                    <a:pt x="670" y="416"/>
                  </a:lnTo>
                  <a:lnTo>
                    <a:pt x="668" y="414"/>
                  </a:lnTo>
                  <a:lnTo>
                    <a:pt x="666" y="414"/>
                  </a:lnTo>
                  <a:lnTo>
                    <a:pt x="664" y="414"/>
                  </a:lnTo>
                  <a:lnTo>
                    <a:pt x="664" y="416"/>
                  </a:lnTo>
                  <a:lnTo>
                    <a:pt x="664" y="416"/>
                  </a:lnTo>
                  <a:lnTo>
                    <a:pt x="662" y="414"/>
                  </a:lnTo>
                  <a:lnTo>
                    <a:pt x="662" y="412"/>
                  </a:lnTo>
                  <a:lnTo>
                    <a:pt x="662" y="412"/>
                  </a:lnTo>
                  <a:lnTo>
                    <a:pt x="664" y="412"/>
                  </a:lnTo>
                  <a:lnTo>
                    <a:pt x="664" y="412"/>
                  </a:lnTo>
                  <a:lnTo>
                    <a:pt x="660" y="410"/>
                  </a:lnTo>
                  <a:lnTo>
                    <a:pt x="658" y="408"/>
                  </a:lnTo>
                  <a:lnTo>
                    <a:pt x="658" y="406"/>
                  </a:lnTo>
                  <a:lnTo>
                    <a:pt x="658" y="404"/>
                  </a:lnTo>
                  <a:lnTo>
                    <a:pt x="658" y="400"/>
                  </a:lnTo>
                  <a:lnTo>
                    <a:pt x="656" y="398"/>
                  </a:lnTo>
                  <a:lnTo>
                    <a:pt x="656" y="396"/>
                  </a:lnTo>
                  <a:lnTo>
                    <a:pt x="658" y="396"/>
                  </a:lnTo>
                  <a:lnTo>
                    <a:pt x="658" y="394"/>
                  </a:lnTo>
                  <a:lnTo>
                    <a:pt x="658" y="392"/>
                  </a:lnTo>
                  <a:lnTo>
                    <a:pt x="658" y="390"/>
                  </a:lnTo>
                  <a:lnTo>
                    <a:pt x="660" y="390"/>
                  </a:lnTo>
                  <a:lnTo>
                    <a:pt x="662" y="392"/>
                  </a:lnTo>
                  <a:lnTo>
                    <a:pt x="666" y="392"/>
                  </a:lnTo>
                  <a:lnTo>
                    <a:pt x="668" y="394"/>
                  </a:lnTo>
                  <a:lnTo>
                    <a:pt x="668" y="396"/>
                  </a:lnTo>
                  <a:lnTo>
                    <a:pt x="672" y="398"/>
                  </a:lnTo>
                  <a:lnTo>
                    <a:pt x="676" y="398"/>
                  </a:lnTo>
                  <a:lnTo>
                    <a:pt x="678" y="398"/>
                  </a:lnTo>
                  <a:lnTo>
                    <a:pt x="680" y="398"/>
                  </a:lnTo>
                  <a:lnTo>
                    <a:pt x="680" y="396"/>
                  </a:lnTo>
                  <a:lnTo>
                    <a:pt x="678" y="394"/>
                  </a:lnTo>
                  <a:lnTo>
                    <a:pt x="676" y="392"/>
                  </a:lnTo>
                  <a:lnTo>
                    <a:pt x="676" y="388"/>
                  </a:lnTo>
                  <a:lnTo>
                    <a:pt x="672" y="388"/>
                  </a:lnTo>
                  <a:lnTo>
                    <a:pt x="670" y="388"/>
                  </a:lnTo>
                  <a:lnTo>
                    <a:pt x="668" y="388"/>
                  </a:lnTo>
                  <a:lnTo>
                    <a:pt x="664" y="386"/>
                  </a:lnTo>
                  <a:lnTo>
                    <a:pt x="662" y="386"/>
                  </a:lnTo>
                  <a:lnTo>
                    <a:pt x="658" y="384"/>
                  </a:lnTo>
                  <a:lnTo>
                    <a:pt x="656" y="380"/>
                  </a:lnTo>
                  <a:lnTo>
                    <a:pt x="658" y="378"/>
                  </a:lnTo>
                  <a:lnTo>
                    <a:pt x="660" y="376"/>
                  </a:lnTo>
                  <a:lnTo>
                    <a:pt x="660" y="374"/>
                  </a:lnTo>
                  <a:lnTo>
                    <a:pt x="660" y="370"/>
                  </a:lnTo>
                  <a:lnTo>
                    <a:pt x="662" y="370"/>
                  </a:lnTo>
                  <a:lnTo>
                    <a:pt x="664" y="368"/>
                  </a:lnTo>
                  <a:lnTo>
                    <a:pt x="664" y="364"/>
                  </a:lnTo>
                  <a:lnTo>
                    <a:pt x="664" y="362"/>
                  </a:lnTo>
                  <a:lnTo>
                    <a:pt x="666" y="362"/>
                  </a:lnTo>
                  <a:lnTo>
                    <a:pt x="666" y="360"/>
                  </a:lnTo>
                  <a:lnTo>
                    <a:pt x="670" y="358"/>
                  </a:lnTo>
                  <a:lnTo>
                    <a:pt x="672" y="358"/>
                  </a:lnTo>
                  <a:lnTo>
                    <a:pt x="672" y="356"/>
                  </a:lnTo>
                  <a:lnTo>
                    <a:pt x="672" y="356"/>
                  </a:lnTo>
                  <a:lnTo>
                    <a:pt x="670" y="356"/>
                  </a:lnTo>
                  <a:lnTo>
                    <a:pt x="670" y="354"/>
                  </a:lnTo>
                  <a:lnTo>
                    <a:pt x="672" y="350"/>
                  </a:lnTo>
                  <a:lnTo>
                    <a:pt x="674" y="348"/>
                  </a:lnTo>
                  <a:lnTo>
                    <a:pt x="676" y="346"/>
                  </a:lnTo>
                  <a:lnTo>
                    <a:pt x="678" y="344"/>
                  </a:lnTo>
                  <a:lnTo>
                    <a:pt x="680" y="344"/>
                  </a:lnTo>
                  <a:lnTo>
                    <a:pt x="680" y="344"/>
                  </a:lnTo>
                  <a:lnTo>
                    <a:pt x="682" y="340"/>
                  </a:lnTo>
                  <a:lnTo>
                    <a:pt x="682" y="340"/>
                  </a:lnTo>
                  <a:lnTo>
                    <a:pt x="684" y="342"/>
                  </a:lnTo>
                  <a:lnTo>
                    <a:pt x="684" y="342"/>
                  </a:lnTo>
                  <a:lnTo>
                    <a:pt x="684" y="340"/>
                  </a:lnTo>
                  <a:lnTo>
                    <a:pt x="686" y="336"/>
                  </a:lnTo>
                  <a:lnTo>
                    <a:pt x="688" y="336"/>
                  </a:lnTo>
                  <a:lnTo>
                    <a:pt x="688" y="332"/>
                  </a:lnTo>
                  <a:lnTo>
                    <a:pt x="690" y="330"/>
                  </a:lnTo>
                  <a:lnTo>
                    <a:pt x="692" y="330"/>
                  </a:lnTo>
                  <a:lnTo>
                    <a:pt x="694" y="328"/>
                  </a:lnTo>
                  <a:lnTo>
                    <a:pt x="696" y="328"/>
                  </a:lnTo>
                  <a:lnTo>
                    <a:pt x="698" y="328"/>
                  </a:lnTo>
                  <a:lnTo>
                    <a:pt x="698" y="326"/>
                  </a:lnTo>
                  <a:lnTo>
                    <a:pt x="698" y="324"/>
                  </a:lnTo>
                  <a:lnTo>
                    <a:pt x="702" y="322"/>
                  </a:lnTo>
                  <a:lnTo>
                    <a:pt x="706" y="318"/>
                  </a:lnTo>
                  <a:lnTo>
                    <a:pt x="712" y="316"/>
                  </a:lnTo>
                  <a:lnTo>
                    <a:pt x="718" y="316"/>
                  </a:lnTo>
                  <a:lnTo>
                    <a:pt x="718" y="316"/>
                  </a:lnTo>
                  <a:lnTo>
                    <a:pt x="722" y="316"/>
                  </a:lnTo>
                  <a:lnTo>
                    <a:pt x="724" y="316"/>
                  </a:lnTo>
                  <a:lnTo>
                    <a:pt x="726" y="316"/>
                  </a:lnTo>
                  <a:lnTo>
                    <a:pt x="730" y="316"/>
                  </a:lnTo>
                  <a:lnTo>
                    <a:pt x="732" y="318"/>
                  </a:lnTo>
                  <a:lnTo>
                    <a:pt x="738" y="320"/>
                  </a:lnTo>
                  <a:lnTo>
                    <a:pt x="738" y="322"/>
                  </a:lnTo>
                  <a:lnTo>
                    <a:pt x="736" y="324"/>
                  </a:lnTo>
                  <a:lnTo>
                    <a:pt x="734" y="324"/>
                  </a:lnTo>
                  <a:lnTo>
                    <a:pt x="730" y="326"/>
                  </a:lnTo>
                  <a:lnTo>
                    <a:pt x="728" y="326"/>
                  </a:lnTo>
                  <a:lnTo>
                    <a:pt x="726" y="328"/>
                  </a:lnTo>
                  <a:lnTo>
                    <a:pt x="724" y="330"/>
                  </a:lnTo>
                  <a:lnTo>
                    <a:pt x="722" y="332"/>
                  </a:lnTo>
                  <a:lnTo>
                    <a:pt x="718" y="336"/>
                  </a:lnTo>
                  <a:lnTo>
                    <a:pt x="712" y="342"/>
                  </a:lnTo>
                  <a:lnTo>
                    <a:pt x="708" y="344"/>
                  </a:lnTo>
                  <a:lnTo>
                    <a:pt x="708" y="344"/>
                  </a:lnTo>
                  <a:lnTo>
                    <a:pt x="704" y="350"/>
                  </a:lnTo>
                  <a:lnTo>
                    <a:pt x="704" y="352"/>
                  </a:lnTo>
                  <a:lnTo>
                    <a:pt x="706" y="354"/>
                  </a:lnTo>
                  <a:lnTo>
                    <a:pt x="708" y="356"/>
                  </a:lnTo>
                  <a:lnTo>
                    <a:pt x="708" y="358"/>
                  </a:lnTo>
                  <a:lnTo>
                    <a:pt x="704" y="360"/>
                  </a:lnTo>
                  <a:lnTo>
                    <a:pt x="704" y="362"/>
                  </a:lnTo>
                  <a:lnTo>
                    <a:pt x="702" y="364"/>
                  </a:lnTo>
                  <a:lnTo>
                    <a:pt x="700" y="366"/>
                  </a:lnTo>
                  <a:lnTo>
                    <a:pt x="700" y="370"/>
                  </a:lnTo>
                  <a:lnTo>
                    <a:pt x="698" y="370"/>
                  </a:lnTo>
                  <a:lnTo>
                    <a:pt x="698" y="372"/>
                  </a:lnTo>
                  <a:lnTo>
                    <a:pt x="698" y="374"/>
                  </a:lnTo>
                  <a:lnTo>
                    <a:pt x="700" y="378"/>
                  </a:lnTo>
                  <a:lnTo>
                    <a:pt x="700" y="380"/>
                  </a:lnTo>
                  <a:lnTo>
                    <a:pt x="700" y="384"/>
                  </a:lnTo>
                  <a:lnTo>
                    <a:pt x="702" y="386"/>
                  </a:lnTo>
                  <a:lnTo>
                    <a:pt x="704" y="386"/>
                  </a:lnTo>
                  <a:lnTo>
                    <a:pt x="706" y="388"/>
                  </a:lnTo>
                  <a:lnTo>
                    <a:pt x="706" y="392"/>
                  </a:lnTo>
                  <a:lnTo>
                    <a:pt x="704" y="392"/>
                  </a:lnTo>
                  <a:lnTo>
                    <a:pt x="704" y="392"/>
                  </a:lnTo>
                  <a:lnTo>
                    <a:pt x="702" y="392"/>
                  </a:lnTo>
                  <a:lnTo>
                    <a:pt x="702" y="392"/>
                  </a:lnTo>
                  <a:lnTo>
                    <a:pt x="700" y="392"/>
                  </a:lnTo>
                  <a:lnTo>
                    <a:pt x="698" y="392"/>
                  </a:lnTo>
                  <a:lnTo>
                    <a:pt x="698" y="394"/>
                  </a:lnTo>
                  <a:lnTo>
                    <a:pt x="698" y="394"/>
                  </a:lnTo>
                  <a:lnTo>
                    <a:pt x="700" y="396"/>
                  </a:lnTo>
                  <a:lnTo>
                    <a:pt x="702" y="396"/>
                  </a:lnTo>
                  <a:lnTo>
                    <a:pt x="702" y="396"/>
                  </a:lnTo>
                  <a:lnTo>
                    <a:pt x="704" y="396"/>
                  </a:lnTo>
                  <a:lnTo>
                    <a:pt x="702" y="398"/>
                  </a:lnTo>
                  <a:lnTo>
                    <a:pt x="700" y="402"/>
                  </a:lnTo>
                  <a:lnTo>
                    <a:pt x="700" y="404"/>
                  </a:lnTo>
                  <a:lnTo>
                    <a:pt x="700" y="406"/>
                  </a:lnTo>
                  <a:lnTo>
                    <a:pt x="704" y="402"/>
                  </a:lnTo>
                  <a:lnTo>
                    <a:pt x="704" y="400"/>
                  </a:lnTo>
                  <a:lnTo>
                    <a:pt x="706" y="396"/>
                  </a:lnTo>
                  <a:lnTo>
                    <a:pt x="706" y="394"/>
                  </a:lnTo>
                  <a:lnTo>
                    <a:pt x="708" y="390"/>
                  </a:lnTo>
                  <a:lnTo>
                    <a:pt x="708" y="388"/>
                  </a:lnTo>
                  <a:lnTo>
                    <a:pt x="710" y="388"/>
                  </a:lnTo>
                  <a:lnTo>
                    <a:pt x="710" y="384"/>
                  </a:lnTo>
                  <a:lnTo>
                    <a:pt x="710" y="384"/>
                  </a:lnTo>
                  <a:lnTo>
                    <a:pt x="710" y="382"/>
                  </a:lnTo>
                  <a:lnTo>
                    <a:pt x="708" y="380"/>
                  </a:lnTo>
                  <a:lnTo>
                    <a:pt x="708" y="380"/>
                  </a:lnTo>
                  <a:lnTo>
                    <a:pt x="708" y="378"/>
                  </a:lnTo>
                  <a:lnTo>
                    <a:pt x="706" y="376"/>
                  </a:lnTo>
                  <a:lnTo>
                    <a:pt x="706" y="374"/>
                  </a:lnTo>
                  <a:lnTo>
                    <a:pt x="704" y="370"/>
                  </a:lnTo>
                  <a:lnTo>
                    <a:pt x="704" y="368"/>
                  </a:lnTo>
                  <a:lnTo>
                    <a:pt x="706" y="368"/>
                  </a:lnTo>
                  <a:lnTo>
                    <a:pt x="706" y="370"/>
                  </a:lnTo>
                  <a:lnTo>
                    <a:pt x="708" y="370"/>
                  </a:lnTo>
                  <a:lnTo>
                    <a:pt x="710" y="368"/>
                  </a:lnTo>
                  <a:lnTo>
                    <a:pt x="712" y="366"/>
                  </a:lnTo>
                  <a:lnTo>
                    <a:pt x="712" y="364"/>
                  </a:lnTo>
                  <a:lnTo>
                    <a:pt x="712" y="364"/>
                  </a:lnTo>
                  <a:lnTo>
                    <a:pt x="714" y="364"/>
                  </a:lnTo>
                  <a:lnTo>
                    <a:pt x="716" y="366"/>
                  </a:lnTo>
                  <a:lnTo>
                    <a:pt x="716" y="368"/>
                  </a:lnTo>
                  <a:lnTo>
                    <a:pt x="716" y="370"/>
                  </a:lnTo>
                  <a:lnTo>
                    <a:pt x="718" y="368"/>
                  </a:lnTo>
                  <a:lnTo>
                    <a:pt x="718" y="364"/>
                  </a:lnTo>
                  <a:lnTo>
                    <a:pt x="720" y="364"/>
                  </a:lnTo>
                  <a:lnTo>
                    <a:pt x="722" y="364"/>
                  </a:lnTo>
                  <a:lnTo>
                    <a:pt x="720" y="362"/>
                  </a:lnTo>
                  <a:lnTo>
                    <a:pt x="722" y="360"/>
                  </a:lnTo>
                  <a:lnTo>
                    <a:pt x="724" y="360"/>
                  </a:lnTo>
                  <a:lnTo>
                    <a:pt x="724" y="358"/>
                  </a:lnTo>
                  <a:lnTo>
                    <a:pt x="722" y="358"/>
                  </a:lnTo>
                  <a:lnTo>
                    <a:pt x="718" y="362"/>
                  </a:lnTo>
                  <a:lnTo>
                    <a:pt x="716" y="362"/>
                  </a:lnTo>
                  <a:lnTo>
                    <a:pt x="716" y="358"/>
                  </a:lnTo>
                  <a:lnTo>
                    <a:pt x="714" y="358"/>
                  </a:lnTo>
                  <a:lnTo>
                    <a:pt x="714" y="356"/>
                  </a:lnTo>
                  <a:lnTo>
                    <a:pt x="716" y="356"/>
                  </a:lnTo>
                  <a:lnTo>
                    <a:pt x="716" y="354"/>
                  </a:lnTo>
                  <a:lnTo>
                    <a:pt x="716" y="350"/>
                  </a:lnTo>
                  <a:lnTo>
                    <a:pt x="718" y="346"/>
                  </a:lnTo>
                  <a:lnTo>
                    <a:pt x="718" y="344"/>
                  </a:lnTo>
                  <a:lnTo>
                    <a:pt x="720" y="342"/>
                  </a:lnTo>
                  <a:lnTo>
                    <a:pt x="722" y="342"/>
                  </a:lnTo>
                  <a:lnTo>
                    <a:pt x="726" y="346"/>
                  </a:lnTo>
                  <a:lnTo>
                    <a:pt x="726" y="346"/>
                  </a:lnTo>
                  <a:lnTo>
                    <a:pt x="728" y="348"/>
                  </a:lnTo>
                  <a:lnTo>
                    <a:pt x="730" y="350"/>
                  </a:lnTo>
                  <a:lnTo>
                    <a:pt x="732" y="350"/>
                  </a:lnTo>
                  <a:lnTo>
                    <a:pt x="730" y="350"/>
                  </a:lnTo>
                  <a:lnTo>
                    <a:pt x="730" y="348"/>
                  </a:lnTo>
                  <a:lnTo>
                    <a:pt x="726" y="346"/>
                  </a:lnTo>
                  <a:lnTo>
                    <a:pt x="726" y="342"/>
                  </a:lnTo>
                  <a:lnTo>
                    <a:pt x="726" y="342"/>
                  </a:lnTo>
                  <a:lnTo>
                    <a:pt x="722" y="342"/>
                  </a:lnTo>
                  <a:lnTo>
                    <a:pt x="722" y="340"/>
                  </a:lnTo>
                  <a:lnTo>
                    <a:pt x="722" y="340"/>
                  </a:lnTo>
                  <a:lnTo>
                    <a:pt x="726" y="340"/>
                  </a:lnTo>
                  <a:lnTo>
                    <a:pt x="728" y="338"/>
                  </a:lnTo>
                  <a:lnTo>
                    <a:pt x="728" y="338"/>
                  </a:lnTo>
                  <a:lnTo>
                    <a:pt x="732" y="342"/>
                  </a:lnTo>
                  <a:lnTo>
                    <a:pt x="736" y="344"/>
                  </a:lnTo>
                  <a:lnTo>
                    <a:pt x="736" y="344"/>
                  </a:lnTo>
                  <a:lnTo>
                    <a:pt x="734" y="342"/>
                  </a:lnTo>
                  <a:lnTo>
                    <a:pt x="732" y="340"/>
                  </a:lnTo>
                  <a:lnTo>
                    <a:pt x="728" y="338"/>
                  </a:lnTo>
                  <a:lnTo>
                    <a:pt x="728" y="336"/>
                  </a:lnTo>
                  <a:lnTo>
                    <a:pt x="730" y="334"/>
                  </a:lnTo>
                  <a:lnTo>
                    <a:pt x="732" y="332"/>
                  </a:lnTo>
                  <a:lnTo>
                    <a:pt x="734" y="334"/>
                  </a:lnTo>
                  <a:lnTo>
                    <a:pt x="734" y="336"/>
                  </a:lnTo>
                  <a:lnTo>
                    <a:pt x="734" y="336"/>
                  </a:lnTo>
                  <a:lnTo>
                    <a:pt x="736" y="336"/>
                  </a:lnTo>
                  <a:lnTo>
                    <a:pt x="736" y="334"/>
                  </a:lnTo>
                  <a:lnTo>
                    <a:pt x="736" y="332"/>
                  </a:lnTo>
                  <a:lnTo>
                    <a:pt x="740" y="332"/>
                  </a:lnTo>
                  <a:lnTo>
                    <a:pt x="740" y="336"/>
                  </a:lnTo>
                  <a:lnTo>
                    <a:pt x="742" y="336"/>
                  </a:lnTo>
                  <a:lnTo>
                    <a:pt x="742" y="340"/>
                  </a:lnTo>
                  <a:lnTo>
                    <a:pt x="744" y="338"/>
                  </a:lnTo>
                  <a:lnTo>
                    <a:pt x="744" y="336"/>
                  </a:lnTo>
                  <a:lnTo>
                    <a:pt x="742" y="334"/>
                  </a:lnTo>
                  <a:lnTo>
                    <a:pt x="742" y="332"/>
                  </a:lnTo>
                  <a:lnTo>
                    <a:pt x="748" y="330"/>
                  </a:lnTo>
                  <a:lnTo>
                    <a:pt x="752" y="328"/>
                  </a:lnTo>
                  <a:lnTo>
                    <a:pt x="754" y="328"/>
                  </a:lnTo>
                  <a:lnTo>
                    <a:pt x="758" y="326"/>
                  </a:lnTo>
                  <a:lnTo>
                    <a:pt x="762" y="328"/>
                  </a:lnTo>
                  <a:lnTo>
                    <a:pt x="766" y="328"/>
                  </a:lnTo>
                  <a:lnTo>
                    <a:pt x="768" y="328"/>
                  </a:lnTo>
                  <a:lnTo>
                    <a:pt x="770" y="330"/>
                  </a:lnTo>
                  <a:lnTo>
                    <a:pt x="768" y="332"/>
                  </a:lnTo>
                  <a:lnTo>
                    <a:pt x="768" y="336"/>
                  </a:lnTo>
                  <a:lnTo>
                    <a:pt x="768" y="338"/>
                  </a:lnTo>
                  <a:lnTo>
                    <a:pt x="766" y="340"/>
                  </a:lnTo>
                  <a:lnTo>
                    <a:pt x="764" y="342"/>
                  </a:lnTo>
                  <a:lnTo>
                    <a:pt x="764" y="344"/>
                  </a:lnTo>
                  <a:lnTo>
                    <a:pt x="768" y="346"/>
                  </a:lnTo>
                  <a:lnTo>
                    <a:pt x="768" y="348"/>
                  </a:lnTo>
                  <a:lnTo>
                    <a:pt x="768" y="348"/>
                  </a:lnTo>
                  <a:lnTo>
                    <a:pt x="764" y="352"/>
                  </a:lnTo>
                  <a:lnTo>
                    <a:pt x="764" y="354"/>
                  </a:lnTo>
                  <a:lnTo>
                    <a:pt x="764" y="356"/>
                  </a:lnTo>
                  <a:lnTo>
                    <a:pt x="766" y="358"/>
                  </a:lnTo>
                  <a:lnTo>
                    <a:pt x="766" y="360"/>
                  </a:lnTo>
                  <a:lnTo>
                    <a:pt x="764" y="362"/>
                  </a:lnTo>
                  <a:lnTo>
                    <a:pt x="762" y="362"/>
                  </a:lnTo>
                  <a:lnTo>
                    <a:pt x="760" y="364"/>
                  </a:lnTo>
                  <a:lnTo>
                    <a:pt x="758" y="364"/>
                  </a:lnTo>
                  <a:lnTo>
                    <a:pt x="756" y="366"/>
                  </a:lnTo>
                  <a:lnTo>
                    <a:pt x="754" y="368"/>
                  </a:lnTo>
                  <a:lnTo>
                    <a:pt x="754" y="370"/>
                  </a:lnTo>
                  <a:lnTo>
                    <a:pt x="754" y="370"/>
                  </a:lnTo>
                  <a:lnTo>
                    <a:pt x="758" y="368"/>
                  </a:lnTo>
                  <a:lnTo>
                    <a:pt x="760" y="364"/>
                  </a:lnTo>
                  <a:lnTo>
                    <a:pt x="762" y="364"/>
                  </a:lnTo>
                  <a:lnTo>
                    <a:pt x="762" y="364"/>
                  </a:lnTo>
                  <a:lnTo>
                    <a:pt x="760" y="366"/>
                  </a:lnTo>
                  <a:lnTo>
                    <a:pt x="760" y="368"/>
                  </a:lnTo>
                  <a:lnTo>
                    <a:pt x="758" y="372"/>
                  </a:lnTo>
                  <a:lnTo>
                    <a:pt x="754" y="372"/>
                  </a:lnTo>
                  <a:lnTo>
                    <a:pt x="754" y="374"/>
                  </a:lnTo>
                  <a:lnTo>
                    <a:pt x="754" y="374"/>
                  </a:lnTo>
                  <a:lnTo>
                    <a:pt x="754" y="376"/>
                  </a:lnTo>
                  <a:lnTo>
                    <a:pt x="754" y="376"/>
                  </a:lnTo>
                  <a:lnTo>
                    <a:pt x="752" y="376"/>
                  </a:lnTo>
                  <a:lnTo>
                    <a:pt x="752" y="378"/>
                  </a:lnTo>
                  <a:lnTo>
                    <a:pt x="754" y="378"/>
                  </a:lnTo>
                  <a:lnTo>
                    <a:pt x="754" y="378"/>
                  </a:lnTo>
                  <a:lnTo>
                    <a:pt x="754" y="380"/>
                  </a:lnTo>
                  <a:lnTo>
                    <a:pt x="752" y="382"/>
                  </a:lnTo>
                  <a:lnTo>
                    <a:pt x="754" y="382"/>
                  </a:lnTo>
                  <a:lnTo>
                    <a:pt x="754" y="380"/>
                  </a:lnTo>
                  <a:lnTo>
                    <a:pt x="756" y="380"/>
                  </a:lnTo>
                  <a:lnTo>
                    <a:pt x="758" y="378"/>
                  </a:lnTo>
                  <a:lnTo>
                    <a:pt x="758" y="376"/>
                  </a:lnTo>
                  <a:lnTo>
                    <a:pt x="760" y="374"/>
                  </a:lnTo>
                  <a:lnTo>
                    <a:pt x="760" y="372"/>
                  </a:lnTo>
                  <a:lnTo>
                    <a:pt x="762" y="372"/>
                  </a:lnTo>
                  <a:lnTo>
                    <a:pt x="762" y="376"/>
                  </a:lnTo>
                  <a:lnTo>
                    <a:pt x="764" y="378"/>
                  </a:lnTo>
                  <a:lnTo>
                    <a:pt x="764" y="374"/>
                  </a:lnTo>
                  <a:lnTo>
                    <a:pt x="762" y="372"/>
                  </a:lnTo>
                  <a:lnTo>
                    <a:pt x="764" y="370"/>
                  </a:lnTo>
                  <a:lnTo>
                    <a:pt x="764" y="370"/>
                  </a:lnTo>
                  <a:lnTo>
                    <a:pt x="766" y="370"/>
                  </a:lnTo>
                  <a:lnTo>
                    <a:pt x="766" y="372"/>
                  </a:lnTo>
                  <a:lnTo>
                    <a:pt x="768" y="374"/>
                  </a:lnTo>
                  <a:lnTo>
                    <a:pt x="768" y="372"/>
                  </a:lnTo>
                  <a:lnTo>
                    <a:pt x="770" y="370"/>
                  </a:lnTo>
                  <a:lnTo>
                    <a:pt x="772" y="372"/>
                  </a:lnTo>
                  <a:lnTo>
                    <a:pt x="774" y="374"/>
                  </a:lnTo>
                  <a:lnTo>
                    <a:pt x="772" y="376"/>
                  </a:lnTo>
                  <a:lnTo>
                    <a:pt x="770" y="380"/>
                  </a:lnTo>
                  <a:lnTo>
                    <a:pt x="768" y="382"/>
                  </a:lnTo>
                  <a:lnTo>
                    <a:pt x="766" y="384"/>
                  </a:lnTo>
                  <a:lnTo>
                    <a:pt x="768" y="384"/>
                  </a:lnTo>
                  <a:lnTo>
                    <a:pt x="770" y="384"/>
                  </a:lnTo>
                  <a:lnTo>
                    <a:pt x="772" y="384"/>
                  </a:lnTo>
                  <a:lnTo>
                    <a:pt x="770" y="382"/>
                  </a:lnTo>
                  <a:lnTo>
                    <a:pt x="772" y="380"/>
                  </a:lnTo>
                  <a:lnTo>
                    <a:pt x="774" y="378"/>
                  </a:lnTo>
                  <a:lnTo>
                    <a:pt x="774" y="380"/>
                  </a:lnTo>
                  <a:lnTo>
                    <a:pt x="776" y="384"/>
                  </a:lnTo>
                  <a:lnTo>
                    <a:pt x="776" y="382"/>
                  </a:lnTo>
                  <a:lnTo>
                    <a:pt x="776" y="378"/>
                  </a:lnTo>
                  <a:lnTo>
                    <a:pt x="774" y="376"/>
                  </a:lnTo>
                  <a:lnTo>
                    <a:pt x="774" y="372"/>
                  </a:lnTo>
                  <a:lnTo>
                    <a:pt x="774" y="370"/>
                  </a:lnTo>
                  <a:lnTo>
                    <a:pt x="778" y="372"/>
                  </a:lnTo>
                  <a:lnTo>
                    <a:pt x="778" y="374"/>
                  </a:lnTo>
                  <a:lnTo>
                    <a:pt x="776" y="376"/>
                  </a:lnTo>
                  <a:lnTo>
                    <a:pt x="778" y="376"/>
                  </a:lnTo>
                  <a:lnTo>
                    <a:pt x="780" y="376"/>
                  </a:lnTo>
                  <a:lnTo>
                    <a:pt x="784" y="380"/>
                  </a:lnTo>
                  <a:lnTo>
                    <a:pt x="784" y="380"/>
                  </a:lnTo>
                  <a:lnTo>
                    <a:pt x="786" y="380"/>
                  </a:lnTo>
                  <a:lnTo>
                    <a:pt x="788" y="382"/>
                  </a:lnTo>
                  <a:lnTo>
                    <a:pt x="790" y="382"/>
                  </a:lnTo>
                  <a:lnTo>
                    <a:pt x="788" y="380"/>
                  </a:lnTo>
                  <a:lnTo>
                    <a:pt x="786" y="378"/>
                  </a:lnTo>
                  <a:lnTo>
                    <a:pt x="786" y="378"/>
                  </a:lnTo>
                  <a:lnTo>
                    <a:pt x="782" y="374"/>
                  </a:lnTo>
                  <a:lnTo>
                    <a:pt x="780" y="374"/>
                  </a:lnTo>
                  <a:lnTo>
                    <a:pt x="778" y="372"/>
                  </a:lnTo>
                  <a:lnTo>
                    <a:pt x="782" y="368"/>
                  </a:lnTo>
                  <a:lnTo>
                    <a:pt x="784" y="368"/>
                  </a:lnTo>
                  <a:lnTo>
                    <a:pt x="786" y="366"/>
                  </a:lnTo>
                  <a:lnTo>
                    <a:pt x="790" y="366"/>
                  </a:lnTo>
                  <a:lnTo>
                    <a:pt x="794" y="366"/>
                  </a:lnTo>
                  <a:lnTo>
                    <a:pt x="794" y="368"/>
                  </a:lnTo>
                  <a:lnTo>
                    <a:pt x="796" y="368"/>
                  </a:lnTo>
                  <a:lnTo>
                    <a:pt x="798" y="368"/>
                  </a:lnTo>
                  <a:lnTo>
                    <a:pt x="798" y="370"/>
                  </a:lnTo>
                  <a:lnTo>
                    <a:pt x="800" y="372"/>
                  </a:lnTo>
                  <a:lnTo>
                    <a:pt x="802" y="372"/>
                  </a:lnTo>
                  <a:lnTo>
                    <a:pt x="802" y="374"/>
                  </a:lnTo>
                  <a:lnTo>
                    <a:pt x="804" y="374"/>
                  </a:lnTo>
                  <a:lnTo>
                    <a:pt x="804" y="374"/>
                  </a:lnTo>
                  <a:lnTo>
                    <a:pt x="806" y="374"/>
                  </a:lnTo>
                  <a:lnTo>
                    <a:pt x="808" y="376"/>
                  </a:lnTo>
                  <a:lnTo>
                    <a:pt x="810" y="378"/>
                  </a:lnTo>
                  <a:lnTo>
                    <a:pt x="810" y="378"/>
                  </a:lnTo>
                  <a:lnTo>
                    <a:pt x="810" y="380"/>
                  </a:lnTo>
                  <a:lnTo>
                    <a:pt x="810" y="382"/>
                  </a:lnTo>
                  <a:lnTo>
                    <a:pt x="810" y="384"/>
                  </a:lnTo>
                  <a:lnTo>
                    <a:pt x="808" y="386"/>
                  </a:lnTo>
                  <a:lnTo>
                    <a:pt x="806" y="384"/>
                  </a:lnTo>
                  <a:lnTo>
                    <a:pt x="804" y="384"/>
                  </a:lnTo>
                  <a:lnTo>
                    <a:pt x="802" y="386"/>
                  </a:lnTo>
                  <a:lnTo>
                    <a:pt x="796" y="390"/>
                  </a:lnTo>
                  <a:lnTo>
                    <a:pt x="802" y="386"/>
                  </a:lnTo>
                  <a:lnTo>
                    <a:pt x="806" y="386"/>
                  </a:lnTo>
                  <a:lnTo>
                    <a:pt x="806" y="388"/>
                  </a:lnTo>
                  <a:lnTo>
                    <a:pt x="804" y="390"/>
                  </a:lnTo>
                  <a:lnTo>
                    <a:pt x="802" y="390"/>
                  </a:lnTo>
                  <a:lnTo>
                    <a:pt x="800" y="394"/>
                  </a:lnTo>
                  <a:lnTo>
                    <a:pt x="796" y="396"/>
                  </a:lnTo>
                  <a:lnTo>
                    <a:pt x="796" y="396"/>
                  </a:lnTo>
                  <a:lnTo>
                    <a:pt x="796" y="398"/>
                  </a:lnTo>
                  <a:lnTo>
                    <a:pt x="796" y="398"/>
                  </a:lnTo>
                  <a:lnTo>
                    <a:pt x="802" y="394"/>
                  </a:lnTo>
                  <a:lnTo>
                    <a:pt x="802" y="392"/>
                  </a:lnTo>
                  <a:lnTo>
                    <a:pt x="806" y="390"/>
                  </a:lnTo>
                  <a:lnTo>
                    <a:pt x="808" y="388"/>
                  </a:lnTo>
                  <a:lnTo>
                    <a:pt x="812" y="388"/>
                  </a:lnTo>
                  <a:lnTo>
                    <a:pt x="812" y="390"/>
                  </a:lnTo>
                  <a:lnTo>
                    <a:pt x="814" y="390"/>
                  </a:lnTo>
                  <a:lnTo>
                    <a:pt x="814" y="392"/>
                  </a:lnTo>
                  <a:lnTo>
                    <a:pt x="812" y="392"/>
                  </a:lnTo>
                  <a:lnTo>
                    <a:pt x="814" y="394"/>
                  </a:lnTo>
                  <a:lnTo>
                    <a:pt x="810" y="396"/>
                  </a:lnTo>
                  <a:lnTo>
                    <a:pt x="810" y="398"/>
                  </a:lnTo>
                  <a:lnTo>
                    <a:pt x="806" y="398"/>
                  </a:lnTo>
                  <a:lnTo>
                    <a:pt x="806" y="398"/>
                  </a:lnTo>
                  <a:lnTo>
                    <a:pt x="804" y="398"/>
                  </a:lnTo>
                  <a:lnTo>
                    <a:pt x="802" y="398"/>
                  </a:lnTo>
                  <a:lnTo>
                    <a:pt x="804" y="398"/>
                  </a:lnTo>
                  <a:lnTo>
                    <a:pt x="804" y="400"/>
                  </a:lnTo>
                  <a:lnTo>
                    <a:pt x="800" y="402"/>
                  </a:lnTo>
                  <a:lnTo>
                    <a:pt x="802" y="404"/>
                  </a:lnTo>
                  <a:lnTo>
                    <a:pt x="804" y="402"/>
                  </a:lnTo>
                  <a:lnTo>
                    <a:pt x="806" y="400"/>
                  </a:lnTo>
                  <a:lnTo>
                    <a:pt x="808" y="400"/>
                  </a:lnTo>
                  <a:lnTo>
                    <a:pt x="808" y="402"/>
                  </a:lnTo>
                  <a:lnTo>
                    <a:pt x="808" y="402"/>
                  </a:lnTo>
                  <a:lnTo>
                    <a:pt x="804" y="404"/>
                  </a:lnTo>
                  <a:lnTo>
                    <a:pt x="802" y="406"/>
                  </a:lnTo>
                  <a:lnTo>
                    <a:pt x="804" y="404"/>
                  </a:lnTo>
                  <a:lnTo>
                    <a:pt x="804" y="406"/>
                  </a:lnTo>
                  <a:lnTo>
                    <a:pt x="804" y="408"/>
                  </a:lnTo>
                  <a:lnTo>
                    <a:pt x="802" y="410"/>
                  </a:lnTo>
                  <a:lnTo>
                    <a:pt x="800" y="412"/>
                  </a:lnTo>
                  <a:lnTo>
                    <a:pt x="800" y="412"/>
                  </a:lnTo>
                  <a:lnTo>
                    <a:pt x="804" y="410"/>
                  </a:lnTo>
                  <a:lnTo>
                    <a:pt x="806" y="406"/>
                  </a:lnTo>
                  <a:lnTo>
                    <a:pt x="808" y="404"/>
                  </a:lnTo>
                  <a:lnTo>
                    <a:pt x="810" y="400"/>
                  </a:lnTo>
                  <a:lnTo>
                    <a:pt x="812" y="402"/>
                  </a:lnTo>
                  <a:lnTo>
                    <a:pt x="812" y="404"/>
                  </a:lnTo>
                  <a:lnTo>
                    <a:pt x="814" y="402"/>
                  </a:lnTo>
                  <a:lnTo>
                    <a:pt x="814" y="400"/>
                  </a:lnTo>
                  <a:lnTo>
                    <a:pt x="816" y="398"/>
                  </a:lnTo>
                  <a:lnTo>
                    <a:pt x="818" y="398"/>
                  </a:lnTo>
                  <a:lnTo>
                    <a:pt x="818" y="400"/>
                  </a:lnTo>
                  <a:lnTo>
                    <a:pt x="814" y="404"/>
                  </a:lnTo>
                  <a:lnTo>
                    <a:pt x="810" y="406"/>
                  </a:lnTo>
                  <a:lnTo>
                    <a:pt x="810" y="406"/>
                  </a:lnTo>
                  <a:lnTo>
                    <a:pt x="810" y="408"/>
                  </a:lnTo>
                  <a:lnTo>
                    <a:pt x="810" y="408"/>
                  </a:lnTo>
                  <a:lnTo>
                    <a:pt x="808" y="410"/>
                  </a:lnTo>
                  <a:lnTo>
                    <a:pt x="808" y="412"/>
                  </a:lnTo>
                  <a:lnTo>
                    <a:pt x="810" y="412"/>
                  </a:lnTo>
                  <a:lnTo>
                    <a:pt x="810" y="412"/>
                  </a:lnTo>
                  <a:lnTo>
                    <a:pt x="810" y="408"/>
                  </a:lnTo>
                  <a:lnTo>
                    <a:pt x="814" y="406"/>
                  </a:lnTo>
                  <a:lnTo>
                    <a:pt x="816" y="404"/>
                  </a:lnTo>
                  <a:lnTo>
                    <a:pt x="816" y="406"/>
                  </a:lnTo>
                  <a:lnTo>
                    <a:pt x="816" y="408"/>
                  </a:lnTo>
                  <a:lnTo>
                    <a:pt x="816" y="408"/>
                  </a:lnTo>
                  <a:lnTo>
                    <a:pt x="812" y="412"/>
                  </a:lnTo>
                  <a:lnTo>
                    <a:pt x="812" y="412"/>
                  </a:lnTo>
                  <a:lnTo>
                    <a:pt x="810" y="416"/>
                  </a:lnTo>
                  <a:lnTo>
                    <a:pt x="810" y="418"/>
                  </a:lnTo>
                  <a:lnTo>
                    <a:pt x="810" y="418"/>
                  </a:lnTo>
                  <a:lnTo>
                    <a:pt x="812" y="418"/>
                  </a:lnTo>
                  <a:lnTo>
                    <a:pt x="812" y="416"/>
                  </a:lnTo>
                  <a:lnTo>
                    <a:pt x="816" y="412"/>
                  </a:lnTo>
                  <a:lnTo>
                    <a:pt x="818" y="412"/>
                  </a:lnTo>
                  <a:lnTo>
                    <a:pt x="818" y="412"/>
                  </a:lnTo>
                  <a:lnTo>
                    <a:pt x="818" y="412"/>
                  </a:lnTo>
                  <a:lnTo>
                    <a:pt x="818" y="414"/>
                  </a:lnTo>
                  <a:lnTo>
                    <a:pt x="818" y="414"/>
                  </a:lnTo>
                  <a:lnTo>
                    <a:pt x="816" y="418"/>
                  </a:lnTo>
                  <a:lnTo>
                    <a:pt x="814" y="420"/>
                  </a:lnTo>
                  <a:lnTo>
                    <a:pt x="816" y="422"/>
                  </a:lnTo>
                  <a:lnTo>
                    <a:pt x="816" y="420"/>
                  </a:lnTo>
                  <a:lnTo>
                    <a:pt x="816" y="418"/>
                  </a:lnTo>
                  <a:lnTo>
                    <a:pt x="818" y="416"/>
                  </a:lnTo>
                  <a:lnTo>
                    <a:pt x="822" y="414"/>
                  </a:lnTo>
                  <a:lnTo>
                    <a:pt x="822" y="412"/>
                  </a:lnTo>
                  <a:lnTo>
                    <a:pt x="822" y="410"/>
                  </a:lnTo>
                  <a:lnTo>
                    <a:pt x="824" y="410"/>
                  </a:lnTo>
                  <a:lnTo>
                    <a:pt x="824" y="408"/>
                  </a:lnTo>
                  <a:lnTo>
                    <a:pt x="824" y="406"/>
                  </a:lnTo>
                  <a:lnTo>
                    <a:pt x="826" y="406"/>
                  </a:lnTo>
                  <a:lnTo>
                    <a:pt x="826" y="404"/>
                  </a:lnTo>
                  <a:lnTo>
                    <a:pt x="828" y="402"/>
                  </a:lnTo>
                  <a:lnTo>
                    <a:pt x="828" y="402"/>
                  </a:lnTo>
                  <a:lnTo>
                    <a:pt x="830" y="406"/>
                  </a:lnTo>
                  <a:lnTo>
                    <a:pt x="832" y="406"/>
                  </a:lnTo>
                  <a:lnTo>
                    <a:pt x="834" y="408"/>
                  </a:lnTo>
                  <a:lnTo>
                    <a:pt x="834" y="412"/>
                  </a:lnTo>
                  <a:lnTo>
                    <a:pt x="834" y="412"/>
                  </a:lnTo>
                  <a:lnTo>
                    <a:pt x="838" y="416"/>
                  </a:lnTo>
                  <a:lnTo>
                    <a:pt x="838" y="416"/>
                  </a:lnTo>
                  <a:lnTo>
                    <a:pt x="836" y="418"/>
                  </a:lnTo>
                  <a:lnTo>
                    <a:pt x="834" y="422"/>
                  </a:lnTo>
                  <a:lnTo>
                    <a:pt x="832" y="422"/>
                  </a:lnTo>
                  <a:lnTo>
                    <a:pt x="830" y="420"/>
                  </a:lnTo>
                  <a:lnTo>
                    <a:pt x="828" y="418"/>
                  </a:lnTo>
                  <a:lnTo>
                    <a:pt x="828" y="418"/>
                  </a:lnTo>
                  <a:lnTo>
                    <a:pt x="826" y="420"/>
                  </a:lnTo>
                  <a:lnTo>
                    <a:pt x="824" y="420"/>
                  </a:lnTo>
                  <a:lnTo>
                    <a:pt x="824" y="422"/>
                  </a:lnTo>
                  <a:lnTo>
                    <a:pt x="822" y="424"/>
                  </a:lnTo>
                  <a:lnTo>
                    <a:pt x="820" y="424"/>
                  </a:lnTo>
                  <a:lnTo>
                    <a:pt x="818" y="424"/>
                  </a:lnTo>
                  <a:lnTo>
                    <a:pt x="822" y="424"/>
                  </a:lnTo>
                  <a:lnTo>
                    <a:pt x="824" y="424"/>
                  </a:lnTo>
                  <a:lnTo>
                    <a:pt x="824" y="426"/>
                  </a:lnTo>
                  <a:lnTo>
                    <a:pt x="822" y="428"/>
                  </a:lnTo>
                  <a:lnTo>
                    <a:pt x="820" y="428"/>
                  </a:lnTo>
                  <a:lnTo>
                    <a:pt x="818" y="430"/>
                  </a:lnTo>
                  <a:lnTo>
                    <a:pt x="820" y="430"/>
                  </a:lnTo>
                  <a:lnTo>
                    <a:pt x="822" y="428"/>
                  </a:lnTo>
                  <a:lnTo>
                    <a:pt x="824" y="428"/>
                  </a:lnTo>
                  <a:lnTo>
                    <a:pt x="826" y="428"/>
                  </a:lnTo>
                  <a:lnTo>
                    <a:pt x="830" y="426"/>
                  </a:lnTo>
                  <a:lnTo>
                    <a:pt x="830" y="426"/>
                  </a:lnTo>
                  <a:lnTo>
                    <a:pt x="832" y="428"/>
                  </a:lnTo>
                  <a:lnTo>
                    <a:pt x="832" y="430"/>
                  </a:lnTo>
                  <a:lnTo>
                    <a:pt x="832" y="430"/>
                  </a:lnTo>
                  <a:lnTo>
                    <a:pt x="834" y="430"/>
                  </a:lnTo>
                  <a:lnTo>
                    <a:pt x="834" y="426"/>
                  </a:lnTo>
                  <a:lnTo>
                    <a:pt x="834" y="424"/>
                  </a:lnTo>
                  <a:lnTo>
                    <a:pt x="836" y="422"/>
                  </a:lnTo>
                  <a:lnTo>
                    <a:pt x="838" y="422"/>
                  </a:lnTo>
                  <a:lnTo>
                    <a:pt x="840" y="422"/>
                  </a:lnTo>
                  <a:lnTo>
                    <a:pt x="838" y="424"/>
                  </a:lnTo>
                  <a:lnTo>
                    <a:pt x="840" y="426"/>
                  </a:lnTo>
                  <a:lnTo>
                    <a:pt x="838" y="428"/>
                  </a:lnTo>
                  <a:lnTo>
                    <a:pt x="836" y="430"/>
                  </a:lnTo>
                  <a:lnTo>
                    <a:pt x="834" y="432"/>
                  </a:lnTo>
                  <a:lnTo>
                    <a:pt x="832" y="434"/>
                  </a:lnTo>
                  <a:lnTo>
                    <a:pt x="832" y="434"/>
                  </a:lnTo>
                  <a:lnTo>
                    <a:pt x="830" y="434"/>
                  </a:lnTo>
                  <a:lnTo>
                    <a:pt x="828" y="434"/>
                  </a:lnTo>
                  <a:lnTo>
                    <a:pt x="826" y="434"/>
                  </a:lnTo>
                  <a:lnTo>
                    <a:pt x="826" y="434"/>
                  </a:lnTo>
                  <a:lnTo>
                    <a:pt x="826" y="436"/>
                  </a:lnTo>
                  <a:lnTo>
                    <a:pt x="824" y="438"/>
                  </a:lnTo>
                  <a:lnTo>
                    <a:pt x="822" y="440"/>
                  </a:lnTo>
                  <a:lnTo>
                    <a:pt x="822" y="442"/>
                  </a:lnTo>
                  <a:lnTo>
                    <a:pt x="824" y="442"/>
                  </a:lnTo>
                  <a:lnTo>
                    <a:pt x="826" y="438"/>
                  </a:lnTo>
                  <a:lnTo>
                    <a:pt x="828" y="436"/>
                  </a:lnTo>
                  <a:lnTo>
                    <a:pt x="830" y="434"/>
                  </a:lnTo>
                  <a:lnTo>
                    <a:pt x="830" y="436"/>
                  </a:lnTo>
                  <a:lnTo>
                    <a:pt x="830" y="436"/>
                  </a:lnTo>
                  <a:lnTo>
                    <a:pt x="830" y="436"/>
                  </a:lnTo>
                  <a:lnTo>
                    <a:pt x="830" y="438"/>
                  </a:lnTo>
                  <a:lnTo>
                    <a:pt x="828" y="440"/>
                  </a:lnTo>
                  <a:lnTo>
                    <a:pt x="826" y="444"/>
                  </a:lnTo>
                  <a:lnTo>
                    <a:pt x="824" y="446"/>
                  </a:lnTo>
                  <a:lnTo>
                    <a:pt x="824" y="446"/>
                  </a:lnTo>
                  <a:lnTo>
                    <a:pt x="828" y="444"/>
                  </a:lnTo>
                  <a:lnTo>
                    <a:pt x="832" y="440"/>
                  </a:lnTo>
                  <a:lnTo>
                    <a:pt x="834" y="436"/>
                  </a:lnTo>
                  <a:lnTo>
                    <a:pt x="834" y="434"/>
                  </a:lnTo>
                  <a:lnTo>
                    <a:pt x="834" y="432"/>
                  </a:lnTo>
                  <a:lnTo>
                    <a:pt x="836" y="432"/>
                  </a:lnTo>
                  <a:lnTo>
                    <a:pt x="840" y="430"/>
                  </a:lnTo>
                  <a:lnTo>
                    <a:pt x="842" y="428"/>
                  </a:lnTo>
                  <a:lnTo>
                    <a:pt x="844" y="428"/>
                  </a:lnTo>
                  <a:lnTo>
                    <a:pt x="844" y="430"/>
                  </a:lnTo>
                  <a:lnTo>
                    <a:pt x="844" y="430"/>
                  </a:lnTo>
                  <a:lnTo>
                    <a:pt x="840" y="434"/>
                  </a:lnTo>
                  <a:lnTo>
                    <a:pt x="838" y="434"/>
                  </a:lnTo>
                  <a:lnTo>
                    <a:pt x="838" y="434"/>
                  </a:lnTo>
                  <a:lnTo>
                    <a:pt x="838" y="436"/>
                  </a:lnTo>
                  <a:lnTo>
                    <a:pt x="838" y="436"/>
                  </a:lnTo>
                  <a:lnTo>
                    <a:pt x="838" y="436"/>
                  </a:lnTo>
                  <a:lnTo>
                    <a:pt x="842" y="434"/>
                  </a:lnTo>
                  <a:lnTo>
                    <a:pt x="844" y="434"/>
                  </a:lnTo>
                  <a:lnTo>
                    <a:pt x="846" y="432"/>
                  </a:lnTo>
                  <a:lnTo>
                    <a:pt x="846" y="432"/>
                  </a:lnTo>
                  <a:lnTo>
                    <a:pt x="848" y="430"/>
                  </a:lnTo>
                  <a:lnTo>
                    <a:pt x="850" y="430"/>
                  </a:lnTo>
                  <a:lnTo>
                    <a:pt x="852" y="434"/>
                  </a:lnTo>
                  <a:lnTo>
                    <a:pt x="854" y="436"/>
                  </a:lnTo>
                  <a:lnTo>
                    <a:pt x="854" y="438"/>
                  </a:lnTo>
                  <a:lnTo>
                    <a:pt x="858" y="440"/>
                  </a:lnTo>
                  <a:lnTo>
                    <a:pt x="858" y="440"/>
                  </a:lnTo>
                  <a:lnTo>
                    <a:pt x="858" y="442"/>
                  </a:lnTo>
                  <a:lnTo>
                    <a:pt x="854" y="444"/>
                  </a:lnTo>
                  <a:lnTo>
                    <a:pt x="854" y="444"/>
                  </a:lnTo>
                  <a:lnTo>
                    <a:pt x="854" y="442"/>
                  </a:lnTo>
                  <a:lnTo>
                    <a:pt x="852" y="442"/>
                  </a:lnTo>
                  <a:lnTo>
                    <a:pt x="852" y="444"/>
                  </a:lnTo>
                  <a:lnTo>
                    <a:pt x="852" y="444"/>
                  </a:lnTo>
                  <a:lnTo>
                    <a:pt x="850" y="446"/>
                  </a:lnTo>
                  <a:lnTo>
                    <a:pt x="846" y="446"/>
                  </a:lnTo>
                  <a:lnTo>
                    <a:pt x="844" y="448"/>
                  </a:lnTo>
                  <a:lnTo>
                    <a:pt x="842" y="448"/>
                  </a:lnTo>
                  <a:lnTo>
                    <a:pt x="838" y="448"/>
                  </a:lnTo>
                  <a:lnTo>
                    <a:pt x="836" y="450"/>
                  </a:lnTo>
                  <a:lnTo>
                    <a:pt x="832" y="452"/>
                  </a:lnTo>
                  <a:lnTo>
                    <a:pt x="834" y="450"/>
                  </a:lnTo>
                  <a:lnTo>
                    <a:pt x="836" y="452"/>
                  </a:lnTo>
                  <a:lnTo>
                    <a:pt x="836" y="454"/>
                  </a:lnTo>
                  <a:lnTo>
                    <a:pt x="832" y="454"/>
                  </a:lnTo>
                  <a:lnTo>
                    <a:pt x="830" y="454"/>
                  </a:lnTo>
                  <a:lnTo>
                    <a:pt x="836" y="454"/>
                  </a:lnTo>
                  <a:lnTo>
                    <a:pt x="838" y="452"/>
                  </a:lnTo>
                  <a:lnTo>
                    <a:pt x="842" y="448"/>
                  </a:lnTo>
                  <a:lnTo>
                    <a:pt x="844" y="448"/>
                  </a:lnTo>
                  <a:lnTo>
                    <a:pt x="846" y="448"/>
                  </a:lnTo>
                  <a:lnTo>
                    <a:pt x="848" y="448"/>
                  </a:lnTo>
                  <a:lnTo>
                    <a:pt x="850" y="448"/>
                  </a:lnTo>
                  <a:lnTo>
                    <a:pt x="850" y="450"/>
                  </a:lnTo>
                  <a:lnTo>
                    <a:pt x="848" y="452"/>
                  </a:lnTo>
                  <a:lnTo>
                    <a:pt x="848" y="454"/>
                  </a:lnTo>
                  <a:lnTo>
                    <a:pt x="844" y="454"/>
                  </a:lnTo>
                  <a:lnTo>
                    <a:pt x="844" y="454"/>
                  </a:lnTo>
                  <a:lnTo>
                    <a:pt x="842" y="454"/>
                  </a:lnTo>
                  <a:lnTo>
                    <a:pt x="840" y="458"/>
                  </a:lnTo>
                  <a:lnTo>
                    <a:pt x="838" y="458"/>
                  </a:lnTo>
                  <a:lnTo>
                    <a:pt x="836" y="456"/>
                  </a:lnTo>
                  <a:lnTo>
                    <a:pt x="836" y="458"/>
                  </a:lnTo>
                  <a:lnTo>
                    <a:pt x="834" y="460"/>
                  </a:lnTo>
                  <a:lnTo>
                    <a:pt x="834" y="460"/>
                  </a:lnTo>
                  <a:lnTo>
                    <a:pt x="836" y="458"/>
                  </a:lnTo>
                  <a:lnTo>
                    <a:pt x="838" y="460"/>
                  </a:lnTo>
                  <a:lnTo>
                    <a:pt x="840" y="460"/>
                  </a:lnTo>
                  <a:lnTo>
                    <a:pt x="842" y="458"/>
                  </a:lnTo>
                  <a:lnTo>
                    <a:pt x="844" y="456"/>
                  </a:lnTo>
                  <a:lnTo>
                    <a:pt x="846" y="454"/>
                  </a:lnTo>
                  <a:lnTo>
                    <a:pt x="848" y="456"/>
                  </a:lnTo>
                  <a:lnTo>
                    <a:pt x="850" y="456"/>
                  </a:lnTo>
                  <a:lnTo>
                    <a:pt x="852" y="454"/>
                  </a:lnTo>
                  <a:lnTo>
                    <a:pt x="854" y="454"/>
                  </a:lnTo>
                  <a:lnTo>
                    <a:pt x="854" y="452"/>
                  </a:lnTo>
                  <a:lnTo>
                    <a:pt x="854" y="450"/>
                  </a:lnTo>
                  <a:lnTo>
                    <a:pt x="854" y="450"/>
                  </a:lnTo>
                  <a:lnTo>
                    <a:pt x="854" y="448"/>
                  </a:lnTo>
                  <a:lnTo>
                    <a:pt x="854" y="446"/>
                  </a:lnTo>
                  <a:lnTo>
                    <a:pt x="856" y="446"/>
                  </a:lnTo>
                  <a:lnTo>
                    <a:pt x="858" y="448"/>
                  </a:lnTo>
                  <a:lnTo>
                    <a:pt x="858" y="446"/>
                  </a:lnTo>
                  <a:lnTo>
                    <a:pt x="858" y="448"/>
                  </a:lnTo>
                  <a:lnTo>
                    <a:pt x="860" y="454"/>
                  </a:lnTo>
                  <a:lnTo>
                    <a:pt x="862" y="456"/>
                  </a:lnTo>
                  <a:lnTo>
                    <a:pt x="862" y="458"/>
                  </a:lnTo>
                  <a:lnTo>
                    <a:pt x="862" y="460"/>
                  </a:lnTo>
                  <a:lnTo>
                    <a:pt x="862" y="462"/>
                  </a:lnTo>
                  <a:lnTo>
                    <a:pt x="858" y="462"/>
                  </a:lnTo>
                  <a:lnTo>
                    <a:pt x="858" y="462"/>
                  </a:lnTo>
                  <a:lnTo>
                    <a:pt x="854" y="460"/>
                  </a:lnTo>
                  <a:lnTo>
                    <a:pt x="852" y="462"/>
                  </a:lnTo>
                  <a:lnTo>
                    <a:pt x="850" y="462"/>
                  </a:lnTo>
                  <a:lnTo>
                    <a:pt x="848" y="462"/>
                  </a:lnTo>
                  <a:lnTo>
                    <a:pt x="848" y="462"/>
                  </a:lnTo>
                  <a:lnTo>
                    <a:pt x="846" y="462"/>
                  </a:lnTo>
                  <a:lnTo>
                    <a:pt x="844" y="464"/>
                  </a:lnTo>
                  <a:lnTo>
                    <a:pt x="840" y="464"/>
                  </a:lnTo>
                  <a:lnTo>
                    <a:pt x="842" y="466"/>
                  </a:lnTo>
                  <a:lnTo>
                    <a:pt x="846" y="464"/>
                  </a:lnTo>
                  <a:lnTo>
                    <a:pt x="848" y="466"/>
                  </a:lnTo>
                  <a:lnTo>
                    <a:pt x="852" y="468"/>
                  </a:lnTo>
                  <a:lnTo>
                    <a:pt x="854" y="468"/>
                  </a:lnTo>
                  <a:lnTo>
                    <a:pt x="854" y="468"/>
                  </a:lnTo>
                  <a:lnTo>
                    <a:pt x="856" y="468"/>
                  </a:lnTo>
                  <a:lnTo>
                    <a:pt x="858" y="468"/>
                  </a:lnTo>
                  <a:lnTo>
                    <a:pt x="860" y="470"/>
                  </a:lnTo>
                  <a:lnTo>
                    <a:pt x="862" y="470"/>
                  </a:lnTo>
                  <a:lnTo>
                    <a:pt x="862" y="472"/>
                  </a:lnTo>
                  <a:lnTo>
                    <a:pt x="864" y="474"/>
                  </a:lnTo>
                  <a:lnTo>
                    <a:pt x="864" y="478"/>
                  </a:lnTo>
                  <a:lnTo>
                    <a:pt x="862" y="478"/>
                  </a:lnTo>
                  <a:lnTo>
                    <a:pt x="860" y="478"/>
                  </a:lnTo>
                  <a:lnTo>
                    <a:pt x="860" y="476"/>
                  </a:lnTo>
                  <a:lnTo>
                    <a:pt x="858" y="476"/>
                  </a:lnTo>
                  <a:lnTo>
                    <a:pt x="858" y="478"/>
                  </a:lnTo>
                  <a:lnTo>
                    <a:pt x="856" y="476"/>
                  </a:lnTo>
                  <a:lnTo>
                    <a:pt x="856" y="476"/>
                  </a:lnTo>
                  <a:lnTo>
                    <a:pt x="854" y="476"/>
                  </a:lnTo>
                  <a:lnTo>
                    <a:pt x="852" y="476"/>
                  </a:lnTo>
                  <a:lnTo>
                    <a:pt x="850" y="472"/>
                  </a:lnTo>
                  <a:lnTo>
                    <a:pt x="850" y="472"/>
                  </a:lnTo>
                  <a:lnTo>
                    <a:pt x="848" y="472"/>
                  </a:lnTo>
                  <a:lnTo>
                    <a:pt x="846" y="472"/>
                  </a:lnTo>
                  <a:lnTo>
                    <a:pt x="844" y="472"/>
                  </a:lnTo>
                  <a:lnTo>
                    <a:pt x="844" y="474"/>
                  </a:lnTo>
                  <a:lnTo>
                    <a:pt x="846" y="474"/>
                  </a:lnTo>
                  <a:lnTo>
                    <a:pt x="848" y="474"/>
                  </a:lnTo>
                  <a:lnTo>
                    <a:pt x="848" y="474"/>
                  </a:lnTo>
                  <a:lnTo>
                    <a:pt x="844" y="476"/>
                  </a:lnTo>
                  <a:lnTo>
                    <a:pt x="844" y="476"/>
                  </a:lnTo>
                  <a:lnTo>
                    <a:pt x="842" y="476"/>
                  </a:lnTo>
                  <a:lnTo>
                    <a:pt x="838" y="478"/>
                  </a:lnTo>
                  <a:lnTo>
                    <a:pt x="840" y="478"/>
                  </a:lnTo>
                  <a:lnTo>
                    <a:pt x="840" y="478"/>
                  </a:lnTo>
                  <a:lnTo>
                    <a:pt x="842" y="478"/>
                  </a:lnTo>
                  <a:lnTo>
                    <a:pt x="844" y="478"/>
                  </a:lnTo>
                  <a:lnTo>
                    <a:pt x="846" y="476"/>
                  </a:lnTo>
                  <a:lnTo>
                    <a:pt x="848" y="476"/>
                  </a:lnTo>
                  <a:lnTo>
                    <a:pt x="850" y="478"/>
                  </a:lnTo>
                  <a:lnTo>
                    <a:pt x="850" y="478"/>
                  </a:lnTo>
                  <a:lnTo>
                    <a:pt x="850" y="480"/>
                  </a:lnTo>
                  <a:lnTo>
                    <a:pt x="852" y="480"/>
                  </a:lnTo>
                  <a:lnTo>
                    <a:pt x="850" y="480"/>
                  </a:lnTo>
                  <a:lnTo>
                    <a:pt x="848" y="480"/>
                  </a:lnTo>
                  <a:lnTo>
                    <a:pt x="846" y="482"/>
                  </a:lnTo>
                  <a:lnTo>
                    <a:pt x="846" y="482"/>
                  </a:lnTo>
                  <a:lnTo>
                    <a:pt x="846" y="480"/>
                  </a:lnTo>
                  <a:lnTo>
                    <a:pt x="844" y="480"/>
                  </a:lnTo>
                  <a:lnTo>
                    <a:pt x="844" y="480"/>
                  </a:lnTo>
                  <a:lnTo>
                    <a:pt x="844" y="482"/>
                  </a:lnTo>
                  <a:lnTo>
                    <a:pt x="846" y="482"/>
                  </a:lnTo>
                  <a:lnTo>
                    <a:pt x="848" y="484"/>
                  </a:lnTo>
                  <a:lnTo>
                    <a:pt x="848" y="486"/>
                  </a:lnTo>
                  <a:lnTo>
                    <a:pt x="848" y="486"/>
                  </a:lnTo>
                  <a:lnTo>
                    <a:pt x="848" y="486"/>
                  </a:lnTo>
                  <a:lnTo>
                    <a:pt x="842" y="486"/>
                  </a:lnTo>
                  <a:lnTo>
                    <a:pt x="840" y="486"/>
                  </a:lnTo>
                  <a:lnTo>
                    <a:pt x="836" y="484"/>
                  </a:lnTo>
                  <a:lnTo>
                    <a:pt x="834" y="484"/>
                  </a:lnTo>
                  <a:lnTo>
                    <a:pt x="834" y="484"/>
                  </a:lnTo>
                  <a:lnTo>
                    <a:pt x="836" y="486"/>
                  </a:lnTo>
                  <a:lnTo>
                    <a:pt x="844" y="488"/>
                  </a:lnTo>
                  <a:lnTo>
                    <a:pt x="844" y="490"/>
                  </a:lnTo>
                  <a:lnTo>
                    <a:pt x="842" y="490"/>
                  </a:lnTo>
                  <a:lnTo>
                    <a:pt x="838" y="488"/>
                  </a:lnTo>
                  <a:lnTo>
                    <a:pt x="838" y="488"/>
                  </a:lnTo>
                  <a:lnTo>
                    <a:pt x="836" y="490"/>
                  </a:lnTo>
                  <a:lnTo>
                    <a:pt x="838" y="490"/>
                  </a:lnTo>
                  <a:lnTo>
                    <a:pt x="838" y="490"/>
                  </a:lnTo>
                  <a:lnTo>
                    <a:pt x="840" y="492"/>
                  </a:lnTo>
                  <a:lnTo>
                    <a:pt x="840" y="490"/>
                  </a:lnTo>
                  <a:lnTo>
                    <a:pt x="842" y="492"/>
                  </a:lnTo>
                  <a:lnTo>
                    <a:pt x="842" y="494"/>
                  </a:lnTo>
                  <a:lnTo>
                    <a:pt x="842" y="494"/>
                  </a:lnTo>
                  <a:lnTo>
                    <a:pt x="844" y="494"/>
                  </a:lnTo>
                  <a:lnTo>
                    <a:pt x="844" y="492"/>
                  </a:lnTo>
                  <a:lnTo>
                    <a:pt x="846" y="492"/>
                  </a:lnTo>
                  <a:lnTo>
                    <a:pt x="846" y="494"/>
                  </a:lnTo>
                  <a:lnTo>
                    <a:pt x="844" y="494"/>
                  </a:lnTo>
                  <a:lnTo>
                    <a:pt x="844" y="496"/>
                  </a:lnTo>
                  <a:lnTo>
                    <a:pt x="846" y="496"/>
                  </a:lnTo>
                  <a:lnTo>
                    <a:pt x="846" y="494"/>
                  </a:lnTo>
                  <a:lnTo>
                    <a:pt x="848" y="494"/>
                  </a:lnTo>
                  <a:lnTo>
                    <a:pt x="850" y="494"/>
                  </a:lnTo>
                  <a:lnTo>
                    <a:pt x="852" y="496"/>
                  </a:lnTo>
                  <a:lnTo>
                    <a:pt x="854" y="496"/>
                  </a:lnTo>
                  <a:lnTo>
                    <a:pt x="854" y="496"/>
                  </a:lnTo>
                  <a:lnTo>
                    <a:pt x="854" y="498"/>
                  </a:lnTo>
                  <a:lnTo>
                    <a:pt x="852" y="498"/>
                  </a:lnTo>
                  <a:lnTo>
                    <a:pt x="850" y="496"/>
                  </a:lnTo>
                  <a:lnTo>
                    <a:pt x="848" y="496"/>
                  </a:lnTo>
                  <a:lnTo>
                    <a:pt x="844" y="498"/>
                  </a:lnTo>
                  <a:lnTo>
                    <a:pt x="844" y="500"/>
                  </a:lnTo>
                  <a:lnTo>
                    <a:pt x="844" y="498"/>
                  </a:lnTo>
                  <a:lnTo>
                    <a:pt x="848" y="498"/>
                  </a:lnTo>
                  <a:lnTo>
                    <a:pt x="850" y="500"/>
                  </a:lnTo>
                  <a:lnTo>
                    <a:pt x="848" y="500"/>
                  </a:lnTo>
                  <a:lnTo>
                    <a:pt x="848" y="502"/>
                  </a:lnTo>
                  <a:lnTo>
                    <a:pt x="848" y="500"/>
                  </a:lnTo>
                  <a:lnTo>
                    <a:pt x="852" y="500"/>
                  </a:lnTo>
                  <a:lnTo>
                    <a:pt x="852" y="502"/>
                  </a:lnTo>
                  <a:lnTo>
                    <a:pt x="852" y="502"/>
                  </a:lnTo>
                  <a:lnTo>
                    <a:pt x="854" y="504"/>
                  </a:lnTo>
                  <a:lnTo>
                    <a:pt x="856" y="504"/>
                  </a:lnTo>
                  <a:lnTo>
                    <a:pt x="854" y="506"/>
                  </a:lnTo>
                  <a:lnTo>
                    <a:pt x="854" y="510"/>
                  </a:lnTo>
                  <a:lnTo>
                    <a:pt x="854" y="510"/>
                  </a:lnTo>
                  <a:lnTo>
                    <a:pt x="854" y="510"/>
                  </a:lnTo>
                  <a:lnTo>
                    <a:pt x="854" y="508"/>
                  </a:lnTo>
                  <a:lnTo>
                    <a:pt x="856" y="506"/>
                  </a:lnTo>
                  <a:lnTo>
                    <a:pt x="858" y="506"/>
                  </a:lnTo>
                  <a:lnTo>
                    <a:pt x="858" y="508"/>
                  </a:lnTo>
                  <a:lnTo>
                    <a:pt x="858" y="510"/>
                  </a:lnTo>
                  <a:lnTo>
                    <a:pt x="856" y="514"/>
                  </a:lnTo>
                  <a:lnTo>
                    <a:pt x="854" y="516"/>
                  </a:lnTo>
                  <a:lnTo>
                    <a:pt x="854" y="516"/>
                  </a:lnTo>
                  <a:lnTo>
                    <a:pt x="856" y="516"/>
                  </a:lnTo>
                  <a:lnTo>
                    <a:pt x="858" y="514"/>
                  </a:lnTo>
                  <a:lnTo>
                    <a:pt x="858" y="512"/>
                  </a:lnTo>
                  <a:lnTo>
                    <a:pt x="858" y="510"/>
                  </a:lnTo>
                  <a:lnTo>
                    <a:pt x="860" y="510"/>
                  </a:lnTo>
                  <a:lnTo>
                    <a:pt x="860" y="510"/>
                  </a:lnTo>
                  <a:lnTo>
                    <a:pt x="862" y="508"/>
                  </a:lnTo>
                  <a:lnTo>
                    <a:pt x="862" y="506"/>
                  </a:lnTo>
                  <a:lnTo>
                    <a:pt x="864" y="506"/>
                  </a:lnTo>
                  <a:lnTo>
                    <a:pt x="862" y="508"/>
                  </a:lnTo>
                  <a:lnTo>
                    <a:pt x="860" y="512"/>
                  </a:lnTo>
                  <a:lnTo>
                    <a:pt x="860" y="512"/>
                  </a:lnTo>
                  <a:lnTo>
                    <a:pt x="860" y="516"/>
                  </a:lnTo>
                  <a:lnTo>
                    <a:pt x="860" y="518"/>
                  </a:lnTo>
                  <a:lnTo>
                    <a:pt x="860" y="516"/>
                  </a:lnTo>
                  <a:lnTo>
                    <a:pt x="860" y="516"/>
                  </a:lnTo>
                  <a:lnTo>
                    <a:pt x="860" y="514"/>
                  </a:lnTo>
                  <a:lnTo>
                    <a:pt x="862" y="512"/>
                  </a:lnTo>
                  <a:lnTo>
                    <a:pt x="864" y="510"/>
                  </a:lnTo>
                  <a:lnTo>
                    <a:pt x="866" y="508"/>
                  </a:lnTo>
                  <a:lnTo>
                    <a:pt x="868" y="506"/>
                  </a:lnTo>
                  <a:lnTo>
                    <a:pt x="868" y="508"/>
                  </a:lnTo>
                  <a:lnTo>
                    <a:pt x="868" y="510"/>
                  </a:lnTo>
                  <a:lnTo>
                    <a:pt x="868" y="510"/>
                  </a:lnTo>
                  <a:lnTo>
                    <a:pt x="864" y="512"/>
                  </a:lnTo>
                  <a:lnTo>
                    <a:pt x="864" y="514"/>
                  </a:lnTo>
                  <a:lnTo>
                    <a:pt x="864" y="516"/>
                  </a:lnTo>
                  <a:lnTo>
                    <a:pt x="864" y="516"/>
                  </a:lnTo>
                  <a:lnTo>
                    <a:pt x="864" y="516"/>
                  </a:lnTo>
                  <a:lnTo>
                    <a:pt x="866" y="516"/>
                  </a:lnTo>
                  <a:lnTo>
                    <a:pt x="868" y="516"/>
                  </a:lnTo>
                  <a:lnTo>
                    <a:pt x="870" y="514"/>
                  </a:lnTo>
                  <a:lnTo>
                    <a:pt x="872" y="516"/>
                  </a:lnTo>
                  <a:lnTo>
                    <a:pt x="872" y="518"/>
                  </a:lnTo>
                  <a:lnTo>
                    <a:pt x="872" y="520"/>
                  </a:lnTo>
                  <a:lnTo>
                    <a:pt x="870" y="520"/>
                  </a:lnTo>
                  <a:lnTo>
                    <a:pt x="870" y="522"/>
                  </a:lnTo>
                  <a:lnTo>
                    <a:pt x="872" y="522"/>
                  </a:lnTo>
                  <a:lnTo>
                    <a:pt x="872" y="524"/>
                  </a:lnTo>
                  <a:lnTo>
                    <a:pt x="870" y="524"/>
                  </a:lnTo>
                  <a:lnTo>
                    <a:pt x="870" y="524"/>
                  </a:lnTo>
                  <a:lnTo>
                    <a:pt x="870" y="524"/>
                  </a:lnTo>
                  <a:lnTo>
                    <a:pt x="872" y="526"/>
                  </a:lnTo>
                  <a:lnTo>
                    <a:pt x="868" y="526"/>
                  </a:lnTo>
                  <a:lnTo>
                    <a:pt x="866" y="526"/>
                  </a:lnTo>
                  <a:lnTo>
                    <a:pt x="866" y="528"/>
                  </a:lnTo>
                  <a:lnTo>
                    <a:pt x="870" y="528"/>
                  </a:lnTo>
                  <a:lnTo>
                    <a:pt x="872" y="528"/>
                  </a:lnTo>
                  <a:lnTo>
                    <a:pt x="874" y="528"/>
                  </a:lnTo>
                  <a:lnTo>
                    <a:pt x="876" y="526"/>
                  </a:lnTo>
                  <a:lnTo>
                    <a:pt x="876" y="526"/>
                  </a:lnTo>
                  <a:lnTo>
                    <a:pt x="874" y="530"/>
                  </a:lnTo>
                  <a:lnTo>
                    <a:pt x="874" y="532"/>
                  </a:lnTo>
                  <a:lnTo>
                    <a:pt x="876" y="530"/>
                  </a:lnTo>
                  <a:lnTo>
                    <a:pt x="878" y="530"/>
                  </a:lnTo>
                  <a:lnTo>
                    <a:pt x="878" y="528"/>
                  </a:lnTo>
                  <a:lnTo>
                    <a:pt x="880" y="526"/>
                  </a:lnTo>
                  <a:lnTo>
                    <a:pt x="882" y="526"/>
                  </a:lnTo>
                  <a:lnTo>
                    <a:pt x="882" y="528"/>
                  </a:lnTo>
                  <a:lnTo>
                    <a:pt x="880" y="530"/>
                  </a:lnTo>
                  <a:lnTo>
                    <a:pt x="880" y="530"/>
                  </a:lnTo>
                  <a:lnTo>
                    <a:pt x="878" y="530"/>
                  </a:lnTo>
                  <a:lnTo>
                    <a:pt x="878" y="534"/>
                  </a:lnTo>
                  <a:lnTo>
                    <a:pt x="876" y="534"/>
                  </a:lnTo>
                  <a:lnTo>
                    <a:pt x="874" y="536"/>
                  </a:lnTo>
                  <a:lnTo>
                    <a:pt x="874" y="538"/>
                  </a:lnTo>
                  <a:lnTo>
                    <a:pt x="876" y="538"/>
                  </a:lnTo>
                  <a:lnTo>
                    <a:pt x="878" y="536"/>
                  </a:lnTo>
                  <a:lnTo>
                    <a:pt x="878" y="536"/>
                  </a:lnTo>
                  <a:lnTo>
                    <a:pt x="880" y="532"/>
                  </a:lnTo>
                  <a:lnTo>
                    <a:pt x="882" y="532"/>
                  </a:lnTo>
                  <a:lnTo>
                    <a:pt x="882" y="534"/>
                  </a:lnTo>
                  <a:lnTo>
                    <a:pt x="880" y="536"/>
                  </a:lnTo>
                  <a:lnTo>
                    <a:pt x="880" y="538"/>
                  </a:lnTo>
                  <a:lnTo>
                    <a:pt x="878" y="540"/>
                  </a:lnTo>
                  <a:lnTo>
                    <a:pt x="880" y="538"/>
                  </a:lnTo>
                  <a:lnTo>
                    <a:pt x="882" y="536"/>
                  </a:lnTo>
                  <a:lnTo>
                    <a:pt x="882" y="534"/>
                  </a:lnTo>
                  <a:lnTo>
                    <a:pt x="882" y="534"/>
                  </a:lnTo>
                  <a:lnTo>
                    <a:pt x="884" y="534"/>
                  </a:lnTo>
                  <a:lnTo>
                    <a:pt x="884" y="538"/>
                  </a:lnTo>
                  <a:lnTo>
                    <a:pt x="886" y="538"/>
                  </a:lnTo>
                  <a:lnTo>
                    <a:pt x="886" y="538"/>
                  </a:lnTo>
                  <a:lnTo>
                    <a:pt x="886" y="536"/>
                  </a:lnTo>
                  <a:lnTo>
                    <a:pt x="886" y="536"/>
                  </a:lnTo>
                  <a:lnTo>
                    <a:pt x="890" y="534"/>
                  </a:lnTo>
                  <a:lnTo>
                    <a:pt x="890" y="534"/>
                  </a:lnTo>
                  <a:lnTo>
                    <a:pt x="890" y="536"/>
                  </a:lnTo>
                  <a:lnTo>
                    <a:pt x="890" y="536"/>
                  </a:lnTo>
                  <a:lnTo>
                    <a:pt x="892" y="536"/>
                  </a:lnTo>
                  <a:lnTo>
                    <a:pt x="892" y="538"/>
                  </a:lnTo>
                  <a:lnTo>
                    <a:pt x="892" y="540"/>
                  </a:lnTo>
                  <a:lnTo>
                    <a:pt x="894" y="540"/>
                  </a:lnTo>
                  <a:lnTo>
                    <a:pt x="894" y="540"/>
                  </a:lnTo>
                  <a:lnTo>
                    <a:pt x="894" y="542"/>
                  </a:lnTo>
                  <a:lnTo>
                    <a:pt x="896" y="544"/>
                  </a:lnTo>
                  <a:lnTo>
                    <a:pt x="896" y="544"/>
                  </a:lnTo>
                  <a:lnTo>
                    <a:pt x="896" y="546"/>
                  </a:lnTo>
                  <a:lnTo>
                    <a:pt x="896" y="546"/>
                  </a:lnTo>
                  <a:lnTo>
                    <a:pt x="892" y="546"/>
                  </a:lnTo>
                  <a:lnTo>
                    <a:pt x="892" y="544"/>
                  </a:lnTo>
                  <a:lnTo>
                    <a:pt x="892" y="544"/>
                  </a:lnTo>
                  <a:lnTo>
                    <a:pt x="890" y="542"/>
                  </a:lnTo>
                  <a:lnTo>
                    <a:pt x="890" y="542"/>
                  </a:lnTo>
                  <a:lnTo>
                    <a:pt x="888" y="544"/>
                  </a:lnTo>
                  <a:lnTo>
                    <a:pt x="888" y="544"/>
                  </a:lnTo>
                  <a:lnTo>
                    <a:pt x="888" y="544"/>
                  </a:lnTo>
                  <a:lnTo>
                    <a:pt x="890" y="544"/>
                  </a:lnTo>
                  <a:lnTo>
                    <a:pt x="890" y="546"/>
                  </a:lnTo>
                  <a:lnTo>
                    <a:pt x="890" y="546"/>
                  </a:lnTo>
                  <a:lnTo>
                    <a:pt x="892" y="546"/>
                  </a:lnTo>
                  <a:lnTo>
                    <a:pt x="892" y="548"/>
                  </a:lnTo>
                  <a:lnTo>
                    <a:pt x="890" y="548"/>
                  </a:lnTo>
                  <a:lnTo>
                    <a:pt x="888" y="548"/>
                  </a:lnTo>
                  <a:lnTo>
                    <a:pt x="888" y="548"/>
                  </a:lnTo>
                  <a:lnTo>
                    <a:pt x="888" y="550"/>
                  </a:lnTo>
                  <a:lnTo>
                    <a:pt x="892" y="550"/>
                  </a:lnTo>
                  <a:lnTo>
                    <a:pt x="892" y="550"/>
                  </a:lnTo>
                  <a:lnTo>
                    <a:pt x="892" y="550"/>
                  </a:lnTo>
                  <a:lnTo>
                    <a:pt x="892" y="552"/>
                  </a:lnTo>
                  <a:lnTo>
                    <a:pt x="890" y="552"/>
                  </a:lnTo>
                  <a:lnTo>
                    <a:pt x="888" y="552"/>
                  </a:lnTo>
                  <a:lnTo>
                    <a:pt x="886" y="552"/>
                  </a:lnTo>
                  <a:lnTo>
                    <a:pt x="884" y="552"/>
                  </a:lnTo>
                  <a:lnTo>
                    <a:pt x="884" y="550"/>
                  </a:lnTo>
                  <a:lnTo>
                    <a:pt x="884" y="548"/>
                  </a:lnTo>
                  <a:lnTo>
                    <a:pt x="882" y="548"/>
                  </a:lnTo>
                  <a:lnTo>
                    <a:pt x="882" y="546"/>
                  </a:lnTo>
                  <a:lnTo>
                    <a:pt x="880" y="546"/>
                  </a:lnTo>
                  <a:lnTo>
                    <a:pt x="880" y="548"/>
                  </a:lnTo>
                  <a:lnTo>
                    <a:pt x="882" y="550"/>
                  </a:lnTo>
                  <a:lnTo>
                    <a:pt x="882" y="552"/>
                  </a:lnTo>
                  <a:lnTo>
                    <a:pt x="882" y="552"/>
                  </a:lnTo>
                  <a:lnTo>
                    <a:pt x="880" y="552"/>
                  </a:lnTo>
                  <a:lnTo>
                    <a:pt x="878" y="552"/>
                  </a:lnTo>
                  <a:lnTo>
                    <a:pt x="878" y="550"/>
                  </a:lnTo>
                  <a:lnTo>
                    <a:pt x="878" y="552"/>
                  </a:lnTo>
                  <a:lnTo>
                    <a:pt x="880" y="554"/>
                  </a:lnTo>
                  <a:lnTo>
                    <a:pt x="882" y="554"/>
                  </a:lnTo>
                  <a:lnTo>
                    <a:pt x="882" y="554"/>
                  </a:lnTo>
                  <a:lnTo>
                    <a:pt x="884" y="554"/>
                  </a:lnTo>
                  <a:lnTo>
                    <a:pt x="884" y="556"/>
                  </a:lnTo>
                  <a:lnTo>
                    <a:pt x="884" y="558"/>
                  </a:lnTo>
                  <a:lnTo>
                    <a:pt x="880" y="558"/>
                  </a:lnTo>
                  <a:lnTo>
                    <a:pt x="880" y="556"/>
                  </a:lnTo>
                  <a:lnTo>
                    <a:pt x="878" y="554"/>
                  </a:lnTo>
                  <a:lnTo>
                    <a:pt x="876" y="554"/>
                  </a:lnTo>
                  <a:lnTo>
                    <a:pt x="876" y="554"/>
                  </a:lnTo>
                  <a:lnTo>
                    <a:pt x="876" y="554"/>
                  </a:lnTo>
                  <a:lnTo>
                    <a:pt x="878" y="556"/>
                  </a:lnTo>
                  <a:lnTo>
                    <a:pt x="880" y="558"/>
                  </a:lnTo>
                  <a:lnTo>
                    <a:pt x="880" y="562"/>
                  </a:lnTo>
                  <a:lnTo>
                    <a:pt x="878" y="562"/>
                  </a:lnTo>
                  <a:lnTo>
                    <a:pt x="878" y="562"/>
                  </a:lnTo>
                  <a:lnTo>
                    <a:pt x="878" y="560"/>
                  </a:lnTo>
                  <a:lnTo>
                    <a:pt x="876" y="560"/>
                  </a:lnTo>
                  <a:lnTo>
                    <a:pt x="874" y="558"/>
                  </a:lnTo>
                  <a:lnTo>
                    <a:pt x="874" y="560"/>
                  </a:lnTo>
                  <a:lnTo>
                    <a:pt x="876" y="560"/>
                  </a:lnTo>
                  <a:lnTo>
                    <a:pt x="876" y="562"/>
                  </a:lnTo>
                  <a:lnTo>
                    <a:pt x="876" y="566"/>
                  </a:lnTo>
                  <a:lnTo>
                    <a:pt x="874" y="566"/>
                  </a:lnTo>
                  <a:lnTo>
                    <a:pt x="874" y="566"/>
                  </a:lnTo>
                  <a:lnTo>
                    <a:pt x="872" y="566"/>
                  </a:lnTo>
                  <a:lnTo>
                    <a:pt x="872" y="562"/>
                  </a:lnTo>
                  <a:lnTo>
                    <a:pt x="872" y="564"/>
                  </a:lnTo>
                  <a:lnTo>
                    <a:pt x="872" y="564"/>
                  </a:lnTo>
                  <a:lnTo>
                    <a:pt x="870" y="566"/>
                  </a:lnTo>
                  <a:lnTo>
                    <a:pt x="868" y="564"/>
                  </a:lnTo>
                  <a:lnTo>
                    <a:pt x="870" y="564"/>
                  </a:lnTo>
                  <a:lnTo>
                    <a:pt x="868" y="562"/>
                  </a:lnTo>
                  <a:lnTo>
                    <a:pt x="868" y="560"/>
                  </a:lnTo>
                  <a:lnTo>
                    <a:pt x="868" y="558"/>
                  </a:lnTo>
                  <a:lnTo>
                    <a:pt x="868" y="560"/>
                  </a:lnTo>
                  <a:lnTo>
                    <a:pt x="868" y="564"/>
                  </a:lnTo>
                  <a:lnTo>
                    <a:pt x="866" y="564"/>
                  </a:lnTo>
                  <a:lnTo>
                    <a:pt x="864" y="564"/>
                  </a:lnTo>
                  <a:lnTo>
                    <a:pt x="864" y="564"/>
                  </a:lnTo>
                  <a:lnTo>
                    <a:pt x="866" y="566"/>
                  </a:lnTo>
                  <a:lnTo>
                    <a:pt x="866" y="566"/>
                  </a:lnTo>
                  <a:lnTo>
                    <a:pt x="866" y="566"/>
                  </a:lnTo>
                  <a:lnTo>
                    <a:pt x="864" y="566"/>
                  </a:lnTo>
                  <a:lnTo>
                    <a:pt x="864" y="566"/>
                  </a:lnTo>
                  <a:lnTo>
                    <a:pt x="864" y="566"/>
                  </a:lnTo>
                  <a:lnTo>
                    <a:pt x="864" y="568"/>
                  </a:lnTo>
                  <a:lnTo>
                    <a:pt x="866" y="568"/>
                  </a:lnTo>
                  <a:lnTo>
                    <a:pt x="866" y="570"/>
                  </a:lnTo>
                  <a:lnTo>
                    <a:pt x="866" y="570"/>
                  </a:lnTo>
                  <a:lnTo>
                    <a:pt x="864" y="572"/>
                  </a:lnTo>
                  <a:lnTo>
                    <a:pt x="864" y="572"/>
                  </a:lnTo>
                  <a:lnTo>
                    <a:pt x="866" y="574"/>
                  </a:lnTo>
                  <a:lnTo>
                    <a:pt x="866" y="576"/>
                  </a:lnTo>
                  <a:lnTo>
                    <a:pt x="864" y="576"/>
                  </a:lnTo>
                  <a:lnTo>
                    <a:pt x="864" y="574"/>
                  </a:lnTo>
                  <a:lnTo>
                    <a:pt x="864" y="574"/>
                  </a:lnTo>
                  <a:lnTo>
                    <a:pt x="864" y="576"/>
                  </a:lnTo>
                  <a:lnTo>
                    <a:pt x="864" y="578"/>
                  </a:lnTo>
                  <a:lnTo>
                    <a:pt x="864" y="580"/>
                  </a:lnTo>
                  <a:lnTo>
                    <a:pt x="862" y="580"/>
                  </a:lnTo>
                  <a:lnTo>
                    <a:pt x="862" y="582"/>
                  </a:lnTo>
                  <a:lnTo>
                    <a:pt x="860" y="580"/>
                  </a:lnTo>
                  <a:lnTo>
                    <a:pt x="860" y="580"/>
                  </a:lnTo>
                  <a:lnTo>
                    <a:pt x="860" y="580"/>
                  </a:lnTo>
                  <a:lnTo>
                    <a:pt x="860" y="578"/>
                  </a:lnTo>
                  <a:lnTo>
                    <a:pt x="858" y="578"/>
                  </a:lnTo>
                  <a:lnTo>
                    <a:pt x="858" y="578"/>
                  </a:lnTo>
                  <a:lnTo>
                    <a:pt x="860" y="576"/>
                  </a:lnTo>
                  <a:lnTo>
                    <a:pt x="860" y="574"/>
                  </a:lnTo>
                  <a:lnTo>
                    <a:pt x="858" y="574"/>
                  </a:lnTo>
                  <a:lnTo>
                    <a:pt x="858" y="576"/>
                  </a:lnTo>
                  <a:lnTo>
                    <a:pt x="856" y="578"/>
                  </a:lnTo>
                  <a:lnTo>
                    <a:pt x="856" y="576"/>
                  </a:lnTo>
                  <a:lnTo>
                    <a:pt x="854" y="576"/>
                  </a:lnTo>
                  <a:lnTo>
                    <a:pt x="856" y="574"/>
                  </a:lnTo>
                  <a:lnTo>
                    <a:pt x="854" y="572"/>
                  </a:lnTo>
                  <a:lnTo>
                    <a:pt x="854" y="572"/>
                  </a:lnTo>
                  <a:lnTo>
                    <a:pt x="856" y="572"/>
                  </a:lnTo>
                  <a:lnTo>
                    <a:pt x="856" y="570"/>
                  </a:lnTo>
                  <a:lnTo>
                    <a:pt x="856" y="570"/>
                  </a:lnTo>
                  <a:lnTo>
                    <a:pt x="856" y="570"/>
                  </a:lnTo>
                  <a:lnTo>
                    <a:pt x="854" y="570"/>
                  </a:lnTo>
                  <a:lnTo>
                    <a:pt x="852" y="572"/>
                  </a:lnTo>
                  <a:lnTo>
                    <a:pt x="852" y="574"/>
                  </a:lnTo>
                  <a:lnTo>
                    <a:pt x="852" y="574"/>
                  </a:lnTo>
                  <a:lnTo>
                    <a:pt x="852" y="572"/>
                  </a:lnTo>
                  <a:lnTo>
                    <a:pt x="850" y="572"/>
                  </a:lnTo>
                  <a:lnTo>
                    <a:pt x="850" y="570"/>
                  </a:lnTo>
                  <a:lnTo>
                    <a:pt x="852" y="568"/>
                  </a:lnTo>
                  <a:lnTo>
                    <a:pt x="852" y="568"/>
                  </a:lnTo>
                  <a:lnTo>
                    <a:pt x="852" y="568"/>
                  </a:lnTo>
                  <a:lnTo>
                    <a:pt x="854" y="566"/>
                  </a:lnTo>
                  <a:lnTo>
                    <a:pt x="854" y="566"/>
                  </a:lnTo>
                  <a:lnTo>
                    <a:pt x="852" y="566"/>
                  </a:lnTo>
                  <a:lnTo>
                    <a:pt x="850" y="566"/>
                  </a:lnTo>
                  <a:lnTo>
                    <a:pt x="848" y="566"/>
                  </a:lnTo>
                  <a:lnTo>
                    <a:pt x="848" y="566"/>
                  </a:lnTo>
                  <a:lnTo>
                    <a:pt x="850" y="564"/>
                  </a:lnTo>
                  <a:lnTo>
                    <a:pt x="852" y="564"/>
                  </a:lnTo>
                  <a:lnTo>
                    <a:pt x="852" y="562"/>
                  </a:lnTo>
                  <a:lnTo>
                    <a:pt x="852" y="562"/>
                  </a:lnTo>
                  <a:lnTo>
                    <a:pt x="850" y="562"/>
                  </a:lnTo>
                  <a:lnTo>
                    <a:pt x="848" y="562"/>
                  </a:lnTo>
                  <a:lnTo>
                    <a:pt x="848" y="560"/>
                  </a:lnTo>
                  <a:lnTo>
                    <a:pt x="850" y="560"/>
                  </a:lnTo>
                  <a:lnTo>
                    <a:pt x="852" y="560"/>
                  </a:lnTo>
                  <a:lnTo>
                    <a:pt x="854" y="560"/>
                  </a:lnTo>
                  <a:lnTo>
                    <a:pt x="852" y="558"/>
                  </a:lnTo>
                  <a:lnTo>
                    <a:pt x="850" y="558"/>
                  </a:lnTo>
                  <a:lnTo>
                    <a:pt x="848" y="560"/>
                  </a:lnTo>
                  <a:lnTo>
                    <a:pt x="848" y="558"/>
                  </a:lnTo>
                  <a:lnTo>
                    <a:pt x="848" y="558"/>
                  </a:lnTo>
                  <a:lnTo>
                    <a:pt x="850" y="556"/>
                  </a:lnTo>
                  <a:lnTo>
                    <a:pt x="852" y="554"/>
                  </a:lnTo>
                  <a:lnTo>
                    <a:pt x="854" y="554"/>
                  </a:lnTo>
                  <a:lnTo>
                    <a:pt x="856" y="552"/>
                  </a:lnTo>
                  <a:lnTo>
                    <a:pt x="858" y="552"/>
                  </a:lnTo>
                  <a:lnTo>
                    <a:pt x="858" y="550"/>
                  </a:lnTo>
                  <a:lnTo>
                    <a:pt x="860" y="548"/>
                  </a:lnTo>
                  <a:lnTo>
                    <a:pt x="860" y="548"/>
                  </a:lnTo>
                  <a:lnTo>
                    <a:pt x="860" y="546"/>
                  </a:lnTo>
                  <a:lnTo>
                    <a:pt x="860" y="546"/>
                  </a:lnTo>
                  <a:lnTo>
                    <a:pt x="858" y="548"/>
                  </a:lnTo>
                  <a:lnTo>
                    <a:pt x="856" y="550"/>
                  </a:lnTo>
                  <a:lnTo>
                    <a:pt x="856" y="552"/>
                  </a:lnTo>
                  <a:lnTo>
                    <a:pt x="852" y="552"/>
                  </a:lnTo>
                  <a:lnTo>
                    <a:pt x="852" y="552"/>
                  </a:lnTo>
                  <a:lnTo>
                    <a:pt x="848" y="554"/>
                  </a:lnTo>
                  <a:lnTo>
                    <a:pt x="846" y="554"/>
                  </a:lnTo>
                  <a:lnTo>
                    <a:pt x="844" y="554"/>
                  </a:lnTo>
                  <a:lnTo>
                    <a:pt x="844" y="552"/>
                  </a:lnTo>
                  <a:lnTo>
                    <a:pt x="848" y="550"/>
                  </a:lnTo>
                  <a:lnTo>
                    <a:pt x="850" y="548"/>
                  </a:lnTo>
                  <a:lnTo>
                    <a:pt x="850" y="548"/>
                  </a:lnTo>
                  <a:lnTo>
                    <a:pt x="852" y="546"/>
                  </a:lnTo>
                  <a:lnTo>
                    <a:pt x="852" y="544"/>
                  </a:lnTo>
                  <a:lnTo>
                    <a:pt x="850" y="546"/>
                  </a:lnTo>
                  <a:lnTo>
                    <a:pt x="844" y="550"/>
                  </a:lnTo>
                  <a:lnTo>
                    <a:pt x="844" y="550"/>
                  </a:lnTo>
                  <a:lnTo>
                    <a:pt x="842" y="550"/>
                  </a:lnTo>
                  <a:lnTo>
                    <a:pt x="842" y="550"/>
                  </a:lnTo>
                  <a:lnTo>
                    <a:pt x="842" y="548"/>
                  </a:lnTo>
                  <a:lnTo>
                    <a:pt x="842" y="546"/>
                  </a:lnTo>
                  <a:lnTo>
                    <a:pt x="840" y="548"/>
                  </a:lnTo>
                  <a:lnTo>
                    <a:pt x="838" y="546"/>
                  </a:lnTo>
                  <a:lnTo>
                    <a:pt x="840" y="546"/>
                  </a:lnTo>
                  <a:lnTo>
                    <a:pt x="840" y="544"/>
                  </a:lnTo>
                  <a:lnTo>
                    <a:pt x="840" y="544"/>
                  </a:lnTo>
                  <a:lnTo>
                    <a:pt x="840" y="544"/>
                  </a:lnTo>
                  <a:lnTo>
                    <a:pt x="838" y="544"/>
                  </a:lnTo>
                  <a:lnTo>
                    <a:pt x="838" y="542"/>
                  </a:lnTo>
                  <a:lnTo>
                    <a:pt x="838" y="540"/>
                  </a:lnTo>
                  <a:lnTo>
                    <a:pt x="840" y="540"/>
                  </a:lnTo>
                  <a:lnTo>
                    <a:pt x="840" y="538"/>
                  </a:lnTo>
                  <a:lnTo>
                    <a:pt x="838" y="538"/>
                  </a:lnTo>
                  <a:lnTo>
                    <a:pt x="838" y="536"/>
                  </a:lnTo>
                  <a:lnTo>
                    <a:pt x="836" y="538"/>
                  </a:lnTo>
                  <a:lnTo>
                    <a:pt x="836" y="538"/>
                  </a:lnTo>
                  <a:lnTo>
                    <a:pt x="838" y="540"/>
                  </a:lnTo>
                  <a:lnTo>
                    <a:pt x="836" y="540"/>
                  </a:lnTo>
                  <a:lnTo>
                    <a:pt x="834" y="540"/>
                  </a:lnTo>
                  <a:lnTo>
                    <a:pt x="832" y="538"/>
                  </a:lnTo>
                  <a:lnTo>
                    <a:pt x="830" y="538"/>
                  </a:lnTo>
                  <a:lnTo>
                    <a:pt x="832" y="540"/>
                  </a:lnTo>
                  <a:lnTo>
                    <a:pt x="834" y="542"/>
                  </a:lnTo>
                  <a:lnTo>
                    <a:pt x="834" y="544"/>
                  </a:lnTo>
                  <a:lnTo>
                    <a:pt x="832" y="544"/>
                  </a:lnTo>
                  <a:lnTo>
                    <a:pt x="832" y="544"/>
                  </a:lnTo>
                  <a:lnTo>
                    <a:pt x="832" y="544"/>
                  </a:lnTo>
                  <a:lnTo>
                    <a:pt x="830" y="544"/>
                  </a:lnTo>
                  <a:lnTo>
                    <a:pt x="830" y="544"/>
                  </a:lnTo>
                  <a:lnTo>
                    <a:pt x="830" y="542"/>
                  </a:lnTo>
                  <a:lnTo>
                    <a:pt x="828" y="540"/>
                  </a:lnTo>
                  <a:lnTo>
                    <a:pt x="828" y="542"/>
                  </a:lnTo>
                  <a:lnTo>
                    <a:pt x="830" y="542"/>
                  </a:lnTo>
                  <a:lnTo>
                    <a:pt x="830" y="544"/>
                  </a:lnTo>
                  <a:lnTo>
                    <a:pt x="828" y="546"/>
                  </a:lnTo>
                  <a:lnTo>
                    <a:pt x="830" y="546"/>
                  </a:lnTo>
                  <a:lnTo>
                    <a:pt x="832" y="548"/>
                  </a:lnTo>
                  <a:lnTo>
                    <a:pt x="832" y="550"/>
                  </a:lnTo>
                  <a:lnTo>
                    <a:pt x="832" y="552"/>
                  </a:lnTo>
                  <a:lnTo>
                    <a:pt x="834" y="552"/>
                  </a:lnTo>
                  <a:lnTo>
                    <a:pt x="832" y="554"/>
                  </a:lnTo>
                  <a:lnTo>
                    <a:pt x="832" y="554"/>
                  </a:lnTo>
                  <a:lnTo>
                    <a:pt x="830" y="554"/>
                  </a:lnTo>
                  <a:lnTo>
                    <a:pt x="828" y="552"/>
                  </a:lnTo>
                  <a:lnTo>
                    <a:pt x="828" y="554"/>
                  </a:lnTo>
                  <a:lnTo>
                    <a:pt x="826" y="554"/>
                  </a:lnTo>
                  <a:lnTo>
                    <a:pt x="824" y="552"/>
                  </a:lnTo>
                  <a:lnTo>
                    <a:pt x="824" y="550"/>
                  </a:lnTo>
                  <a:lnTo>
                    <a:pt x="824" y="548"/>
                  </a:lnTo>
                  <a:lnTo>
                    <a:pt x="824" y="548"/>
                  </a:lnTo>
                  <a:lnTo>
                    <a:pt x="822" y="546"/>
                  </a:lnTo>
                  <a:lnTo>
                    <a:pt x="820" y="546"/>
                  </a:lnTo>
                  <a:lnTo>
                    <a:pt x="820" y="544"/>
                  </a:lnTo>
                  <a:lnTo>
                    <a:pt x="820" y="544"/>
                  </a:lnTo>
                  <a:lnTo>
                    <a:pt x="818" y="544"/>
                  </a:lnTo>
                  <a:lnTo>
                    <a:pt x="816" y="544"/>
                  </a:lnTo>
                  <a:lnTo>
                    <a:pt x="814" y="544"/>
                  </a:lnTo>
                  <a:lnTo>
                    <a:pt x="814" y="546"/>
                  </a:lnTo>
                  <a:lnTo>
                    <a:pt x="816" y="546"/>
                  </a:lnTo>
                  <a:lnTo>
                    <a:pt x="818" y="546"/>
                  </a:lnTo>
                  <a:lnTo>
                    <a:pt x="822" y="548"/>
                  </a:lnTo>
                  <a:lnTo>
                    <a:pt x="822" y="550"/>
                  </a:lnTo>
                  <a:lnTo>
                    <a:pt x="820" y="552"/>
                  </a:lnTo>
                  <a:lnTo>
                    <a:pt x="820" y="552"/>
                  </a:lnTo>
                  <a:lnTo>
                    <a:pt x="822" y="552"/>
                  </a:lnTo>
                  <a:lnTo>
                    <a:pt x="822" y="554"/>
                  </a:lnTo>
                  <a:lnTo>
                    <a:pt x="822" y="554"/>
                  </a:lnTo>
                  <a:lnTo>
                    <a:pt x="822" y="556"/>
                  </a:lnTo>
                  <a:lnTo>
                    <a:pt x="824" y="556"/>
                  </a:lnTo>
                  <a:lnTo>
                    <a:pt x="824" y="556"/>
                  </a:lnTo>
                  <a:lnTo>
                    <a:pt x="824" y="558"/>
                  </a:lnTo>
                  <a:lnTo>
                    <a:pt x="820" y="562"/>
                  </a:lnTo>
                  <a:lnTo>
                    <a:pt x="818" y="564"/>
                  </a:lnTo>
                  <a:lnTo>
                    <a:pt x="822" y="562"/>
                  </a:lnTo>
                  <a:lnTo>
                    <a:pt x="824" y="560"/>
                  </a:lnTo>
                  <a:lnTo>
                    <a:pt x="824" y="560"/>
                  </a:lnTo>
                  <a:lnTo>
                    <a:pt x="828" y="560"/>
                  </a:lnTo>
                  <a:lnTo>
                    <a:pt x="828" y="560"/>
                  </a:lnTo>
                  <a:lnTo>
                    <a:pt x="828" y="562"/>
                  </a:lnTo>
                  <a:lnTo>
                    <a:pt x="826" y="562"/>
                  </a:lnTo>
                  <a:lnTo>
                    <a:pt x="826" y="564"/>
                  </a:lnTo>
                  <a:lnTo>
                    <a:pt x="826" y="564"/>
                  </a:lnTo>
                  <a:lnTo>
                    <a:pt x="828" y="566"/>
                  </a:lnTo>
                  <a:lnTo>
                    <a:pt x="830" y="566"/>
                  </a:lnTo>
                  <a:lnTo>
                    <a:pt x="828" y="566"/>
                  </a:lnTo>
                  <a:lnTo>
                    <a:pt x="826" y="568"/>
                  </a:lnTo>
                  <a:lnTo>
                    <a:pt x="826" y="568"/>
                  </a:lnTo>
                  <a:lnTo>
                    <a:pt x="826" y="568"/>
                  </a:lnTo>
                  <a:lnTo>
                    <a:pt x="828" y="570"/>
                  </a:lnTo>
                  <a:lnTo>
                    <a:pt x="826" y="570"/>
                  </a:lnTo>
                  <a:lnTo>
                    <a:pt x="828" y="572"/>
                  </a:lnTo>
                  <a:lnTo>
                    <a:pt x="828" y="572"/>
                  </a:lnTo>
                  <a:lnTo>
                    <a:pt x="828" y="572"/>
                  </a:lnTo>
                  <a:lnTo>
                    <a:pt x="828" y="574"/>
                  </a:lnTo>
                  <a:lnTo>
                    <a:pt x="830" y="574"/>
                  </a:lnTo>
                  <a:lnTo>
                    <a:pt x="830" y="578"/>
                  </a:lnTo>
                  <a:lnTo>
                    <a:pt x="830" y="578"/>
                  </a:lnTo>
                  <a:lnTo>
                    <a:pt x="830" y="578"/>
                  </a:lnTo>
                  <a:lnTo>
                    <a:pt x="830" y="574"/>
                  </a:lnTo>
                  <a:lnTo>
                    <a:pt x="832" y="574"/>
                  </a:lnTo>
                  <a:lnTo>
                    <a:pt x="834" y="576"/>
                  </a:lnTo>
                  <a:lnTo>
                    <a:pt x="834" y="578"/>
                  </a:lnTo>
                  <a:lnTo>
                    <a:pt x="834" y="580"/>
                  </a:lnTo>
                  <a:lnTo>
                    <a:pt x="834" y="580"/>
                  </a:lnTo>
                  <a:lnTo>
                    <a:pt x="832" y="580"/>
                  </a:lnTo>
                  <a:lnTo>
                    <a:pt x="832" y="582"/>
                  </a:lnTo>
                  <a:lnTo>
                    <a:pt x="836" y="582"/>
                  </a:lnTo>
                  <a:lnTo>
                    <a:pt x="836" y="580"/>
                  </a:lnTo>
                  <a:lnTo>
                    <a:pt x="836" y="582"/>
                  </a:lnTo>
                  <a:lnTo>
                    <a:pt x="838" y="580"/>
                  </a:lnTo>
                  <a:lnTo>
                    <a:pt x="838" y="580"/>
                  </a:lnTo>
                  <a:lnTo>
                    <a:pt x="838" y="580"/>
                  </a:lnTo>
                  <a:lnTo>
                    <a:pt x="840" y="582"/>
                  </a:lnTo>
                  <a:lnTo>
                    <a:pt x="840" y="584"/>
                  </a:lnTo>
                  <a:lnTo>
                    <a:pt x="838" y="586"/>
                  </a:lnTo>
                  <a:lnTo>
                    <a:pt x="838" y="586"/>
                  </a:lnTo>
                  <a:lnTo>
                    <a:pt x="838" y="586"/>
                  </a:lnTo>
                  <a:lnTo>
                    <a:pt x="838" y="588"/>
                  </a:lnTo>
                  <a:lnTo>
                    <a:pt x="842" y="588"/>
                  </a:lnTo>
                  <a:lnTo>
                    <a:pt x="842" y="588"/>
                  </a:lnTo>
                  <a:lnTo>
                    <a:pt x="844" y="588"/>
                  </a:lnTo>
                  <a:lnTo>
                    <a:pt x="842" y="590"/>
                  </a:lnTo>
                  <a:lnTo>
                    <a:pt x="842" y="590"/>
                  </a:lnTo>
                  <a:lnTo>
                    <a:pt x="838" y="592"/>
                  </a:lnTo>
                  <a:lnTo>
                    <a:pt x="840" y="592"/>
                  </a:lnTo>
                  <a:lnTo>
                    <a:pt x="842" y="594"/>
                  </a:lnTo>
                  <a:lnTo>
                    <a:pt x="840" y="596"/>
                  </a:lnTo>
                  <a:lnTo>
                    <a:pt x="842" y="598"/>
                  </a:lnTo>
                  <a:lnTo>
                    <a:pt x="842" y="600"/>
                  </a:lnTo>
                  <a:lnTo>
                    <a:pt x="844" y="604"/>
                  </a:lnTo>
                  <a:lnTo>
                    <a:pt x="846" y="606"/>
                  </a:lnTo>
                  <a:lnTo>
                    <a:pt x="844" y="606"/>
                  </a:lnTo>
                  <a:lnTo>
                    <a:pt x="844" y="610"/>
                  </a:lnTo>
                  <a:lnTo>
                    <a:pt x="844" y="612"/>
                  </a:lnTo>
                  <a:lnTo>
                    <a:pt x="844" y="614"/>
                  </a:lnTo>
                  <a:lnTo>
                    <a:pt x="844" y="616"/>
                  </a:lnTo>
                  <a:lnTo>
                    <a:pt x="840" y="612"/>
                  </a:lnTo>
                  <a:lnTo>
                    <a:pt x="838" y="608"/>
                  </a:lnTo>
                  <a:lnTo>
                    <a:pt x="840" y="606"/>
                  </a:lnTo>
                  <a:lnTo>
                    <a:pt x="838" y="604"/>
                  </a:lnTo>
                  <a:lnTo>
                    <a:pt x="838" y="606"/>
                  </a:lnTo>
                  <a:lnTo>
                    <a:pt x="838" y="610"/>
                  </a:lnTo>
                  <a:lnTo>
                    <a:pt x="840" y="614"/>
                  </a:lnTo>
                  <a:lnTo>
                    <a:pt x="838" y="618"/>
                  </a:lnTo>
                  <a:lnTo>
                    <a:pt x="838" y="620"/>
                  </a:lnTo>
                  <a:lnTo>
                    <a:pt x="840" y="622"/>
                  </a:lnTo>
                  <a:lnTo>
                    <a:pt x="838" y="622"/>
                  </a:lnTo>
                  <a:lnTo>
                    <a:pt x="838" y="622"/>
                  </a:lnTo>
                  <a:lnTo>
                    <a:pt x="836" y="620"/>
                  </a:lnTo>
                  <a:lnTo>
                    <a:pt x="834" y="620"/>
                  </a:lnTo>
                  <a:lnTo>
                    <a:pt x="836" y="624"/>
                  </a:lnTo>
                  <a:lnTo>
                    <a:pt x="836" y="628"/>
                  </a:lnTo>
                  <a:lnTo>
                    <a:pt x="836" y="628"/>
                  </a:lnTo>
                  <a:lnTo>
                    <a:pt x="836" y="630"/>
                  </a:lnTo>
                  <a:lnTo>
                    <a:pt x="834" y="630"/>
                  </a:lnTo>
                  <a:lnTo>
                    <a:pt x="832" y="628"/>
                  </a:lnTo>
                  <a:lnTo>
                    <a:pt x="830" y="624"/>
                  </a:lnTo>
                  <a:lnTo>
                    <a:pt x="832" y="624"/>
                  </a:lnTo>
                  <a:lnTo>
                    <a:pt x="832" y="620"/>
                  </a:lnTo>
                  <a:lnTo>
                    <a:pt x="830" y="622"/>
                  </a:lnTo>
                  <a:lnTo>
                    <a:pt x="830" y="622"/>
                  </a:lnTo>
                  <a:lnTo>
                    <a:pt x="828" y="620"/>
                  </a:lnTo>
                  <a:lnTo>
                    <a:pt x="828" y="618"/>
                  </a:lnTo>
                  <a:lnTo>
                    <a:pt x="826" y="618"/>
                  </a:lnTo>
                  <a:lnTo>
                    <a:pt x="826" y="620"/>
                  </a:lnTo>
                  <a:lnTo>
                    <a:pt x="826" y="620"/>
                  </a:lnTo>
                  <a:lnTo>
                    <a:pt x="826" y="618"/>
                  </a:lnTo>
                  <a:lnTo>
                    <a:pt x="826" y="616"/>
                  </a:lnTo>
                  <a:lnTo>
                    <a:pt x="824" y="616"/>
                  </a:lnTo>
                  <a:lnTo>
                    <a:pt x="824" y="616"/>
                  </a:lnTo>
                  <a:lnTo>
                    <a:pt x="824" y="618"/>
                  </a:lnTo>
                  <a:lnTo>
                    <a:pt x="824" y="618"/>
                  </a:lnTo>
                  <a:lnTo>
                    <a:pt x="822" y="618"/>
                  </a:lnTo>
                  <a:lnTo>
                    <a:pt x="822" y="618"/>
                  </a:lnTo>
                  <a:lnTo>
                    <a:pt x="822" y="616"/>
                  </a:lnTo>
                  <a:lnTo>
                    <a:pt x="822" y="614"/>
                  </a:lnTo>
                  <a:lnTo>
                    <a:pt x="820" y="610"/>
                  </a:lnTo>
                  <a:lnTo>
                    <a:pt x="820" y="608"/>
                  </a:lnTo>
                  <a:lnTo>
                    <a:pt x="820" y="610"/>
                  </a:lnTo>
                  <a:lnTo>
                    <a:pt x="820" y="614"/>
                  </a:lnTo>
                  <a:lnTo>
                    <a:pt x="820" y="616"/>
                  </a:lnTo>
                  <a:lnTo>
                    <a:pt x="818" y="618"/>
                  </a:lnTo>
                  <a:lnTo>
                    <a:pt x="818" y="614"/>
                  </a:lnTo>
                  <a:lnTo>
                    <a:pt x="816" y="612"/>
                  </a:lnTo>
                  <a:lnTo>
                    <a:pt x="816" y="610"/>
                  </a:lnTo>
                  <a:lnTo>
                    <a:pt x="814" y="610"/>
                  </a:lnTo>
                  <a:lnTo>
                    <a:pt x="812" y="606"/>
                  </a:lnTo>
                  <a:lnTo>
                    <a:pt x="812" y="606"/>
                  </a:lnTo>
                  <a:lnTo>
                    <a:pt x="812" y="604"/>
                  </a:lnTo>
                  <a:lnTo>
                    <a:pt x="810" y="602"/>
                  </a:lnTo>
                  <a:lnTo>
                    <a:pt x="810" y="604"/>
                  </a:lnTo>
                  <a:lnTo>
                    <a:pt x="810" y="604"/>
                  </a:lnTo>
                  <a:lnTo>
                    <a:pt x="810" y="608"/>
                  </a:lnTo>
                  <a:lnTo>
                    <a:pt x="810" y="610"/>
                  </a:lnTo>
                  <a:lnTo>
                    <a:pt x="810" y="608"/>
                  </a:lnTo>
                  <a:lnTo>
                    <a:pt x="810" y="606"/>
                  </a:lnTo>
                  <a:lnTo>
                    <a:pt x="808" y="606"/>
                  </a:lnTo>
                  <a:lnTo>
                    <a:pt x="806" y="604"/>
                  </a:lnTo>
                  <a:lnTo>
                    <a:pt x="804" y="600"/>
                  </a:lnTo>
                  <a:lnTo>
                    <a:pt x="804" y="598"/>
                  </a:lnTo>
                  <a:lnTo>
                    <a:pt x="802" y="598"/>
                  </a:lnTo>
                  <a:lnTo>
                    <a:pt x="800" y="600"/>
                  </a:lnTo>
                  <a:lnTo>
                    <a:pt x="798" y="600"/>
                  </a:lnTo>
                  <a:lnTo>
                    <a:pt x="798" y="600"/>
                  </a:lnTo>
                  <a:lnTo>
                    <a:pt x="800" y="604"/>
                  </a:lnTo>
                  <a:lnTo>
                    <a:pt x="802" y="608"/>
                  </a:lnTo>
                  <a:lnTo>
                    <a:pt x="802" y="608"/>
                  </a:lnTo>
                  <a:lnTo>
                    <a:pt x="802" y="610"/>
                  </a:lnTo>
                  <a:lnTo>
                    <a:pt x="802" y="612"/>
                  </a:lnTo>
                  <a:lnTo>
                    <a:pt x="804" y="612"/>
                  </a:lnTo>
                  <a:lnTo>
                    <a:pt x="806" y="614"/>
                  </a:lnTo>
                  <a:lnTo>
                    <a:pt x="808" y="614"/>
                  </a:lnTo>
                  <a:lnTo>
                    <a:pt x="808" y="616"/>
                  </a:lnTo>
                  <a:lnTo>
                    <a:pt x="810" y="616"/>
                  </a:lnTo>
                  <a:lnTo>
                    <a:pt x="810" y="616"/>
                  </a:lnTo>
                  <a:lnTo>
                    <a:pt x="810" y="618"/>
                  </a:lnTo>
                  <a:lnTo>
                    <a:pt x="812" y="618"/>
                  </a:lnTo>
                  <a:lnTo>
                    <a:pt x="812" y="620"/>
                  </a:lnTo>
                  <a:lnTo>
                    <a:pt x="814" y="622"/>
                  </a:lnTo>
                  <a:lnTo>
                    <a:pt x="812" y="624"/>
                  </a:lnTo>
                  <a:lnTo>
                    <a:pt x="814" y="624"/>
                  </a:lnTo>
                  <a:lnTo>
                    <a:pt x="816" y="624"/>
                  </a:lnTo>
                  <a:lnTo>
                    <a:pt x="816" y="628"/>
                  </a:lnTo>
                  <a:lnTo>
                    <a:pt x="814" y="630"/>
                  </a:lnTo>
                  <a:lnTo>
                    <a:pt x="816" y="630"/>
                  </a:lnTo>
                  <a:lnTo>
                    <a:pt x="816" y="630"/>
                  </a:lnTo>
                  <a:lnTo>
                    <a:pt x="816" y="632"/>
                  </a:lnTo>
                  <a:lnTo>
                    <a:pt x="818" y="630"/>
                  </a:lnTo>
                  <a:lnTo>
                    <a:pt x="820" y="630"/>
                  </a:lnTo>
                  <a:lnTo>
                    <a:pt x="818" y="634"/>
                  </a:lnTo>
                  <a:lnTo>
                    <a:pt x="820" y="634"/>
                  </a:lnTo>
                  <a:lnTo>
                    <a:pt x="820" y="634"/>
                  </a:lnTo>
                  <a:lnTo>
                    <a:pt x="822" y="634"/>
                  </a:lnTo>
                  <a:lnTo>
                    <a:pt x="820" y="636"/>
                  </a:lnTo>
                  <a:lnTo>
                    <a:pt x="818" y="636"/>
                  </a:lnTo>
                  <a:lnTo>
                    <a:pt x="818" y="638"/>
                  </a:lnTo>
                  <a:lnTo>
                    <a:pt x="818" y="638"/>
                  </a:lnTo>
                  <a:lnTo>
                    <a:pt x="820" y="640"/>
                  </a:lnTo>
                  <a:lnTo>
                    <a:pt x="820" y="642"/>
                  </a:lnTo>
                  <a:lnTo>
                    <a:pt x="820" y="642"/>
                  </a:lnTo>
                  <a:close/>
                  <a:moveTo>
                    <a:pt x="614" y="582"/>
                  </a:moveTo>
                  <a:lnTo>
                    <a:pt x="616" y="582"/>
                  </a:lnTo>
                  <a:lnTo>
                    <a:pt x="616" y="580"/>
                  </a:lnTo>
                  <a:lnTo>
                    <a:pt x="616" y="580"/>
                  </a:lnTo>
                  <a:lnTo>
                    <a:pt x="618" y="580"/>
                  </a:lnTo>
                  <a:lnTo>
                    <a:pt x="620" y="580"/>
                  </a:lnTo>
                  <a:lnTo>
                    <a:pt x="622" y="580"/>
                  </a:lnTo>
                  <a:lnTo>
                    <a:pt x="622" y="580"/>
                  </a:lnTo>
                  <a:lnTo>
                    <a:pt x="624" y="580"/>
                  </a:lnTo>
                  <a:lnTo>
                    <a:pt x="624" y="580"/>
                  </a:lnTo>
                  <a:lnTo>
                    <a:pt x="626" y="582"/>
                  </a:lnTo>
                  <a:lnTo>
                    <a:pt x="624" y="584"/>
                  </a:lnTo>
                  <a:lnTo>
                    <a:pt x="624" y="586"/>
                  </a:lnTo>
                  <a:lnTo>
                    <a:pt x="622" y="588"/>
                  </a:lnTo>
                  <a:lnTo>
                    <a:pt x="622" y="592"/>
                  </a:lnTo>
                  <a:lnTo>
                    <a:pt x="622" y="594"/>
                  </a:lnTo>
                  <a:lnTo>
                    <a:pt x="624" y="592"/>
                  </a:lnTo>
                  <a:lnTo>
                    <a:pt x="626" y="594"/>
                  </a:lnTo>
                  <a:lnTo>
                    <a:pt x="626" y="594"/>
                  </a:lnTo>
                  <a:lnTo>
                    <a:pt x="628" y="592"/>
                  </a:lnTo>
                  <a:lnTo>
                    <a:pt x="630" y="592"/>
                  </a:lnTo>
                  <a:lnTo>
                    <a:pt x="630" y="592"/>
                  </a:lnTo>
                  <a:lnTo>
                    <a:pt x="632" y="590"/>
                  </a:lnTo>
                  <a:lnTo>
                    <a:pt x="634" y="590"/>
                  </a:lnTo>
                  <a:lnTo>
                    <a:pt x="636" y="588"/>
                  </a:lnTo>
                  <a:lnTo>
                    <a:pt x="636" y="586"/>
                  </a:lnTo>
                  <a:lnTo>
                    <a:pt x="638" y="584"/>
                  </a:lnTo>
                  <a:lnTo>
                    <a:pt x="640" y="582"/>
                  </a:lnTo>
                  <a:lnTo>
                    <a:pt x="640" y="582"/>
                  </a:lnTo>
                  <a:lnTo>
                    <a:pt x="642" y="584"/>
                  </a:lnTo>
                  <a:lnTo>
                    <a:pt x="644" y="582"/>
                  </a:lnTo>
                  <a:lnTo>
                    <a:pt x="644" y="582"/>
                  </a:lnTo>
                  <a:lnTo>
                    <a:pt x="646" y="582"/>
                  </a:lnTo>
                  <a:lnTo>
                    <a:pt x="648" y="578"/>
                  </a:lnTo>
                  <a:lnTo>
                    <a:pt x="648" y="576"/>
                  </a:lnTo>
                  <a:lnTo>
                    <a:pt x="650" y="574"/>
                  </a:lnTo>
                  <a:lnTo>
                    <a:pt x="650" y="572"/>
                  </a:lnTo>
                  <a:lnTo>
                    <a:pt x="652" y="572"/>
                  </a:lnTo>
                  <a:lnTo>
                    <a:pt x="652" y="574"/>
                  </a:lnTo>
                  <a:lnTo>
                    <a:pt x="654" y="572"/>
                  </a:lnTo>
                  <a:lnTo>
                    <a:pt x="656" y="572"/>
                  </a:lnTo>
                  <a:lnTo>
                    <a:pt x="656" y="572"/>
                  </a:lnTo>
                  <a:lnTo>
                    <a:pt x="656" y="574"/>
                  </a:lnTo>
                  <a:lnTo>
                    <a:pt x="656" y="576"/>
                  </a:lnTo>
                  <a:lnTo>
                    <a:pt x="654" y="578"/>
                  </a:lnTo>
                  <a:lnTo>
                    <a:pt x="656" y="578"/>
                  </a:lnTo>
                  <a:lnTo>
                    <a:pt x="660" y="578"/>
                  </a:lnTo>
                  <a:lnTo>
                    <a:pt x="662" y="580"/>
                  </a:lnTo>
                  <a:lnTo>
                    <a:pt x="662" y="580"/>
                  </a:lnTo>
                  <a:lnTo>
                    <a:pt x="660" y="582"/>
                  </a:lnTo>
                  <a:lnTo>
                    <a:pt x="658" y="584"/>
                  </a:lnTo>
                  <a:lnTo>
                    <a:pt x="658" y="586"/>
                  </a:lnTo>
                  <a:lnTo>
                    <a:pt x="660" y="586"/>
                  </a:lnTo>
                  <a:lnTo>
                    <a:pt x="660" y="586"/>
                  </a:lnTo>
                  <a:lnTo>
                    <a:pt x="662" y="586"/>
                  </a:lnTo>
                  <a:lnTo>
                    <a:pt x="664" y="586"/>
                  </a:lnTo>
                  <a:lnTo>
                    <a:pt x="664" y="586"/>
                  </a:lnTo>
                  <a:lnTo>
                    <a:pt x="666" y="588"/>
                  </a:lnTo>
                  <a:lnTo>
                    <a:pt x="668" y="588"/>
                  </a:lnTo>
                  <a:lnTo>
                    <a:pt x="670" y="590"/>
                  </a:lnTo>
                  <a:lnTo>
                    <a:pt x="670" y="590"/>
                  </a:lnTo>
                  <a:lnTo>
                    <a:pt x="674" y="592"/>
                  </a:lnTo>
                  <a:lnTo>
                    <a:pt x="674" y="590"/>
                  </a:lnTo>
                  <a:lnTo>
                    <a:pt x="676" y="588"/>
                  </a:lnTo>
                  <a:lnTo>
                    <a:pt x="678" y="588"/>
                  </a:lnTo>
                  <a:lnTo>
                    <a:pt x="678" y="586"/>
                  </a:lnTo>
                  <a:lnTo>
                    <a:pt x="680" y="586"/>
                  </a:lnTo>
                  <a:lnTo>
                    <a:pt x="682" y="584"/>
                  </a:lnTo>
                  <a:lnTo>
                    <a:pt x="680" y="584"/>
                  </a:lnTo>
                  <a:lnTo>
                    <a:pt x="678" y="582"/>
                  </a:lnTo>
                  <a:lnTo>
                    <a:pt x="680" y="582"/>
                  </a:lnTo>
                  <a:lnTo>
                    <a:pt x="682" y="580"/>
                  </a:lnTo>
                  <a:lnTo>
                    <a:pt x="680" y="580"/>
                  </a:lnTo>
                  <a:lnTo>
                    <a:pt x="678" y="578"/>
                  </a:lnTo>
                  <a:lnTo>
                    <a:pt x="678" y="578"/>
                  </a:lnTo>
                  <a:lnTo>
                    <a:pt x="678" y="580"/>
                  </a:lnTo>
                  <a:lnTo>
                    <a:pt x="678" y="580"/>
                  </a:lnTo>
                  <a:lnTo>
                    <a:pt x="676" y="580"/>
                  </a:lnTo>
                  <a:lnTo>
                    <a:pt x="674" y="578"/>
                  </a:lnTo>
                  <a:lnTo>
                    <a:pt x="674" y="576"/>
                  </a:lnTo>
                  <a:lnTo>
                    <a:pt x="672" y="578"/>
                  </a:lnTo>
                  <a:lnTo>
                    <a:pt x="670" y="580"/>
                  </a:lnTo>
                  <a:lnTo>
                    <a:pt x="668" y="580"/>
                  </a:lnTo>
                  <a:lnTo>
                    <a:pt x="666" y="578"/>
                  </a:lnTo>
                  <a:lnTo>
                    <a:pt x="668" y="576"/>
                  </a:lnTo>
                  <a:lnTo>
                    <a:pt x="670" y="576"/>
                  </a:lnTo>
                  <a:lnTo>
                    <a:pt x="672" y="574"/>
                  </a:lnTo>
                  <a:lnTo>
                    <a:pt x="672" y="572"/>
                  </a:lnTo>
                  <a:lnTo>
                    <a:pt x="670" y="572"/>
                  </a:lnTo>
                  <a:lnTo>
                    <a:pt x="670" y="570"/>
                  </a:lnTo>
                  <a:lnTo>
                    <a:pt x="670" y="568"/>
                  </a:lnTo>
                  <a:lnTo>
                    <a:pt x="670" y="566"/>
                  </a:lnTo>
                  <a:lnTo>
                    <a:pt x="670" y="566"/>
                  </a:lnTo>
                  <a:lnTo>
                    <a:pt x="670" y="564"/>
                  </a:lnTo>
                  <a:lnTo>
                    <a:pt x="666" y="560"/>
                  </a:lnTo>
                  <a:lnTo>
                    <a:pt x="664" y="560"/>
                  </a:lnTo>
                  <a:lnTo>
                    <a:pt x="664" y="558"/>
                  </a:lnTo>
                  <a:lnTo>
                    <a:pt x="662" y="556"/>
                  </a:lnTo>
                  <a:lnTo>
                    <a:pt x="660" y="556"/>
                  </a:lnTo>
                  <a:lnTo>
                    <a:pt x="660" y="554"/>
                  </a:lnTo>
                  <a:lnTo>
                    <a:pt x="660" y="552"/>
                  </a:lnTo>
                  <a:lnTo>
                    <a:pt x="660" y="550"/>
                  </a:lnTo>
                  <a:lnTo>
                    <a:pt x="656" y="550"/>
                  </a:lnTo>
                  <a:lnTo>
                    <a:pt x="652" y="548"/>
                  </a:lnTo>
                  <a:lnTo>
                    <a:pt x="652" y="546"/>
                  </a:lnTo>
                  <a:lnTo>
                    <a:pt x="652" y="544"/>
                  </a:lnTo>
                  <a:lnTo>
                    <a:pt x="652" y="544"/>
                  </a:lnTo>
                  <a:lnTo>
                    <a:pt x="650" y="542"/>
                  </a:lnTo>
                  <a:lnTo>
                    <a:pt x="650" y="540"/>
                  </a:lnTo>
                  <a:lnTo>
                    <a:pt x="650" y="540"/>
                  </a:lnTo>
                  <a:lnTo>
                    <a:pt x="648" y="542"/>
                  </a:lnTo>
                  <a:lnTo>
                    <a:pt x="648" y="544"/>
                  </a:lnTo>
                  <a:lnTo>
                    <a:pt x="646" y="546"/>
                  </a:lnTo>
                  <a:lnTo>
                    <a:pt x="644" y="544"/>
                  </a:lnTo>
                  <a:lnTo>
                    <a:pt x="644" y="542"/>
                  </a:lnTo>
                  <a:lnTo>
                    <a:pt x="644" y="540"/>
                  </a:lnTo>
                  <a:lnTo>
                    <a:pt x="644" y="538"/>
                  </a:lnTo>
                  <a:lnTo>
                    <a:pt x="646" y="538"/>
                  </a:lnTo>
                  <a:lnTo>
                    <a:pt x="648" y="538"/>
                  </a:lnTo>
                  <a:lnTo>
                    <a:pt x="646" y="536"/>
                  </a:lnTo>
                  <a:lnTo>
                    <a:pt x="646" y="534"/>
                  </a:lnTo>
                  <a:lnTo>
                    <a:pt x="646" y="532"/>
                  </a:lnTo>
                  <a:lnTo>
                    <a:pt x="644" y="532"/>
                  </a:lnTo>
                  <a:lnTo>
                    <a:pt x="644" y="532"/>
                  </a:lnTo>
                  <a:lnTo>
                    <a:pt x="646" y="530"/>
                  </a:lnTo>
                  <a:lnTo>
                    <a:pt x="644" y="528"/>
                  </a:lnTo>
                  <a:lnTo>
                    <a:pt x="640" y="530"/>
                  </a:lnTo>
                  <a:lnTo>
                    <a:pt x="638" y="532"/>
                  </a:lnTo>
                  <a:lnTo>
                    <a:pt x="636" y="538"/>
                  </a:lnTo>
                  <a:lnTo>
                    <a:pt x="634" y="540"/>
                  </a:lnTo>
                  <a:lnTo>
                    <a:pt x="634" y="542"/>
                  </a:lnTo>
                  <a:lnTo>
                    <a:pt x="632" y="544"/>
                  </a:lnTo>
                  <a:lnTo>
                    <a:pt x="632" y="546"/>
                  </a:lnTo>
                  <a:lnTo>
                    <a:pt x="630" y="550"/>
                  </a:lnTo>
                  <a:lnTo>
                    <a:pt x="630" y="552"/>
                  </a:lnTo>
                  <a:lnTo>
                    <a:pt x="628" y="552"/>
                  </a:lnTo>
                  <a:lnTo>
                    <a:pt x="628" y="554"/>
                  </a:lnTo>
                  <a:lnTo>
                    <a:pt x="628" y="556"/>
                  </a:lnTo>
                  <a:lnTo>
                    <a:pt x="626" y="558"/>
                  </a:lnTo>
                  <a:lnTo>
                    <a:pt x="624" y="560"/>
                  </a:lnTo>
                  <a:lnTo>
                    <a:pt x="624" y="564"/>
                  </a:lnTo>
                  <a:lnTo>
                    <a:pt x="624" y="566"/>
                  </a:lnTo>
                  <a:lnTo>
                    <a:pt x="624" y="570"/>
                  </a:lnTo>
                  <a:lnTo>
                    <a:pt x="622" y="570"/>
                  </a:lnTo>
                  <a:lnTo>
                    <a:pt x="620" y="572"/>
                  </a:lnTo>
                  <a:lnTo>
                    <a:pt x="614" y="572"/>
                  </a:lnTo>
                  <a:lnTo>
                    <a:pt x="614" y="574"/>
                  </a:lnTo>
                  <a:lnTo>
                    <a:pt x="614" y="580"/>
                  </a:lnTo>
                  <a:lnTo>
                    <a:pt x="614" y="582"/>
                  </a:lnTo>
                  <a:close/>
                  <a:moveTo>
                    <a:pt x="634" y="618"/>
                  </a:moveTo>
                  <a:lnTo>
                    <a:pt x="636" y="618"/>
                  </a:lnTo>
                  <a:lnTo>
                    <a:pt x="636" y="618"/>
                  </a:lnTo>
                  <a:lnTo>
                    <a:pt x="638" y="614"/>
                  </a:lnTo>
                  <a:lnTo>
                    <a:pt x="640" y="614"/>
                  </a:lnTo>
                  <a:lnTo>
                    <a:pt x="640" y="614"/>
                  </a:lnTo>
                  <a:lnTo>
                    <a:pt x="642" y="616"/>
                  </a:lnTo>
                  <a:lnTo>
                    <a:pt x="642" y="616"/>
                  </a:lnTo>
                  <a:lnTo>
                    <a:pt x="646" y="614"/>
                  </a:lnTo>
                  <a:lnTo>
                    <a:pt x="648" y="614"/>
                  </a:lnTo>
                  <a:lnTo>
                    <a:pt x="650" y="612"/>
                  </a:lnTo>
                  <a:lnTo>
                    <a:pt x="652" y="608"/>
                  </a:lnTo>
                  <a:lnTo>
                    <a:pt x="654" y="608"/>
                  </a:lnTo>
                  <a:lnTo>
                    <a:pt x="656" y="608"/>
                  </a:lnTo>
                  <a:lnTo>
                    <a:pt x="656" y="606"/>
                  </a:lnTo>
                  <a:lnTo>
                    <a:pt x="658" y="602"/>
                  </a:lnTo>
                  <a:lnTo>
                    <a:pt x="658" y="602"/>
                  </a:lnTo>
                  <a:lnTo>
                    <a:pt x="656" y="602"/>
                  </a:lnTo>
                  <a:lnTo>
                    <a:pt x="654" y="602"/>
                  </a:lnTo>
                  <a:lnTo>
                    <a:pt x="654" y="602"/>
                  </a:lnTo>
                  <a:lnTo>
                    <a:pt x="650" y="602"/>
                  </a:lnTo>
                  <a:lnTo>
                    <a:pt x="650" y="602"/>
                  </a:lnTo>
                  <a:lnTo>
                    <a:pt x="650" y="602"/>
                  </a:lnTo>
                  <a:lnTo>
                    <a:pt x="648" y="604"/>
                  </a:lnTo>
                  <a:lnTo>
                    <a:pt x="646" y="602"/>
                  </a:lnTo>
                  <a:lnTo>
                    <a:pt x="644" y="600"/>
                  </a:lnTo>
                  <a:lnTo>
                    <a:pt x="644" y="600"/>
                  </a:lnTo>
                  <a:lnTo>
                    <a:pt x="642" y="602"/>
                  </a:lnTo>
                  <a:lnTo>
                    <a:pt x="640" y="606"/>
                  </a:lnTo>
                  <a:lnTo>
                    <a:pt x="638" y="606"/>
                  </a:lnTo>
                  <a:lnTo>
                    <a:pt x="638" y="608"/>
                  </a:lnTo>
                  <a:lnTo>
                    <a:pt x="634" y="608"/>
                  </a:lnTo>
                  <a:lnTo>
                    <a:pt x="634" y="610"/>
                  </a:lnTo>
                  <a:lnTo>
                    <a:pt x="634" y="612"/>
                  </a:lnTo>
                  <a:lnTo>
                    <a:pt x="636" y="614"/>
                  </a:lnTo>
                  <a:lnTo>
                    <a:pt x="634" y="614"/>
                  </a:lnTo>
                  <a:lnTo>
                    <a:pt x="634" y="618"/>
                  </a:lnTo>
                  <a:close/>
                  <a:moveTo>
                    <a:pt x="832" y="634"/>
                  </a:moveTo>
                  <a:lnTo>
                    <a:pt x="834" y="634"/>
                  </a:lnTo>
                  <a:lnTo>
                    <a:pt x="836" y="634"/>
                  </a:lnTo>
                  <a:lnTo>
                    <a:pt x="838" y="636"/>
                  </a:lnTo>
                  <a:lnTo>
                    <a:pt x="838" y="634"/>
                  </a:lnTo>
                  <a:lnTo>
                    <a:pt x="838" y="634"/>
                  </a:lnTo>
                  <a:lnTo>
                    <a:pt x="840" y="632"/>
                  </a:lnTo>
                  <a:lnTo>
                    <a:pt x="840" y="632"/>
                  </a:lnTo>
                  <a:lnTo>
                    <a:pt x="838" y="630"/>
                  </a:lnTo>
                  <a:lnTo>
                    <a:pt x="836" y="632"/>
                  </a:lnTo>
                  <a:lnTo>
                    <a:pt x="834" y="632"/>
                  </a:lnTo>
                  <a:lnTo>
                    <a:pt x="832" y="634"/>
                  </a:lnTo>
                  <a:close/>
                  <a:moveTo>
                    <a:pt x="770" y="616"/>
                  </a:moveTo>
                  <a:lnTo>
                    <a:pt x="772" y="618"/>
                  </a:lnTo>
                  <a:lnTo>
                    <a:pt x="774" y="618"/>
                  </a:lnTo>
                  <a:lnTo>
                    <a:pt x="774" y="620"/>
                  </a:lnTo>
                  <a:lnTo>
                    <a:pt x="774" y="620"/>
                  </a:lnTo>
                  <a:lnTo>
                    <a:pt x="774" y="622"/>
                  </a:lnTo>
                  <a:lnTo>
                    <a:pt x="776" y="622"/>
                  </a:lnTo>
                  <a:lnTo>
                    <a:pt x="776" y="624"/>
                  </a:lnTo>
                  <a:lnTo>
                    <a:pt x="778" y="624"/>
                  </a:lnTo>
                  <a:lnTo>
                    <a:pt x="778" y="622"/>
                  </a:lnTo>
                  <a:lnTo>
                    <a:pt x="778" y="622"/>
                  </a:lnTo>
                  <a:lnTo>
                    <a:pt x="778" y="620"/>
                  </a:lnTo>
                  <a:lnTo>
                    <a:pt x="778" y="620"/>
                  </a:lnTo>
                  <a:lnTo>
                    <a:pt x="776" y="618"/>
                  </a:lnTo>
                  <a:lnTo>
                    <a:pt x="774" y="618"/>
                  </a:lnTo>
                  <a:lnTo>
                    <a:pt x="774" y="616"/>
                  </a:lnTo>
                  <a:lnTo>
                    <a:pt x="772" y="616"/>
                  </a:lnTo>
                  <a:lnTo>
                    <a:pt x="770" y="616"/>
                  </a:lnTo>
                  <a:close/>
                  <a:moveTo>
                    <a:pt x="830" y="648"/>
                  </a:moveTo>
                  <a:lnTo>
                    <a:pt x="828" y="648"/>
                  </a:lnTo>
                  <a:lnTo>
                    <a:pt x="828" y="646"/>
                  </a:lnTo>
                  <a:lnTo>
                    <a:pt x="826" y="646"/>
                  </a:lnTo>
                  <a:lnTo>
                    <a:pt x="826" y="644"/>
                  </a:lnTo>
                  <a:lnTo>
                    <a:pt x="828" y="642"/>
                  </a:lnTo>
                  <a:lnTo>
                    <a:pt x="830" y="644"/>
                  </a:lnTo>
                  <a:lnTo>
                    <a:pt x="830" y="646"/>
                  </a:lnTo>
                  <a:lnTo>
                    <a:pt x="830" y="648"/>
                  </a:lnTo>
                  <a:lnTo>
                    <a:pt x="830" y="648"/>
                  </a:lnTo>
                  <a:lnTo>
                    <a:pt x="830" y="648"/>
                  </a:lnTo>
                  <a:close/>
                  <a:moveTo>
                    <a:pt x="828" y="656"/>
                  </a:moveTo>
                  <a:lnTo>
                    <a:pt x="826" y="656"/>
                  </a:lnTo>
                  <a:lnTo>
                    <a:pt x="826" y="654"/>
                  </a:lnTo>
                  <a:lnTo>
                    <a:pt x="826" y="654"/>
                  </a:lnTo>
                  <a:lnTo>
                    <a:pt x="824" y="654"/>
                  </a:lnTo>
                  <a:lnTo>
                    <a:pt x="824" y="652"/>
                  </a:lnTo>
                  <a:lnTo>
                    <a:pt x="824" y="650"/>
                  </a:lnTo>
                  <a:lnTo>
                    <a:pt x="824" y="650"/>
                  </a:lnTo>
                  <a:lnTo>
                    <a:pt x="824" y="648"/>
                  </a:lnTo>
                  <a:lnTo>
                    <a:pt x="828" y="650"/>
                  </a:lnTo>
                  <a:lnTo>
                    <a:pt x="830" y="652"/>
                  </a:lnTo>
                  <a:lnTo>
                    <a:pt x="830" y="652"/>
                  </a:lnTo>
                  <a:lnTo>
                    <a:pt x="830" y="654"/>
                  </a:lnTo>
                  <a:lnTo>
                    <a:pt x="830" y="654"/>
                  </a:lnTo>
                  <a:lnTo>
                    <a:pt x="830" y="656"/>
                  </a:lnTo>
                  <a:lnTo>
                    <a:pt x="828" y="656"/>
                  </a:lnTo>
                  <a:lnTo>
                    <a:pt x="828" y="656"/>
                  </a:lnTo>
                  <a:close/>
                  <a:moveTo>
                    <a:pt x="766" y="694"/>
                  </a:moveTo>
                  <a:lnTo>
                    <a:pt x="766" y="694"/>
                  </a:lnTo>
                  <a:lnTo>
                    <a:pt x="768" y="694"/>
                  </a:lnTo>
                  <a:lnTo>
                    <a:pt x="766" y="694"/>
                  </a:lnTo>
                  <a:close/>
                  <a:moveTo>
                    <a:pt x="768" y="694"/>
                  </a:moveTo>
                  <a:lnTo>
                    <a:pt x="768" y="696"/>
                  </a:lnTo>
                  <a:lnTo>
                    <a:pt x="768" y="696"/>
                  </a:lnTo>
                  <a:lnTo>
                    <a:pt x="768" y="694"/>
                  </a:lnTo>
                  <a:close/>
                  <a:moveTo>
                    <a:pt x="770" y="694"/>
                  </a:moveTo>
                  <a:lnTo>
                    <a:pt x="768" y="696"/>
                  </a:lnTo>
                  <a:lnTo>
                    <a:pt x="768" y="698"/>
                  </a:lnTo>
                  <a:lnTo>
                    <a:pt x="768" y="698"/>
                  </a:lnTo>
                  <a:lnTo>
                    <a:pt x="770" y="698"/>
                  </a:lnTo>
                  <a:lnTo>
                    <a:pt x="770" y="696"/>
                  </a:lnTo>
                  <a:lnTo>
                    <a:pt x="770" y="694"/>
                  </a:lnTo>
                  <a:close/>
                  <a:moveTo>
                    <a:pt x="786" y="676"/>
                  </a:moveTo>
                  <a:lnTo>
                    <a:pt x="786" y="674"/>
                  </a:lnTo>
                  <a:lnTo>
                    <a:pt x="786" y="672"/>
                  </a:lnTo>
                  <a:lnTo>
                    <a:pt x="788" y="670"/>
                  </a:lnTo>
                  <a:lnTo>
                    <a:pt x="788" y="670"/>
                  </a:lnTo>
                  <a:lnTo>
                    <a:pt x="790" y="668"/>
                  </a:lnTo>
                  <a:lnTo>
                    <a:pt x="792" y="668"/>
                  </a:lnTo>
                  <a:lnTo>
                    <a:pt x="792" y="668"/>
                  </a:lnTo>
                  <a:lnTo>
                    <a:pt x="792" y="670"/>
                  </a:lnTo>
                  <a:lnTo>
                    <a:pt x="794" y="670"/>
                  </a:lnTo>
                  <a:lnTo>
                    <a:pt x="794" y="670"/>
                  </a:lnTo>
                  <a:lnTo>
                    <a:pt x="792" y="672"/>
                  </a:lnTo>
                  <a:lnTo>
                    <a:pt x="790" y="674"/>
                  </a:lnTo>
                  <a:lnTo>
                    <a:pt x="788" y="674"/>
                  </a:lnTo>
                  <a:lnTo>
                    <a:pt x="786" y="676"/>
                  </a:lnTo>
                  <a:lnTo>
                    <a:pt x="786" y="676"/>
                  </a:lnTo>
                  <a:close/>
                  <a:moveTo>
                    <a:pt x="732" y="614"/>
                  </a:moveTo>
                  <a:lnTo>
                    <a:pt x="734" y="616"/>
                  </a:lnTo>
                  <a:lnTo>
                    <a:pt x="736" y="618"/>
                  </a:lnTo>
                  <a:lnTo>
                    <a:pt x="738" y="618"/>
                  </a:lnTo>
                  <a:lnTo>
                    <a:pt x="740" y="618"/>
                  </a:lnTo>
                  <a:lnTo>
                    <a:pt x="740" y="618"/>
                  </a:lnTo>
                  <a:lnTo>
                    <a:pt x="738" y="616"/>
                  </a:lnTo>
                  <a:lnTo>
                    <a:pt x="734" y="614"/>
                  </a:lnTo>
                  <a:lnTo>
                    <a:pt x="732" y="614"/>
                  </a:lnTo>
                  <a:lnTo>
                    <a:pt x="732" y="614"/>
                  </a:lnTo>
                  <a:close/>
                  <a:moveTo>
                    <a:pt x="714" y="598"/>
                  </a:moveTo>
                  <a:lnTo>
                    <a:pt x="714" y="598"/>
                  </a:lnTo>
                  <a:lnTo>
                    <a:pt x="716" y="598"/>
                  </a:lnTo>
                  <a:lnTo>
                    <a:pt x="716" y="600"/>
                  </a:lnTo>
                  <a:lnTo>
                    <a:pt x="718" y="598"/>
                  </a:lnTo>
                  <a:lnTo>
                    <a:pt x="718" y="598"/>
                  </a:lnTo>
                  <a:lnTo>
                    <a:pt x="718" y="598"/>
                  </a:lnTo>
                  <a:lnTo>
                    <a:pt x="718" y="596"/>
                  </a:lnTo>
                  <a:lnTo>
                    <a:pt x="718" y="596"/>
                  </a:lnTo>
                  <a:lnTo>
                    <a:pt x="718" y="594"/>
                  </a:lnTo>
                  <a:lnTo>
                    <a:pt x="718" y="594"/>
                  </a:lnTo>
                  <a:lnTo>
                    <a:pt x="716" y="592"/>
                  </a:lnTo>
                  <a:lnTo>
                    <a:pt x="714" y="592"/>
                  </a:lnTo>
                  <a:lnTo>
                    <a:pt x="714" y="592"/>
                  </a:lnTo>
                  <a:lnTo>
                    <a:pt x="714" y="592"/>
                  </a:lnTo>
                  <a:lnTo>
                    <a:pt x="712" y="592"/>
                  </a:lnTo>
                  <a:lnTo>
                    <a:pt x="712" y="590"/>
                  </a:lnTo>
                  <a:lnTo>
                    <a:pt x="710" y="592"/>
                  </a:lnTo>
                  <a:lnTo>
                    <a:pt x="710" y="592"/>
                  </a:lnTo>
                  <a:lnTo>
                    <a:pt x="710" y="594"/>
                  </a:lnTo>
                  <a:lnTo>
                    <a:pt x="710" y="594"/>
                  </a:lnTo>
                  <a:lnTo>
                    <a:pt x="712" y="594"/>
                  </a:lnTo>
                  <a:lnTo>
                    <a:pt x="712" y="594"/>
                  </a:lnTo>
                  <a:lnTo>
                    <a:pt x="714" y="596"/>
                  </a:lnTo>
                  <a:lnTo>
                    <a:pt x="714" y="598"/>
                  </a:lnTo>
                  <a:close/>
                  <a:moveTo>
                    <a:pt x="700" y="604"/>
                  </a:moveTo>
                  <a:lnTo>
                    <a:pt x="702" y="604"/>
                  </a:lnTo>
                  <a:lnTo>
                    <a:pt x="704" y="602"/>
                  </a:lnTo>
                  <a:lnTo>
                    <a:pt x="704" y="602"/>
                  </a:lnTo>
                  <a:lnTo>
                    <a:pt x="706" y="602"/>
                  </a:lnTo>
                  <a:lnTo>
                    <a:pt x="706" y="600"/>
                  </a:lnTo>
                  <a:lnTo>
                    <a:pt x="706" y="600"/>
                  </a:lnTo>
                  <a:lnTo>
                    <a:pt x="706" y="596"/>
                  </a:lnTo>
                  <a:lnTo>
                    <a:pt x="704" y="596"/>
                  </a:lnTo>
                  <a:lnTo>
                    <a:pt x="702" y="596"/>
                  </a:lnTo>
                  <a:lnTo>
                    <a:pt x="702" y="594"/>
                  </a:lnTo>
                  <a:lnTo>
                    <a:pt x="700" y="594"/>
                  </a:lnTo>
                  <a:lnTo>
                    <a:pt x="698" y="594"/>
                  </a:lnTo>
                  <a:lnTo>
                    <a:pt x="698" y="594"/>
                  </a:lnTo>
                  <a:lnTo>
                    <a:pt x="696" y="594"/>
                  </a:lnTo>
                  <a:lnTo>
                    <a:pt x="696" y="594"/>
                  </a:lnTo>
                  <a:lnTo>
                    <a:pt x="696" y="596"/>
                  </a:lnTo>
                  <a:lnTo>
                    <a:pt x="698" y="598"/>
                  </a:lnTo>
                  <a:lnTo>
                    <a:pt x="698" y="600"/>
                  </a:lnTo>
                  <a:lnTo>
                    <a:pt x="700" y="602"/>
                  </a:lnTo>
                  <a:lnTo>
                    <a:pt x="700" y="604"/>
                  </a:lnTo>
                  <a:lnTo>
                    <a:pt x="700" y="604"/>
                  </a:lnTo>
                  <a:close/>
                  <a:moveTo>
                    <a:pt x="698" y="614"/>
                  </a:moveTo>
                  <a:lnTo>
                    <a:pt x="700" y="614"/>
                  </a:lnTo>
                  <a:lnTo>
                    <a:pt x="696" y="614"/>
                  </a:lnTo>
                  <a:lnTo>
                    <a:pt x="696" y="614"/>
                  </a:lnTo>
                  <a:lnTo>
                    <a:pt x="696" y="614"/>
                  </a:lnTo>
                  <a:lnTo>
                    <a:pt x="698" y="614"/>
                  </a:lnTo>
                  <a:close/>
                  <a:moveTo>
                    <a:pt x="672" y="634"/>
                  </a:moveTo>
                  <a:lnTo>
                    <a:pt x="672" y="634"/>
                  </a:lnTo>
                  <a:lnTo>
                    <a:pt x="672" y="632"/>
                  </a:lnTo>
                  <a:lnTo>
                    <a:pt x="674" y="632"/>
                  </a:lnTo>
                  <a:lnTo>
                    <a:pt x="674" y="630"/>
                  </a:lnTo>
                  <a:lnTo>
                    <a:pt x="674" y="630"/>
                  </a:lnTo>
                  <a:lnTo>
                    <a:pt x="674" y="628"/>
                  </a:lnTo>
                  <a:lnTo>
                    <a:pt x="674" y="628"/>
                  </a:lnTo>
                  <a:lnTo>
                    <a:pt x="676" y="626"/>
                  </a:lnTo>
                  <a:lnTo>
                    <a:pt x="678" y="624"/>
                  </a:lnTo>
                  <a:lnTo>
                    <a:pt x="678" y="624"/>
                  </a:lnTo>
                  <a:lnTo>
                    <a:pt x="680" y="624"/>
                  </a:lnTo>
                  <a:lnTo>
                    <a:pt x="680" y="622"/>
                  </a:lnTo>
                  <a:lnTo>
                    <a:pt x="678" y="620"/>
                  </a:lnTo>
                  <a:lnTo>
                    <a:pt x="680" y="620"/>
                  </a:lnTo>
                  <a:lnTo>
                    <a:pt x="682" y="618"/>
                  </a:lnTo>
                  <a:lnTo>
                    <a:pt x="680" y="616"/>
                  </a:lnTo>
                  <a:lnTo>
                    <a:pt x="680" y="616"/>
                  </a:lnTo>
                  <a:lnTo>
                    <a:pt x="680" y="614"/>
                  </a:lnTo>
                  <a:lnTo>
                    <a:pt x="678" y="614"/>
                  </a:lnTo>
                  <a:lnTo>
                    <a:pt x="678" y="614"/>
                  </a:lnTo>
                  <a:lnTo>
                    <a:pt x="676" y="614"/>
                  </a:lnTo>
                  <a:lnTo>
                    <a:pt x="676" y="614"/>
                  </a:lnTo>
                  <a:lnTo>
                    <a:pt x="674" y="614"/>
                  </a:lnTo>
                  <a:lnTo>
                    <a:pt x="672" y="616"/>
                  </a:lnTo>
                  <a:lnTo>
                    <a:pt x="672" y="618"/>
                  </a:lnTo>
                  <a:lnTo>
                    <a:pt x="670" y="618"/>
                  </a:lnTo>
                  <a:lnTo>
                    <a:pt x="670" y="620"/>
                  </a:lnTo>
                  <a:lnTo>
                    <a:pt x="670" y="622"/>
                  </a:lnTo>
                  <a:lnTo>
                    <a:pt x="668" y="624"/>
                  </a:lnTo>
                  <a:lnTo>
                    <a:pt x="668" y="624"/>
                  </a:lnTo>
                  <a:lnTo>
                    <a:pt x="668" y="628"/>
                  </a:lnTo>
                  <a:lnTo>
                    <a:pt x="668" y="628"/>
                  </a:lnTo>
                  <a:lnTo>
                    <a:pt x="668" y="630"/>
                  </a:lnTo>
                  <a:lnTo>
                    <a:pt x="670" y="630"/>
                  </a:lnTo>
                  <a:lnTo>
                    <a:pt x="670" y="632"/>
                  </a:lnTo>
                  <a:lnTo>
                    <a:pt x="670" y="632"/>
                  </a:lnTo>
                  <a:lnTo>
                    <a:pt x="672" y="634"/>
                  </a:lnTo>
                  <a:close/>
                  <a:moveTo>
                    <a:pt x="646" y="736"/>
                  </a:moveTo>
                  <a:lnTo>
                    <a:pt x="648" y="738"/>
                  </a:lnTo>
                  <a:lnTo>
                    <a:pt x="648" y="738"/>
                  </a:lnTo>
                  <a:lnTo>
                    <a:pt x="648" y="736"/>
                  </a:lnTo>
                  <a:lnTo>
                    <a:pt x="646" y="736"/>
                  </a:lnTo>
                  <a:close/>
                  <a:moveTo>
                    <a:pt x="648" y="746"/>
                  </a:moveTo>
                  <a:lnTo>
                    <a:pt x="650" y="746"/>
                  </a:lnTo>
                  <a:lnTo>
                    <a:pt x="650" y="742"/>
                  </a:lnTo>
                  <a:lnTo>
                    <a:pt x="652" y="742"/>
                  </a:lnTo>
                  <a:lnTo>
                    <a:pt x="650" y="746"/>
                  </a:lnTo>
                  <a:lnTo>
                    <a:pt x="650" y="746"/>
                  </a:lnTo>
                  <a:lnTo>
                    <a:pt x="648" y="746"/>
                  </a:lnTo>
                  <a:lnTo>
                    <a:pt x="648" y="746"/>
                  </a:lnTo>
                  <a:close/>
                  <a:moveTo>
                    <a:pt x="634" y="744"/>
                  </a:moveTo>
                  <a:lnTo>
                    <a:pt x="636" y="742"/>
                  </a:lnTo>
                  <a:lnTo>
                    <a:pt x="636" y="740"/>
                  </a:lnTo>
                  <a:lnTo>
                    <a:pt x="638" y="740"/>
                  </a:lnTo>
                  <a:lnTo>
                    <a:pt x="638" y="740"/>
                  </a:lnTo>
                  <a:lnTo>
                    <a:pt x="640" y="740"/>
                  </a:lnTo>
                  <a:lnTo>
                    <a:pt x="642" y="738"/>
                  </a:lnTo>
                  <a:lnTo>
                    <a:pt x="640" y="742"/>
                  </a:lnTo>
                  <a:lnTo>
                    <a:pt x="636" y="744"/>
                  </a:lnTo>
                  <a:lnTo>
                    <a:pt x="634" y="744"/>
                  </a:lnTo>
                  <a:lnTo>
                    <a:pt x="634" y="744"/>
                  </a:lnTo>
                  <a:close/>
                  <a:moveTo>
                    <a:pt x="644" y="748"/>
                  </a:moveTo>
                  <a:lnTo>
                    <a:pt x="646" y="744"/>
                  </a:lnTo>
                  <a:lnTo>
                    <a:pt x="648" y="742"/>
                  </a:lnTo>
                  <a:lnTo>
                    <a:pt x="648" y="742"/>
                  </a:lnTo>
                  <a:lnTo>
                    <a:pt x="648" y="744"/>
                  </a:lnTo>
                  <a:lnTo>
                    <a:pt x="644" y="748"/>
                  </a:lnTo>
                  <a:lnTo>
                    <a:pt x="644" y="750"/>
                  </a:lnTo>
                  <a:lnTo>
                    <a:pt x="646" y="748"/>
                  </a:lnTo>
                  <a:lnTo>
                    <a:pt x="648" y="746"/>
                  </a:lnTo>
                  <a:lnTo>
                    <a:pt x="650" y="744"/>
                  </a:lnTo>
                  <a:lnTo>
                    <a:pt x="650" y="742"/>
                  </a:lnTo>
                  <a:lnTo>
                    <a:pt x="648" y="740"/>
                  </a:lnTo>
                  <a:lnTo>
                    <a:pt x="648" y="740"/>
                  </a:lnTo>
                  <a:lnTo>
                    <a:pt x="648" y="740"/>
                  </a:lnTo>
                  <a:lnTo>
                    <a:pt x="646" y="738"/>
                  </a:lnTo>
                  <a:lnTo>
                    <a:pt x="646" y="740"/>
                  </a:lnTo>
                  <a:lnTo>
                    <a:pt x="644" y="742"/>
                  </a:lnTo>
                  <a:lnTo>
                    <a:pt x="642" y="744"/>
                  </a:lnTo>
                  <a:lnTo>
                    <a:pt x="640" y="746"/>
                  </a:lnTo>
                  <a:lnTo>
                    <a:pt x="642" y="744"/>
                  </a:lnTo>
                  <a:lnTo>
                    <a:pt x="642" y="742"/>
                  </a:lnTo>
                  <a:lnTo>
                    <a:pt x="644" y="740"/>
                  </a:lnTo>
                  <a:lnTo>
                    <a:pt x="642" y="740"/>
                  </a:lnTo>
                  <a:lnTo>
                    <a:pt x="642" y="740"/>
                  </a:lnTo>
                  <a:lnTo>
                    <a:pt x="640" y="744"/>
                  </a:lnTo>
                  <a:lnTo>
                    <a:pt x="638" y="746"/>
                  </a:lnTo>
                  <a:lnTo>
                    <a:pt x="636" y="746"/>
                  </a:lnTo>
                  <a:lnTo>
                    <a:pt x="636" y="750"/>
                  </a:lnTo>
                  <a:lnTo>
                    <a:pt x="636" y="752"/>
                  </a:lnTo>
                  <a:lnTo>
                    <a:pt x="636" y="750"/>
                  </a:lnTo>
                  <a:lnTo>
                    <a:pt x="640" y="748"/>
                  </a:lnTo>
                  <a:lnTo>
                    <a:pt x="640" y="746"/>
                  </a:lnTo>
                  <a:lnTo>
                    <a:pt x="640" y="748"/>
                  </a:lnTo>
                  <a:lnTo>
                    <a:pt x="638" y="752"/>
                  </a:lnTo>
                  <a:lnTo>
                    <a:pt x="640" y="752"/>
                  </a:lnTo>
                  <a:lnTo>
                    <a:pt x="640" y="750"/>
                  </a:lnTo>
                  <a:lnTo>
                    <a:pt x="642" y="750"/>
                  </a:lnTo>
                  <a:lnTo>
                    <a:pt x="644" y="748"/>
                  </a:lnTo>
                  <a:lnTo>
                    <a:pt x="644" y="748"/>
                  </a:lnTo>
                  <a:close/>
                  <a:moveTo>
                    <a:pt x="642" y="748"/>
                  </a:moveTo>
                  <a:lnTo>
                    <a:pt x="642" y="746"/>
                  </a:lnTo>
                  <a:lnTo>
                    <a:pt x="646" y="744"/>
                  </a:lnTo>
                  <a:lnTo>
                    <a:pt x="644" y="746"/>
                  </a:lnTo>
                  <a:lnTo>
                    <a:pt x="642" y="748"/>
                  </a:lnTo>
                  <a:lnTo>
                    <a:pt x="642" y="748"/>
                  </a:lnTo>
                  <a:close/>
                  <a:moveTo>
                    <a:pt x="808" y="916"/>
                  </a:moveTo>
                  <a:lnTo>
                    <a:pt x="806" y="916"/>
                  </a:lnTo>
                  <a:lnTo>
                    <a:pt x="806" y="916"/>
                  </a:lnTo>
                  <a:lnTo>
                    <a:pt x="806" y="916"/>
                  </a:lnTo>
                  <a:lnTo>
                    <a:pt x="808" y="914"/>
                  </a:lnTo>
                  <a:lnTo>
                    <a:pt x="810" y="912"/>
                  </a:lnTo>
                  <a:lnTo>
                    <a:pt x="810" y="912"/>
                  </a:lnTo>
                  <a:lnTo>
                    <a:pt x="810" y="912"/>
                  </a:lnTo>
                  <a:lnTo>
                    <a:pt x="810" y="912"/>
                  </a:lnTo>
                  <a:lnTo>
                    <a:pt x="806" y="914"/>
                  </a:lnTo>
                  <a:lnTo>
                    <a:pt x="806" y="916"/>
                  </a:lnTo>
                  <a:lnTo>
                    <a:pt x="806" y="916"/>
                  </a:lnTo>
                  <a:lnTo>
                    <a:pt x="806" y="918"/>
                  </a:lnTo>
                  <a:lnTo>
                    <a:pt x="808" y="916"/>
                  </a:lnTo>
                  <a:close/>
                  <a:moveTo>
                    <a:pt x="868" y="928"/>
                  </a:moveTo>
                  <a:lnTo>
                    <a:pt x="868" y="926"/>
                  </a:lnTo>
                  <a:lnTo>
                    <a:pt x="868" y="924"/>
                  </a:lnTo>
                  <a:lnTo>
                    <a:pt x="868" y="922"/>
                  </a:lnTo>
                  <a:lnTo>
                    <a:pt x="866" y="920"/>
                  </a:lnTo>
                  <a:lnTo>
                    <a:pt x="868" y="920"/>
                  </a:lnTo>
                  <a:lnTo>
                    <a:pt x="868" y="920"/>
                  </a:lnTo>
                  <a:lnTo>
                    <a:pt x="868" y="920"/>
                  </a:lnTo>
                  <a:lnTo>
                    <a:pt x="870" y="920"/>
                  </a:lnTo>
                  <a:lnTo>
                    <a:pt x="870" y="922"/>
                  </a:lnTo>
                  <a:lnTo>
                    <a:pt x="868" y="924"/>
                  </a:lnTo>
                  <a:lnTo>
                    <a:pt x="868" y="924"/>
                  </a:lnTo>
                  <a:lnTo>
                    <a:pt x="868" y="926"/>
                  </a:lnTo>
                  <a:lnTo>
                    <a:pt x="870" y="926"/>
                  </a:lnTo>
                  <a:lnTo>
                    <a:pt x="868" y="928"/>
                  </a:lnTo>
                  <a:lnTo>
                    <a:pt x="868" y="928"/>
                  </a:lnTo>
                  <a:close/>
                  <a:moveTo>
                    <a:pt x="870" y="928"/>
                  </a:moveTo>
                  <a:lnTo>
                    <a:pt x="870" y="928"/>
                  </a:lnTo>
                  <a:lnTo>
                    <a:pt x="872" y="926"/>
                  </a:lnTo>
                  <a:lnTo>
                    <a:pt x="872" y="928"/>
                  </a:lnTo>
                  <a:lnTo>
                    <a:pt x="870" y="930"/>
                  </a:lnTo>
                  <a:lnTo>
                    <a:pt x="870" y="928"/>
                  </a:lnTo>
                  <a:close/>
                  <a:moveTo>
                    <a:pt x="894" y="842"/>
                  </a:moveTo>
                  <a:lnTo>
                    <a:pt x="894" y="840"/>
                  </a:lnTo>
                  <a:lnTo>
                    <a:pt x="896" y="838"/>
                  </a:lnTo>
                  <a:lnTo>
                    <a:pt x="896" y="840"/>
                  </a:lnTo>
                  <a:lnTo>
                    <a:pt x="896" y="842"/>
                  </a:lnTo>
                  <a:lnTo>
                    <a:pt x="894" y="844"/>
                  </a:lnTo>
                  <a:lnTo>
                    <a:pt x="894" y="842"/>
                  </a:lnTo>
                  <a:lnTo>
                    <a:pt x="894" y="842"/>
                  </a:lnTo>
                  <a:close/>
                  <a:moveTo>
                    <a:pt x="886" y="860"/>
                  </a:moveTo>
                  <a:lnTo>
                    <a:pt x="886" y="862"/>
                  </a:lnTo>
                  <a:lnTo>
                    <a:pt x="888" y="862"/>
                  </a:lnTo>
                  <a:lnTo>
                    <a:pt x="888" y="862"/>
                  </a:lnTo>
                  <a:lnTo>
                    <a:pt x="888" y="862"/>
                  </a:lnTo>
                  <a:lnTo>
                    <a:pt x="888" y="860"/>
                  </a:lnTo>
                  <a:lnTo>
                    <a:pt x="888" y="860"/>
                  </a:lnTo>
                  <a:lnTo>
                    <a:pt x="886" y="860"/>
                  </a:lnTo>
                  <a:close/>
                  <a:moveTo>
                    <a:pt x="900" y="882"/>
                  </a:moveTo>
                  <a:lnTo>
                    <a:pt x="900" y="878"/>
                  </a:lnTo>
                  <a:lnTo>
                    <a:pt x="900" y="878"/>
                  </a:lnTo>
                  <a:lnTo>
                    <a:pt x="900" y="878"/>
                  </a:lnTo>
                  <a:lnTo>
                    <a:pt x="900" y="878"/>
                  </a:lnTo>
                  <a:lnTo>
                    <a:pt x="900" y="878"/>
                  </a:lnTo>
                  <a:lnTo>
                    <a:pt x="902" y="878"/>
                  </a:lnTo>
                  <a:lnTo>
                    <a:pt x="902" y="880"/>
                  </a:lnTo>
                  <a:lnTo>
                    <a:pt x="900" y="882"/>
                  </a:lnTo>
                  <a:lnTo>
                    <a:pt x="900" y="882"/>
                  </a:lnTo>
                  <a:lnTo>
                    <a:pt x="900" y="882"/>
                  </a:lnTo>
                  <a:lnTo>
                    <a:pt x="900" y="882"/>
                  </a:lnTo>
                  <a:close/>
                  <a:moveTo>
                    <a:pt x="894" y="880"/>
                  </a:moveTo>
                  <a:lnTo>
                    <a:pt x="894" y="880"/>
                  </a:lnTo>
                  <a:lnTo>
                    <a:pt x="896" y="880"/>
                  </a:lnTo>
                  <a:lnTo>
                    <a:pt x="896" y="880"/>
                  </a:lnTo>
                  <a:lnTo>
                    <a:pt x="896" y="878"/>
                  </a:lnTo>
                  <a:lnTo>
                    <a:pt x="896" y="878"/>
                  </a:lnTo>
                  <a:lnTo>
                    <a:pt x="896" y="880"/>
                  </a:lnTo>
                  <a:lnTo>
                    <a:pt x="896" y="882"/>
                  </a:lnTo>
                  <a:lnTo>
                    <a:pt x="894" y="882"/>
                  </a:lnTo>
                  <a:lnTo>
                    <a:pt x="892" y="882"/>
                  </a:lnTo>
                  <a:lnTo>
                    <a:pt x="892" y="882"/>
                  </a:lnTo>
                  <a:lnTo>
                    <a:pt x="894" y="880"/>
                  </a:lnTo>
                  <a:close/>
                  <a:moveTo>
                    <a:pt x="874" y="912"/>
                  </a:moveTo>
                  <a:lnTo>
                    <a:pt x="874" y="912"/>
                  </a:lnTo>
                  <a:lnTo>
                    <a:pt x="874" y="912"/>
                  </a:lnTo>
                  <a:lnTo>
                    <a:pt x="874" y="912"/>
                  </a:lnTo>
                  <a:lnTo>
                    <a:pt x="874" y="912"/>
                  </a:lnTo>
                  <a:close/>
                  <a:moveTo>
                    <a:pt x="900" y="906"/>
                  </a:moveTo>
                  <a:lnTo>
                    <a:pt x="900" y="906"/>
                  </a:lnTo>
                  <a:lnTo>
                    <a:pt x="900" y="906"/>
                  </a:lnTo>
                  <a:lnTo>
                    <a:pt x="902" y="906"/>
                  </a:lnTo>
                  <a:lnTo>
                    <a:pt x="904" y="906"/>
                  </a:lnTo>
                  <a:lnTo>
                    <a:pt x="900" y="906"/>
                  </a:lnTo>
                  <a:lnTo>
                    <a:pt x="900" y="906"/>
                  </a:lnTo>
                  <a:close/>
                  <a:moveTo>
                    <a:pt x="872" y="858"/>
                  </a:moveTo>
                  <a:lnTo>
                    <a:pt x="872" y="860"/>
                  </a:lnTo>
                  <a:lnTo>
                    <a:pt x="868" y="862"/>
                  </a:lnTo>
                  <a:lnTo>
                    <a:pt x="868" y="862"/>
                  </a:lnTo>
                  <a:lnTo>
                    <a:pt x="868" y="862"/>
                  </a:lnTo>
                  <a:lnTo>
                    <a:pt x="868" y="864"/>
                  </a:lnTo>
                  <a:lnTo>
                    <a:pt x="866" y="864"/>
                  </a:lnTo>
                  <a:lnTo>
                    <a:pt x="866" y="864"/>
                  </a:lnTo>
                  <a:lnTo>
                    <a:pt x="868" y="866"/>
                  </a:lnTo>
                  <a:lnTo>
                    <a:pt x="866" y="866"/>
                  </a:lnTo>
                  <a:lnTo>
                    <a:pt x="864" y="866"/>
                  </a:lnTo>
                  <a:lnTo>
                    <a:pt x="864" y="868"/>
                  </a:lnTo>
                  <a:lnTo>
                    <a:pt x="864" y="868"/>
                  </a:lnTo>
                  <a:lnTo>
                    <a:pt x="864" y="868"/>
                  </a:lnTo>
                  <a:lnTo>
                    <a:pt x="864" y="870"/>
                  </a:lnTo>
                  <a:lnTo>
                    <a:pt x="864" y="870"/>
                  </a:lnTo>
                  <a:lnTo>
                    <a:pt x="862" y="870"/>
                  </a:lnTo>
                  <a:lnTo>
                    <a:pt x="860" y="872"/>
                  </a:lnTo>
                  <a:lnTo>
                    <a:pt x="860" y="874"/>
                  </a:lnTo>
                  <a:lnTo>
                    <a:pt x="858" y="878"/>
                  </a:lnTo>
                  <a:lnTo>
                    <a:pt x="858" y="878"/>
                  </a:lnTo>
                  <a:lnTo>
                    <a:pt x="858" y="880"/>
                  </a:lnTo>
                  <a:lnTo>
                    <a:pt x="858" y="880"/>
                  </a:lnTo>
                  <a:lnTo>
                    <a:pt x="858" y="880"/>
                  </a:lnTo>
                  <a:lnTo>
                    <a:pt x="858" y="880"/>
                  </a:lnTo>
                  <a:lnTo>
                    <a:pt x="858" y="880"/>
                  </a:lnTo>
                  <a:lnTo>
                    <a:pt x="854" y="882"/>
                  </a:lnTo>
                  <a:lnTo>
                    <a:pt x="854" y="884"/>
                  </a:lnTo>
                  <a:lnTo>
                    <a:pt x="854" y="884"/>
                  </a:lnTo>
                  <a:lnTo>
                    <a:pt x="856" y="884"/>
                  </a:lnTo>
                  <a:lnTo>
                    <a:pt x="856" y="886"/>
                  </a:lnTo>
                  <a:lnTo>
                    <a:pt x="856" y="886"/>
                  </a:lnTo>
                  <a:lnTo>
                    <a:pt x="856" y="886"/>
                  </a:lnTo>
                  <a:lnTo>
                    <a:pt x="854" y="888"/>
                  </a:lnTo>
                  <a:lnTo>
                    <a:pt x="852" y="888"/>
                  </a:lnTo>
                  <a:lnTo>
                    <a:pt x="850" y="888"/>
                  </a:lnTo>
                  <a:lnTo>
                    <a:pt x="850" y="890"/>
                  </a:lnTo>
                  <a:lnTo>
                    <a:pt x="850" y="890"/>
                  </a:lnTo>
                  <a:lnTo>
                    <a:pt x="848" y="892"/>
                  </a:lnTo>
                  <a:lnTo>
                    <a:pt x="846" y="894"/>
                  </a:lnTo>
                  <a:lnTo>
                    <a:pt x="846" y="894"/>
                  </a:lnTo>
                  <a:lnTo>
                    <a:pt x="846" y="892"/>
                  </a:lnTo>
                  <a:lnTo>
                    <a:pt x="844" y="894"/>
                  </a:lnTo>
                  <a:lnTo>
                    <a:pt x="844" y="892"/>
                  </a:lnTo>
                  <a:lnTo>
                    <a:pt x="844" y="892"/>
                  </a:lnTo>
                  <a:lnTo>
                    <a:pt x="846" y="892"/>
                  </a:lnTo>
                  <a:lnTo>
                    <a:pt x="846" y="890"/>
                  </a:lnTo>
                  <a:lnTo>
                    <a:pt x="846" y="890"/>
                  </a:lnTo>
                  <a:lnTo>
                    <a:pt x="844" y="892"/>
                  </a:lnTo>
                  <a:lnTo>
                    <a:pt x="840" y="894"/>
                  </a:lnTo>
                  <a:lnTo>
                    <a:pt x="840" y="896"/>
                  </a:lnTo>
                  <a:lnTo>
                    <a:pt x="840" y="896"/>
                  </a:lnTo>
                  <a:lnTo>
                    <a:pt x="842" y="896"/>
                  </a:lnTo>
                  <a:lnTo>
                    <a:pt x="846" y="896"/>
                  </a:lnTo>
                  <a:lnTo>
                    <a:pt x="848" y="896"/>
                  </a:lnTo>
                  <a:lnTo>
                    <a:pt x="846" y="898"/>
                  </a:lnTo>
                  <a:lnTo>
                    <a:pt x="844" y="900"/>
                  </a:lnTo>
                  <a:lnTo>
                    <a:pt x="844" y="902"/>
                  </a:lnTo>
                  <a:lnTo>
                    <a:pt x="840" y="904"/>
                  </a:lnTo>
                  <a:lnTo>
                    <a:pt x="838" y="906"/>
                  </a:lnTo>
                  <a:lnTo>
                    <a:pt x="836" y="906"/>
                  </a:lnTo>
                  <a:lnTo>
                    <a:pt x="836" y="906"/>
                  </a:lnTo>
                  <a:lnTo>
                    <a:pt x="836" y="908"/>
                  </a:lnTo>
                  <a:lnTo>
                    <a:pt x="836" y="910"/>
                  </a:lnTo>
                  <a:lnTo>
                    <a:pt x="836" y="912"/>
                  </a:lnTo>
                  <a:lnTo>
                    <a:pt x="838" y="912"/>
                  </a:lnTo>
                  <a:lnTo>
                    <a:pt x="840" y="912"/>
                  </a:lnTo>
                  <a:lnTo>
                    <a:pt x="844" y="912"/>
                  </a:lnTo>
                  <a:lnTo>
                    <a:pt x="844" y="910"/>
                  </a:lnTo>
                  <a:lnTo>
                    <a:pt x="846" y="910"/>
                  </a:lnTo>
                  <a:lnTo>
                    <a:pt x="848" y="908"/>
                  </a:lnTo>
                  <a:lnTo>
                    <a:pt x="848" y="908"/>
                  </a:lnTo>
                  <a:lnTo>
                    <a:pt x="850" y="908"/>
                  </a:lnTo>
                  <a:lnTo>
                    <a:pt x="848" y="910"/>
                  </a:lnTo>
                  <a:lnTo>
                    <a:pt x="850" y="910"/>
                  </a:lnTo>
                  <a:lnTo>
                    <a:pt x="852" y="910"/>
                  </a:lnTo>
                  <a:lnTo>
                    <a:pt x="852" y="912"/>
                  </a:lnTo>
                  <a:lnTo>
                    <a:pt x="856" y="912"/>
                  </a:lnTo>
                  <a:lnTo>
                    <a:pt x="858" y="910"/>
                  </a:lnTo>
                  <a:lnTo>
                    <a:pt x="858" y="912"/>
                  </a:lnTo>
                  <a:lnTo>
                    <a:pt x="860" y="912"/>
                  </a:lnTo>
                  <a:lnTo>
                    <a:pt x="862" y="914"/>
                  </a:lnTo>
                  <a:lnTo>
                    <a:pt x="862" y="912"/>
                  </a:lnTo>
                  <a:lnTo>
                    <a:pt x="864" y="914"/>
                  </a:lnTo>
                  <a:lnTo>
                    <a:pt x="864" y="914"/>
                  </a:lnTo>
                  <a:lnTo>
                    <a:pt x="866" y="912"/>
                  </a:lnTo>
                  <a:lnTo>
                    <a:pt x="866" y="912"/>
                  </a:lnTo>
                  <a:lnTo>
                    <a:pt x="868" y="912"/>
                  </a:lnTo>
                  <a:lnTo>
                    <a:pt x="868" y="912"/>
                  </a:lnTo>
                  <a:lnTo>
                    <a:pt x="868" y="912"/>
                  </a:lnTo>
                  <a:lnTo>
                    <a:pt x="870" y="912"/>
                  </a:lnTo>
                  <a:lnTo>
                    <a:pt x="872" y="912"/>
                  </a:lnTo>
                  <a:lnTo>
                    <a:pt x="872" y="912"/>
                  </a:lnTo>
                  <a:lnTo>
                    <a:pt x="872" y="912"/>
                  </a:lnTo>
                  <a:lnTo>
                    <a:pt x="872" y="910"/>
                  </a:lnTo>
                  <a:lnTo>
                    <a:pt x="872" y="908"/>
                  </a:lnTo>
                  <a:lnTo>
                    <a:pt x="872" y="908"/>
                  </a:lnTo>
                  <a:lnTo>
                    <a:pt x="874" y="908"/>
                  </a:lnTo>
                  <a:lnTo>
                    <a:pt x="874" y="906"/>
                  </a:lnTo>
                  <a:lnTo>
                    <a:pt x="874" y="908"/>
                  </a:lnTo>
                  <a:lnTo>
                    <a:pt x="874" y="910"/>
                  </a:lnTo>
                  <a:lnTo>
                    <a:pt x="874" y="910"/>
                  </a:lnTo>
                  <a:lnTo>
                    <a:pt x="874" y="910"/>
                  </a:lnTo>
                  <a:lnTo>
                    <a:pt x="876" y="908"/>
                  </a:lnTo>
                  <a:lnTo>
                    <a:pt x="876" y="908"/>
                  </a:lnTo>
                  <a:lnTo>
                    <a:pt x="876" y="910"/>
                  </a:lnTo>
                  <a:lnTo>
                    <a:pt x="876" y="910"/>
                  </a:lnTo>
                  <a:lnTo>
                    <a:pt x="876" y="912"/>
                  </a:lnTo>
                  <a:lnTo>
                    <a:pt x="878" y="912"/>
                  </a:lnTo>
                  <a:lnTo>
                    <a:pt x="878" y="912"/>
                  </a:lnTo>
                  <a:lnTo>
                    <a:pt x="878" y="912"/>
                  </a:lnTo>
                  <a:lnTo>
                    <a:pt x="876" y="914"/>
                  </a:lnTo>
                  <a:lnTo>
                    <a:pt x="872" y="914"/>
                  </a:lnTo>
                  <a:lnTo>
                    <a:pt x="874" y="914"/>
                  </a:lnTo>
                  <a:lnTo>
                    <a:pt x="874" y="914"/>
                  </a:lnTo>
                  <a:lnTo>
                    <a:pt x="876" y="914"/>
                  </a:lnTo>
                  <a:lnTo>
                    <a:pt x="876" y="914"/>
                  </a:lnTo>
                  <a:lnTo>
                    <a:pt x="878" y="914"/>
                  </a:lnTo>
                  <a:lnTo>
                    <a:pt x="878" y="916"/>
                  </a:lnTo>
                  <a:lnTo>
                    <a:pt x="878" y="914"/>
                  </a:lnTo>
                  <a:lnTo>
                    <a:pt x="880" y="914"/>
                  </a:lnTo>
                  <a:lnTo>
                    <a:pt x="880" y="914"/>
                  </a:lnTo>
                  <a:lnTo>
                    <a:pt x="880" y="912"/>
                  </a:lnTo>
                  <a:lnTo>
                    <a:pt x="882" y="912"/>
                  </a:lnTo>
                  <a:lnTo>
                    <a:pt x="884" y="912"/>
                  </a:lnTo>
                  <a:lnTo>
                    <a:pt x="884" y="914"/>
                  </a:lnTo>
                  <a:lnTo>
                    <a:pt x="886" y="914"/>
                  </a:lnTo>
                  <a:lnTo>
                    <a:pt x="888" y="912"/>
                  </a:lnTo>
                  <a:lnTo>
                    <a:pt x="888" y="912"/>
                  </a:lnTo>
                  <a:lnTo>
                    <a:pt x="888" y="914"/>
                  </a:lnTo>
                  <a:lnTo>
                    <a:pt x="888" y="914"/>
                  </a:lnTo>
                  <a:lnTo>
                    <a:pt x="886" y="916"/>
                  </a:lnTo>
                  <a:lnTo>
                    <a:pt x="884" y="916"/>
                  </a:lnTo>
                  <a:lnTo>
                    <a:pt x="882" y="916"/>
                  </a:lnTo>
                  <a:lnTo>
                    <a:pt x="882" y="918"/>
                  </a:lnTo>
                  <a:lnTo>
                    <a:pt x="882" y="918"/>
                  </a:lnTo>
                  <a:lnTo>
                    <a:pt x="880" y="920"/>
                  </a:lnTo>
                  <a:lnTo>
                    <a:pt x="880" y="920"/>
                  </a:lnTo>
                  <a:lnTo>
                    <a:pt x="878" y="920"/>
                  </a:lnTo>
                  <a:lnTo>
                    <a:pt x="878" y="920"/>
                  </a:lnTo>
                  <a:lnTo>
                    <a:pt x="878" y="920"/>
                  </a:lnTo>
                  <a:lnTo>
                    <a:pt x="876" y="922"/>
                  </a:lnTo>
                  <a:lnTo>
                    <a:pt x="874" y="922"/>
                  </a:lnTo>
                  <a:lnTo>
                    <a:pt x="872" y="924"/>
                  </a:lnTo>
                  <a:lnTo>
                    <a:pt x="874" y="924"/>
                  </a:lnTo>
                  <a:lnTo>
                    <a:pt x="874" y="926"/>
                  </a:lnTo>
                  <a:lnTo>
                    <a:pt x="876" y="926"/>
                  </a:lnTo>
                  <a:lnTo>
                    <a:pt x="876" y="924"/>
                  </a:lnTo>
                  <a:lnTo>
                    <a:pt x="878" y="924"/>
                  </a:lnTo>
                  <a:lnTo>
                    <a:pt x="878" y="924"/>
                  </a:lnTo>
                  <a:lnTo>
                    <a:pt x="878" y="924"/>
                  </a:lnTo>
                  <a:lnTo>
                    <a:pt x="878" y="926"/>
                  </a:lnTo>
                  <a:lnTo>
                    <a:pt x="880" y="924"/>
                  </a:lnTo>
                  <a:lnTo>
                    <a:pt x="882" y="924"/>
                  </a:lnTo>
                  <a:lnTo>
                    <a:pt x="882" y="922"/>
                  </a:lnTo>
                  <a:lnTo>
                    <a:pt x="882" y="922"/>
                  </a:lnTo>
                  <a:lnTo>
                    <a:pt x="884" y="920"/>
                  </a:lnTo>
                  <a:lnTo>
                    <a:pt x="884" y="920"/>
                  </a:lnTo>
                  <a:lnTo>
                    <a:pt x="884" y="920"/>
                  </a:lnTo>
                  <a:lnTo>
                    <a:pt x="886" y="916"/>
                  </a:lnTo>
                  <a:lnTo>
                    <a:pt x="888" y="916"/>
                  </a:lnTo>
                  <a:lnTo>
                    <a:pt x="888" y="916"/>
                  </a:lnTo>
                  <a:lnTo>
                    <a:pt x="890" y="916"/>
                  </a:lnTo>
                  <a:lnTo>
                    <a:pt x="888" y="918"/>
                  </a:lnTo>
                  <a:lnTo>
                    <a:pt x="890" y="918"/>
                  </a:lnTo>
                  <a:lnTo>
                    <a:pt x="892" y="916"/>
                  </a:lnTo>
                  <a:lnTo>
                    <a:pt x="892" y="914"/>
                  </a:lnTo>
                  <a:lnTo>
                    <a:pt x="894" y="912"/>
                  </a:lnTo>
                  <a:lnTo>
                    <a:pt x="892" y="910"/>
                  </a:lnTo>
                  <a:lnTo>
                    <a:pt x="894" y="908"/>
                  </a:lnTo>
                  <a:lnTo>
                    <a:pt x="894" y="908"/>
                  </a:lnTo>
                  <a:lnTo>
                    <a:pt x="896" y="910"/>
                  </a:lnTo>
                  <a:lnTo>
                    <a:pt x="896" y="910"/>
                  </a:lnTo>
                  <a:lnTo>
                    <a:pt x="898" y="910"/>
                  </a:lnTo>
                  <a:lnTo>
                    <a:pt x="898" y="914"/>
                  </a:lnTo>
                  <a:lnTo>
                    <a:pt x="898" y="914"/>
                  </a:lnTo>
                  <a:lnTo>
                    <a:pt x="896" y="916"/>
                  </a:lnTo>
                  <a:lnTo>
                    <a:pt x="898" y="918"/>
                  </a:lnTo>
                  <a:lnTo>
                    <a:pt x="896" y="918"/>
                  </a:lnTo>
                  <a:lnTo>
                    <a:pt x="894" y="920"/>
                  </a:lnTo>
                  <a:lnTo>
                    <a:pt x="894" y="924"/>
                  </a:lnTo>
                  <a:lnTo>
                    <a:pt x="894" y="926"/>
                  </a:lnTo>
                  <a:lnTo>
                    <a:pt x="892" y="926"/>
                  </a:lnTo>
                  <a:lnTo>
                    <a:pt x="892" y="926"/>
                  </a:lnTo>
                  <a:lnTo>
                    <a:pt x="894" y="928"/>
                  </a:lnTo>
                  <a:lnTo>
                    <a:pt x="896" y="926"/>
                  </a:lnTo>
                  <a:lnTo>
                    <a:pt x="898" y="924"/>
                  </a:lnTo>
                  <a:lnTo>
                    <a:pt x="898" y="924"/>
                  </a:lnTo>
                  <a:lnTo>
                    <a:pt x="900" y="920"/>
                  </a:lnTo>
                  <a:lnTo>
                    <a:pt x="900" y="920"/>
                  </a:lnTo>
                  <a:lnTo>
                    <a:pt x="902" y="920"/>
                  </a:lnTo>
                  <a:lnTo>
                    <a:pt x="904" y="920"/>
                  </a:lnTo>
                  <a:lnTo>
                    <a:pt x="904" y="922"/>
                  </a:lnTo>
                  <a:lnTo>
                    <a:pt x="902" y="922"/>
                  </a:lnTo>
                  <a:lnTo>
                    <a:pt x="900" y="924"/>
                  </a:lnTo>
                  <a:lnTo>
                    <a:pt x="900" y="926"/>
                  </a:lnTo>
                  <a:lnTo>
                    <a:pt x="900" y="926"/>
                  </a:lnTo>
                  <a:lnTo>
                    <a:pt x="900" y="928"/>
                  </a:lnTo>
                  <a:lnTo>
                    <a:pt x="900" y="930"/>
                  </a:lnTo>
                  <a:lnTo>
                    <a:pt x="900" y="932"/>
                  </a:lnTo>
                  <a:lnTo>
                    <a:pt x="902" y="930"/>
                  </a:lnTo>
                  <a:lnTo>
                    <a:pt x="902" y="928"/>
                  </a:lnTo>
                  <a:lnTo>
                    <a:pt x="902" y="928"/>
                  </a:lnTo>
                  <a:lnTo>
                    <a:pt x="904" y="928"/>
                  </a:lnTo>
                  <a:lnTo>
                    <a:pt x="904" y="930"/>
                  </a:lnTo>
                  <a:lnTo>
                    <a:pt x="906" y="930"/>
                  </a:lnTo>
                  <a:lnTo>
                    <a:pt x="908" y="930"/>
                  </a:lnTo>
                  <a:lnTo>
                    <a:pt x="908" y="928"/>
                  </a:lnTo>
                  <a:lnTo>
                    <a:pt x="908" y="928"/>
                  </a:lnTo>
                  <a:lnTo>
                    <a:pt x="908" y="926"/>
                  </a:lnTo>
                  <a:lnTo>
                    <a:pt x="908" y="926"/>
                  </a:lnTo>
                  <a:lnTo>
                    <a:pt x="908" y="926"/>
                  </a:lnTo>
                  <a:lnTo>
                    <a:pt x="910" y="924"/>
                  </a:lnTo>
                  <a:lnTo>
                    <a:pt x="908" y="922"/>
                  </a:lnTo>
                  <a:lnTo>
                    <a:pt x="910" y="920"/>
                  </a:lnTo>
                  <a:lnTo>
                    <a:pt x="912" y="918"/>
                  </a:lnTo>
                  <a:lnTo>
                    <a:pt x="912" y="916"/>
                  </a:lnTo>
                  <a:lnTo>
                    <a:pt x="912" y="912"/>
                  </a:lnTo>
                  <a:lnTo>
                    <a:pt x="912" y="912"/>
                  </a:lnTo>
                  <a:lnTo>
                    <a:pt x="912" y="912"/>
                  </a:lnTo>
                  <a:lnTo>
                    <a:pt x="912" y="912"/>
                  </a:lnTo>
                  <a:lnTo>
                    <a:pt x="910" y="914"/>
                  </a:lnTo>
                  <a:lnTo>
                    <a:pt x="908" y="914"/>
                  </a:lnTo>
                  <a:lnTo>
                    <a:pt x="908" y="916"/>
                  </a:lnTo>
                  <a:lnTo>
                    <a:pt x="906" y="916"/>
                  </a:lnTo>
                  <a:lnTo>
                    <a:pt x="906" y="916"/>
                  </a:lnTo>
                  <a:lnTo>
                    <a:pt x="906" y="914"/>
                  </a:lnTo>
                  <a:lnTo>
                    <a:pt x="906" y="912"/>
                  </a:lnTo>
                  <a:lnTo>
                    <a:pt x="908" y="910"/>
                  </a:lnTo>
                  <a:lnTo>
                    <a:pt x="908" y="910"/>
                  </a:lnTo>
                  <a:lnTo>
                    <a:pt x="910" y="908"/>
                  </a:lnTo>
                  <a:lnTo>
                    <a:pt x="912" y="908"/>
                  </a:lnTo>
                  <a:lnTo>
                    <a:pt x="912" y="906"/>
                  </a:lnTo>
                  <a:lnTo>
                    <a:pt x="912" y="906"/>
                  </a:lnTo>
                  <a:lnTo>
                    <a:pt x="910" y="906"/>
                  </a:lnTo>
                  <a:lnTo>
                    <a:pt x="910" y="906"/>
                  </a:lnTo>
                  <a:lnTo>
                    <a:pt x="908" y="908"/>
                  </a:lnTo>
                  <a:lnTo>
                    <a:pt x="906" y="908"/>
                  </a:lnTo>
                  <a:lnTo>
                    <a:pt x="906" y="910"/>
                  </a:lnTo>
                  <a:lnTo>
                    <a:pt x="906" y="910"/>
                  </a:lnTo>
                  <a:lnTo>
                    <a:pt x="902" y="912"/>
                  </a:lnTo>
                  <a:lnTo>
                    <a:pt x="902" y="914"/>
                  </a:lnTo>
                  <a:lnTo>
                    <a:pt x="900" y="914"/>
                  </a:lnTo>
                  <a:lnTo>
                    <a:pt x="900" y="914"/>
                  </a:lnTo>
                  <a:lnTo>
                    <a:pt x="900" y="912"/>
                  </a:lnTo>
                  <a:lnTo>
                    <a:pt x="898" y="910"/>
                  </a:lnTo>
                  <a:lnTo>
                    <a:pt x="898" y="908"/>
                  </a:lnTo>
                  <a:lnTo>
                    <a:pt x="900" y="910"/>
                  </a:lnTo>
                  <a:lnTo>
                    <a:pt x="900" y="910"/>
                  </a:lnTo>
                  <a:lnTo>
                    <a:pt x="902" y="908"/>
                  </a:lnTo>
                  <a:lnTo>
                    <a:pt x="900" y="908"/>
                  </a:lnTo>
                  <a:lnTo>
                    <a:pt x="900" y="908"/>
                  </a:lnTo>
                  <a:lnTo>
                    <a:pt x="900" y="908"/>
                  </a:lnTo>
                  <a:lnTo>
                    <a:pt x="902" y="908"/>
                  </a:lnTo>
                  <a:lnTo>
                    <a:pt x="900" y="906"/>
                  </a:lnTo>
                  <a:lnTo>
                    <a:pt x="900" y="906"/>
                  </a:lnTo>
                  <a:lnTo>
                    <a:pt x="900" y="904"/>
                  </a:lnTo>
                  <a:lnTo>
                    <a:pt x="900" y="904"/>
                  </a:lnTo>
                  <a:lnTo>
                    <a:pt x="902" y="904"/>
                  </a:lnTo>
                  <a:lnTo>
                    <a:pt x="902" y="904"/>
                  </a:lnTo>
                  <a:lnTo>
                    <a:pt x="904" y="902"/>
                  </a:lnTo>
                  <a:lnTo>
                    <a:pt x="906" y="900"/>
                  </a:lnTo>
                  <a:lnTo>
                    <a:pt x="906" y="900"/>
                  </a:lnTo>
                  <a:lnTo>
                    <a:pt x="908" y="900"/>
                  </a:lnTo>
                  <a:lnTo>
                    <a:pt x="910" y="900"/>
                  </a:lnTo>
                  <a:lnTo>
                    <a:pt x="910" y="898"/>
                  </a:lnTo>
                  <a:lnTo>
                    <a:pt x="910" y="896"/>
                  </a:lnTo>
                  <a:lnTo>
                    <a:pt x="910" y="894"/>
                  </a:lnTo>
                  <a:lnTo>
                    <a:pt x="908" y="896"/>
                  </a:lnTo>
                  <a:lnTo>
                    <a:pt x="906" y="898"/>
                  </a:lnTo>
                  <a:lnTo>
                    <a:pt x="906" y="896"/>
                  </a:lnTo>
                  <a:lnTo>
                    <a:pt x="906" y="896"/>
                  </a:lnTo>
                  <a:lnTo>
                    <a:pt x="906" y="898"/>
                  </a:lnTo>
                  <a:lnTo>
                    <a:pt x="906" y="900"/>
                  </a:lnTo>
                  <a:lnTo>
                    <a:pt x="904" y="900"/>
                  </a:lnTo>
                  <a:lnTo>
                    <a:pt x="904" y="900"/>
                  </a:lnTo>
                  <a:lnTo>
                    <a:pt x="902" y="900"/>
                  </a:lnTo>
                  <a:lnTo>
                    <a:pt x="900" y="902"/>
                  </a:lnTo>
                  <a:lnTo>
                    <a:pt x="900" y="902"/>
                  </a:lnTo>
                  <a:lnTo>
                    <a:pt x="900" y="904"/>
                  </a:lnTo>
                  <a:lnTo>
                    <a:pt x="900" y="902"/>
                  </a:lnTo>
                  <a:lnTo>
                    <a:pt x="900" y="900"/>
                  </a:lnTo>
                  <a:lnTo>
                    <a:pt x="900" y="902"/>
                  </a:lnTo>
                  <a:lnTo>
                    <a:pt x="898" y="902"/>
                  </a:lnTo>
                  <a:lnTo>
                    <a:pt x="900" y="900"/>
                  </a:lnTo>
                  <a:lnTo>
                    <a:pt x="900" y="900"/>
                  </a:lnTo>
                  <a:lnTo>
                    <a:pt x="900" y="898"/>
                  </a:lnTo>
                  <a:lnTo>
                    <a:pt x="900" y="898"/>
                  </a:lnTo>
                  <a:lnTo>
                    <a:pt x="900" y="898"/>
                  </a:lnTo>
                  <a:lnTo>
                    <a:pt x="902" y="896"/>
                  </a:lnTo>
                  <a:lnTo>
                    <a:pt x="900" y="894"/>
                  </a:lnTo>
                  <a:lnTo>
                    <a:pt x="900" y="896"/>
                  </a:lnTo>
                  <a:lnTo>
                    <a:pt x="900" y="894"/>
                  </a:lnTo>
                  <a:lnTo>
                    <a:pt x="900" y="894"/>
                  </a:lnTo>
                  <a:lnTo>
                    <a:pt x="900" y="892"/>
                  </a:lnTo>
                  <a:lnTo>
                    <a:pt x="898" y="894"/>
                  </a:lnTo>
                  <a:lnTo>
                    <a:pt x="896" y="894"/>
                  </a:lnTo>
                  <a:lnTo>
                    <a:pt x="898" y="894"/>
                  </a:lnTo>
                  <a:lnTo>
                    <a:pt x="900" y="892"/>
                  </a:lnTo>
                  <a:lnTo>
                    <a:pt x="900" y="892"/>
                  </a:lnTo>
                  <a:lnTo>
                    <a:pt x="902" y="892"/>
                  </a:lnTo>
                  <a:lnTo>
                    <a:pt x="904" y="890"/>
                  </a:lnTo>
                  <a:lnTo>
                    <a:pt x="904" y="890"/>
                  </a:lnTo>
                  <a:lnTo>
                    <a:pt x="906" y="890"/>
                  </a:lnTo>
                  <a:lnTo>
                    <a:pt x="906" y="888"/>
                  </a:lnTo>
                  <a:lnTo>
                    <a:pt x="906" y="886"/>
                  </a:lnTo>
                  <a:lnTo>
                    <a:pt x="906" y="886"/>
                  </a:lnTo>
                  <a:lnTo>
                    <a:pt x="906" y="886"/>
                  </a:lnTo>
                  <a:lnTo>
                    <a:pt x="904" y="884"/>
                  </a:lnTo>
                  <a:lnTo>
                    <a:pt x="902" y="884"/>
                  </a:lnTo>
                  <a:lnTo>
                    <a:pt x="900" y="884"/>
                  </a:lnTo>
                  <a:lnTo>
                    <a:pt x="898" y="884"/>
                  </a:lnTo>
                  <a:lnTo>
                    <a:pt x="898" y="884"/>
                  </a:lnTo>
                  <a:lnTo>
                    <a:pt x="898" y="886"/>
                  </a:lnTo>
                  <a:lnTo>
                    <a:pt x="898" y="888"/>
                  </a:lnTo>
                  <a:lnTo>
                    <a:pt x="896" y="890"/>
                  </a:lnTo>
                  <a:lnTo>
                    <a:pt x="896" y="888"/>
                  </a:lnTo>
                  <a:lnTo>
                    <a:pt x="896" y="886"/>
                  </a:lnTo>
                  <a:lnTo>
                    <a:pt x="896" y="886"/>
                  </a:lnTo>
                  <a:lnTo>
                    <a:pt x="896" y="884"/>
                  </a:lnTo>
                  <a:lnTo>
                    <a:pt x="898" y="882"/>
                  </a:lnTo>
                  <a:lnTo>
                    <a:pt x="898" y="882"/>
                  </a:lnTo>
                  <a:lnTo>
                    <a:pt x="896" y="884"/>
                  </a:lnTo>
                  <a:lnTo>
                    <a:pt x="894" y="886"/>
                  </a:lnTo>
                  <a:lnTo>
                    <a:pt x="892" y="886"/>
                  </a:lnTo>
                  <a:lnTo>
                    <a:pt x="892" y="886"/>
                  </a:lnTo>
                  <a:lnTo>
                    <a:pt x="892" y="886"/>
                  </a:lnTo>
                  <a:lnTo>
                    <a:pt x="890" y="886"/>
                  </a:lnTo>
                  <a:lnTo>
                    <a:pt x="890" y="886"/>
                  </a:lnTo>
                  <a:lnTo>
                    <a:pt x="888" y="886"/>
                  </a:lnTo>
                  <a:lnTo>
                    <a:pt x="888" y="890"/>
                  </a:lnTo>
                  <a:lnTo>
                    <a:pt x="886" y="890"/>
                  </a:lnTo>
                  <a:lnTo>
                    <a:pt x="888" y="888"/>
                  </a:lnTo>
                  <a:lnTo>
                    <a:pt x="888" y="886"/>
                  </a:lnTo>
                  <a:lnTo>
                    <a:pt x="890" y="884"/>
                  </a:lnTo>
                  <a:lnTo>
                    <a:pt x="888" y="884"/>
                  </a:lnTo>
                  <a:lnTo>
                    <a:pt x="888" y="884"/>
                  </a:lnTo>
                  <a:lnTo>
                    <a:pt x="886" y="886"/>
                  </a:lnTo>
                  <a:lnTo>
                    <a:pt x="886" y="886"/>
                  </a:lnTo>
                  <a:lnTo>
                    <a:pt x="886" y="886"/>
                  </a:lnTo>
                  <a:lnTo>
                    <a:pt x="886" y="886"/>
                  </a:lnTo>
                  <a:lnTo>
                    <a:pt x="886" y="884"/>
                  </a:lnTo>
                  <a:lnTo>
                    <a:pt x="886" y="884"/>
                  </a:lnTo>
                  <a:lnTo>
                    <a:pt x="884" y="884"/>
                  </a:lnTo>
                  <a:lnTo>
                    <a:pt x="882" y="886"/>
                  </a:lnTo>
                  <a:lnTo>
                    <a:pt x="882" y="886"/>
                  </a:lnTo>
                  <a:lnTo>
                    <a:pt x="880" y="884"/>
                  </a:lnTo>
                  <a:lnTo>
                    <a:pt x="880" y="882"/>
                  </a:lnTo>
                  <a:lnTo>
                    <a:pt x="878" y="884"/>
                  </a:lnTo>
                  <a:lnTo>
                    <a:pt x="878" y="884"/>
                  </a:lnTo>
                  <a:lnTo>
                    <a:pt x="878" y="884"/>
                  </a:lnTo>
                  <a:lnTo>
                    <a:pt x="880" y="882"/>
                  </a:lnTo>
                  <a:lnTo>
                    <a:pt x="880" y="880"/>
                  </a:lnTo>
                  <a:lnTo>
                    <a:pt x="882" y="878"/>
                  </a:lnTo>
                  <a:lnTo>
                    <a:pt x="880" y="878"/>
                  </a:lnTo>
                  <a:lnTo>
                    <a:pt x="880" y="878"/>
                  </a:lnTo>
                  <a:lnTo>
                    <a:pt x="878" y="880"/>
                  </a:lnTo>
                  <a:lnTo>
                    <a:pt x="878" y="878"/>
                  </a:lnTo>
                  <a:lnTo>
                    <a:pt x="880" y="878"/>
                  </a:lnTo>
                  <a:lnTo>
                    <a:pt x="882" y="878"/>
                  </a:lnTo>
                  <a:lnTo>
                    <a:pt x="884" y="876"/>
                  </a:lnTo>
                  <a:lnTo>
                    <a:pt x="886" y="876"/>
                  </a:lnTo>
                  <a:lnTo>
                    <a:pt x="886" y="874"/>
                  </a:lnTo>
                  <a:lnTo>
                    <a:pt x="886" y="874"/>
                  </a:lnTo>
                  <a:lnTo>
                    <a:pt x="886" y="874"/>
                  </a:lnTo>
                  <a:lnTo>
                    <a:pt x="884" y="874"/>
                  </a:lnTo>
                  <a:lnTo>
                    <a:pt x="882" y="874"/>
                  </a:lnTo>
                  <a:lnTo>
                    <a:pt x="880" y="872"/>
                  </a:lnTo>
                  <a:lnTo>
                    <a:pt x="880" y="874"/>
                  </a:lnTo>
                  <a:lnTo>
                    <a:pt x="878" y="874"/>
                  </a:lnTo>
                  <a:lnTo>
                    <a:pt x="880" y="872"/>
                  </a:lnTo>
                  <a:lnTo>
                    <a:pt x="880" y="872"/>
                  </a:lnTo>
                  <a:lnTo>
                    <a:pt x="880" y="870"/>
                  </a:lnTo>
                  <a:lnTo>
                    <a:pt x="878" y="872"/>
                  </a:lnTo>
                  <a:lnTo>
                    <a:pt x="878" y="872"/>
                  </a:lnTo>
                  <a:lnTo>
                    <a:pt x="876" y="874"/>
                  </a:lnTo>
                  <a:lnTo>
                    <a:pt x="874" y="876"/>
                  </a:lnTo>
                  <a:lnTo>
                    <a:pt x="874" y="876"/>
                  </a:lnTo>
                  <a:lnTo>
                    <a:pt x="872" y="878"/>
                  </a:lnTo>
                  <a:lnTo>
                    <a:pt x="872" y="878"/>
                  </a:lnTo>
                  <a:lnTo>
                    <a:pt x="870" y="880"/>
                  </a:lnTo>
                  <a:lnTo>
                    <a:pt x="870" y="878"/>
                  </a:lnTo>
                  <a:lnTo>
                    <a:pt x="870" y="876"/>
                  </a:lnTo>
                  <a:lnTo>
                    <a:pt x="872" y="874"/>
                  </a:lnTo>
                  <a:lnTo>
                    <a:pt x="872" y="874"/>
                  </a:lnTo>
                  <a:lnTo>
                    <a:pt x="872" y="872"/>
                  </a:lnTo>
                  <a:lnTo>
                    <a:pt x="874" y="870"/>
                  </a:lnTo>
                  <a:lnTo>
                    <a:pt x="874" y="868"/>
                  </a:lnTo>
                  <a:lnTo>
                    <a:pt x="876" y="868"/>
                  </a:lnTo>
                  <a:lnTo>
                    <a:pt x="876" y="866"/>
                  </a:lnTo>
                  <a:lnTo>
                    <a:pt x="878" y="864"/>
                  </a:lnTo>
                  <a:lnTo>
                    <a:pt x="878" y="864"/>
                  </a:lnTo>
                  <a:lnTo>
                    <a:pt x="880" y="862"/>
                  </a:lnTo>
                  <a:lnTo>
                    <a:pt x="880" y="862"/>
                  </a:lnTo>
                  <a:lnTo>
                    <a:pt x="880" y="862"/>
                  </a:lnTo>
                  <a:lnTo>
                    <a:pt x="880" y="860"/>
                  </a:lnTo>
                  <a:lnTo>
                    <a:pt x="882" y="858"/>
                  </a:lnTo>
                  <a:lnTo>
                    <a:pt x="882" y="858"/>
                  </a:lnTo>
                  <a:lnTo>
                    <a:pt x="882" y="858"/>
                  </a:lnTo>
                  <a:lnTo>
                    <a:pt x="882" y="860"/>
                  </a:lnTo>
                  <a:lnTo>
                    <a:pt x="882" y="860"/>
                  </a:lnTo>
                  <a:lnTo>
                    <a:pt x="884" y="858"/>
                  </a:lnTo>
                  <a:lnTo>
                    <a:pt x="886" y="856"/>
                  </a:lnTo>
                  <a:lnTo>
                    <a:pt x="886" y="856"/>
                  </a:lnTo>
                  <a:lnTo>
                    <a:pt x="886" y="854"/>
                  </a:lnTo>
                  <a:lnTo>
                    <a:pt x="886" y="854"/>
                  </a:lnTo>
                  <a:lnTo>
                    <a:pt x="884" y="854"/>
                  </a:lnTo>
                  <a:lnTo>
                    <a:pt x="884" y="854"/>
                  </a:lnTo>
                  <a:lnTo>
                    <a:pt x="884" y="852"/>
                  </a:lnTo>
                  <a:lnTo>
                    <a:pt x="884" y="850"/>
                  </a:lnTo>
                  <a:lnTo>
                    <a:pt x="886" y="850"/>
                  </a:lnTo>
                  <a:lnTo>
                    <a:pt x="886" y="852"/>
                  </a:lnTo>
                  <a:lnTo>
                    <a:pt x="888" y="852"/>
                  </a:lnTo>
                  <a:lnTo>
                    <a:pt x="890" y="852"/>
                  </a:lnTo>
                  <a:lnTo>
                    <a:pt x="890" y="850"/>
                  </a:lnTo>
                  <a:lnTo>
                    <a:pt x="890" y="848"/>
                  </a:lnTo>
                  <a:lnTo>
                    <a:pt x="888" y="848"/>
                  </a:lnTo>
                  <a:lnTo>
                    <a:pt x="888" y="848"/>
                  </a:lnTo>
                  <a:lnTo>
                    <a:pt x="888" y="850"/>
                  </a:lnTo>
                  <a:lnTo>
                    <a:pt x="886" y="850"/>
                  </a:lnTo>
                  <a:lnTo>
                    <a:pt x="886" y="848"/>
                  </a:lnTo>
                  <a:lnTo>
                    <a:pt x="886" y="846"/>
                  </a:lnTo>
                  <a:lnTo>
                    <a:pt x="886" y="848"/>
                  </a:lnTo>
                  <a:lnTo>
                    <a:pt x="884" y="848"/>
                  </a:lnTo>
                  <a:lnTo>
                    <a:pt x="882" y="848"/>
                  </a:lnTo>
                  <a:lnTo>
                    <a:pt x="882" y="850"/>
                  </a:lnTo>
                  <a:lnTo>
                    <a:pt x="880" y="850"/>
                  </a:lnTo>
                  <a:lnTo>
                    <a:pt x="878" y="850"/>
                  </a:lnTo>
                  <a:lnTo>
                    <a:pt x="876" y="852"/>
                  </a:lnTo>
                  <a:lnTo>
                    <a:pt x="874" y="854"/>
                  </a:lnTo>
                  <a:lnTo>
                    <a:pt x="874" y="856"/>
                  </a:lnTo>
                  <a:lnTo>
                    <a:pt x="872" y="856"/>
                  </a:lnTo>
                  <a:lnTo>
                    <a:pt x="872" y="856"/>
                  </a:lnTo>
                  <a:lnTo>
                    <a:pt x="872" y="856"/>
                  </a:lnTo>
                  <a:lnTo>
                    <a:pt x="872" y="858"/>
                  </a:lnTo>
                  <a:lnTo>
                    <a:pt x="872" y="858"/>
                  </a:lnTo>
                  <a:close/>
                  <a:moveTo>
                    <a:pt x="794" y="880"/>
                  </a:moveTo>
                  <a:lnTo>
                    <a:pt x="794" y="880"/>
                  </a:lnTo>
                  <a:lnTo>
                    <a:pt x="800" y="884"/>
                  </a:lnTo>
                  <a:lnTo>
                    <a:pt x="802" y="884"/>
                  </a:lnTo>
                  <a:lnTo>
                    <a:pt x="804" y="886"/>
                  </a:lnTo>
                  <a:lnTo>
                    <a:pt x="806" y="886"/>
                  </a:lnTo>
                  <a:lnTo>
                    <a:pt x="808" y="886"/>
                  </a:lnTo>
                  <a:lnTo>
                    <a:pt x="810" y="888"/>
                  </a:lnTo>
                  <a:lnTo>
                    <a:pt x="814" y="886"/>
                  </a:lnTo>
                  <a:lnTo>
                    <a:pt x="814" y="886"/>
                  </a:lnTo>
                  <a:lnTo>
                    <a:pt x="812" y="884"/>
                  </a:lnTo>
                  <a:lnTo>
                    <a:pt x="812" y="882"/>
                  </a:lnTo>
                  <a:lnTo>
                    <a:pt x="810" y="882"/>
                  </a:lnTo>
                  <a:lnTo>
                    <a:pt x="810" y="882"/>
                  </a:lnTo>
                  <a:lnTo>
                    <a:pt x="808" y="878"/>
                  </a:lnTo>
                  <a:lnTo>
                    <a:pt x="804" y="878"/>
                  </a:lnTo>
                  <a:lnTo>
                    <a:pt x="804" y="876"/>
                  </a:lnTo>
                  <a:lnTo>
                    <a:pt x="802" y="874"/>
                  </a:lnTo>
                  <a:lnTo>
                    <a:pt x="798" y="872"/>
                  </a:lnTo>
                  <a:lnTo>
                    <a:pt x="796" y="872"/>
                  </a:lnTo>
                  <a:lnTo>
                    <a:pt x="788" y="872"/>
                  </a:lnTo>
                  <a:lnTo>
                    <a:pt x="788" y="870"/>
                  </a:lnTo>
                  <a:lnTo>
                    <a:pt x="784" y="872"/>
                  </a:lnTo>
                  <a:lnTo>
                    <a:pt x="786" y="874"/>
                  </a:lnTo>
                  <a:lnTo>
                    <a:pt x="788" y="874"/>
                  </a:lnTo>
                  <a:lnTo>
                    <a:pt x="792" y="878"/>
                  </a:lnTo>
                  <a:lnTo>
                    <a:pt x="792" y="880"/>
                  </a:lnTo>
                  <a:lnTo>
                    <a:pt x="794" y="880"/>
                  </a:lnTo>
                  <a:close/>
                  <a:moveTo>
                    <a:pt x="794" y="936"/>
                  </a:moveTo>
                  <a:lnTo>
                    <a:pt x="792" y="936"/>
                  </a:lnTo>
                  <a:lnTo>
                    <a:pt x="790" y="934"/>
                  </a:lnTo>
                  <a:lnTo>
                    <a:pt x="784" y="932"/>
                  </a:lnTo>
                  <a:lnTo>
                    <a:pt x="784" y="932"/>
                  </a:lnTo>
                  <a:lnTo>
                    <a:pt x="784" y="930"/>
                  </a:lnTo>
                  <a:lnTo>
                    <a:pt x="782" y="928"/>
                  </a:lnTo>
                  <a:lnTo>
                    <a:pt x="782" y="928"/>
                  </a:lnTo>
                  <a:lnTo>
                    <a:pt x="780" y="928"/>
                  </a:lnTo>
                  <a:lnTo>
                    <a:pt x="778" y="926"/>
                  </a:lnTo>
                  <a:lnTo>
                    <a:pt x="778" y="926"/>
                  </a:lnTo>
                  <a:lnTo>
                    <a:pt x="778" y="924"/>
                  </a:lnTo>
                  <a:lnTo>
                    <a:pt x="776" y="924"/>
                  </a:lnTo>
                  <a:lnTo>
                    <a:pt x="776" y="924"/>
                  </a:lnTo>
                  <a:lnTo>
                    <a:pt x="776" y="922"/>
                  </a:lnTo>
                  <a:lnTo>
                    <a:pt x="782" y="918"/>
                  </a:lnTo>
                  <a:lnTo>
                    <a:pt x="782" y="920"/>
                  </a:lnTo>
                  <a:lnTo>
                    <a:pt x="780" y="922"/>
                  </a:lnTo>
                  <a:lnTo>
                    <a:pt x="780" y="922"/>
                  </a:lnTo>
                  <a:lnTo>
                    <a:pt x="782" y="924"/>
                  </a:lnTo>
                  <a:lnTo>
                    <a:pt x="782" y="926"/>
                  </a:lnTo>
                  <a:lnTo>
                    <a:pt x="782" y="926"/>
                  </a:lnTo>
                  <a:lnTo>
                    <a:pt x="784" y="926"/>
                  </a:lnTo>
                  <a:lnTo>
                    <a:pt x="786" y="926"/>
                  </a:lnTo>
                  <a:lnTo>
                    <a:pt x="788" y="928"/>
                  </a:lnTo>
                  <a:lnTo>
                    <a:pt x="790" y="928"/>
                  </a:lnTo>
                  <a:lnTo>
                    <a:pt x="790" y="930"/>
                  </a:lnTo>
                  <a:lnTo>
                    <a:pt x="794" y="928"/>
                  </a:lnTo>
                  <a:lnTo>
                    <a:pt x="796" y="928"/>
                  </a:lnTo>
                  <a:lnTo>
                    <a:pt x="798" y="928"/>
                  </a:lnTo>
                  <a:lnTo>
                    <a:pt x="802" y="928"/>
                  </a:lnTo>
                  <a:lnTo>
                    <a:pt x="800" y="930"/>
                  </a:lnTo>
                  <a:lnTo>
                    <a:pt x="796" y="930"/>
                  </a:lnTo>
                  <a:lnTo>
                    <a:pt x="796" y="932"/>
                  </a:lnTo>
                  <a:lnTo>
                    <a:pt x="796" y="934"/>
                  </a:lnTo>
                  <a:lnTo>
                    <a:pt x="796" y="936"/>
                  </a:lnTo>
                  <a:lnTo>
                    <a:pt x="794" y="936"/>
                  </a:lnTo>
                  <a:close/>
                  <a:moveTo>
                    <a:pt x="812" y="946"/>
                  </a:moveTo>
                  <a:lnTo>
                    <a:pt x="810" y="944"/>
                  </a:lnTo>
                  <a:lnTo>
                    <a:pt x="808" y="942"/>
                  </a:lnTo>
                  <a:lnTo>
                    <a:pt x="808" y="938"/>
                  </a:lnTo>
                  <a:lnTo>
                    <a:pt x="806" y="936"/>
                  </a:lnTo>
                  <a:lnTo>
                    <a:pt x="808" y="934"/>
                  </a:lnTo>
                  <a:lnTo>
                    <a:pt x="810" y="934"/>
                  </a:lnTo>
                  <a:lnTo>
                    <a:pt x="814" y="930"/>
                  </a:lnTo>
                  <a:lnTo>
                    <a:pt x="814" y="928"/>
                  </a:lnTo>
                  <a:lnTo>
                    <a:pt x="816" y="926"/>
                  </a:lnTo>
                  <a:lnTo>
                    <a:pt x="818" y="924"/>
                  </a:lnTo>
                  <a:lnTo>
                    <a:pt x="820" y="920"/>
                  </a:lnTo>
                  <a:lnTo>
                    <a:pt x="822" y="920"/>
                  </a:lnTo>
                  <a:lnTo>
                    <a:pt x="822" y="922"/>
                  </a:lnTo>
                  <a:lnTo>
                    <a:pt x="820" y="924"/>
                  </a:lnTo>
                  <a:lnTo>
                    <a:pt x="822" y="924"/>
                  </a:lnTo>
                  <a:lnTo>
                    <a:pt x="822" y="926"/>
                  </a:lnTo>
                  <a:lnTo>
                    <a:pt x="820" y="930"/>
                  </a:lnTo>
                  <a:lnTo>
                    <a:pt x="818" y="932"/>
                  </a:lnTo>
                  <a:lnTo>
                    <a:pt x="820" y="932"/>
                  </a:lnTo>
                  <a:lnTo>
                    <a:pt x="822" y="934"/>
                  </a:lnTo>
                  <a:lnTo>
                    <a:pt x="820" y="936"/>
                  </a:lnTo>
                  <a:lnTo>
                    <a:pt x="822" y="936"/>
                  </a:lnTo>
                  <a:lnTo>
                    <a:pt x="824" y="936"/>
                  </a:lnTo>
                  <a:lnTo>
                    <a:pt x="824" y="934"/>
                  </a:lnTo>
                  <a:lnTo>
                    <a:pt x="824" y="934"/>
                  </a:lnTo>
                  <a:lnTo>
                    <a:pt x="826" y="934"/>
                  </a:lnTo>
                  <a:lnTo>
                    <a:pt x="828" y="938"/>
                  </a:lnTo>
                  <a:lnTo>
                    <a:pt x="828" y="938"/>
                  </a:lnTo>
                  <a:lnTo>
                    <a:pt x="826" y="940"/>
                  </a:lnTo>
                  <a:lnTo>
                    <a:pt x="824" y="940"/>
                  </a:lnTo>
                  <a:lnTo>
                    <a:pt x="820" y="940"/>
                  </a:lnTo>
                  <a:lnTo>
                    <a:pt x="816" y="944"/>
                  </a:lnTo>
                  <a:lnTo>
                    <a:pt x="816" y="944"/>
                  </a:lnTo>
                  <a:lnTo>
                    <a:pt x="814" y="942"/>
                  </a:lnTo>
                  <a:lnTo>
                    <a:pt x="814" y="942"/>
                  </a:lnTo>
                  <a:lnTo>
                    <a:pt x="812" y="944"/>
                  </a:lnTo>
                  <a:lnTo>
                    <a:pt x="812" y="946"/>
                  </a:lnTo>
                  <a:close/>
                  <a:moveTo>
                    <a:pt x="622" y="796"/>
                  </a:moveTo>
                  <a:lnTo>
                    <a:pt x="622" y="800"/>
                  </a:lnTo>
                  <a:lnTo>
                    <a:pt x="622" y="800"/>
                  </a:lnTo>
                  <a:lnTo>
                    <a:pt x="622" y="798"/>
                  </a:lnTo>
                  <a:lnTo>
                    <a:pt x="622" y="796"/>
                  </a:lnTo>
                  <a:lnTo>
                    <a:pt x="622" y="796"/>
                  </a:lnTo>
                  <a:lnTo>
                    <a:pt x="622" y="796"/>
                  </a:lnTo>
                  <a:close/>
                  <a:moveTo>
                    <a:pt x="622" y="824"/>
                  </a:moveTo>
                  <a:lnTo>
                    <a:pt x="622" y="822"/>
                  </a:lnTo>
                  <a:lnTo>
                    <a:pt x="624" y="822"/>
                  </a:lnTo>
                  <a:lnTo>
                    <a:pt x="624" y="822"/>
                  </a:lnTo>
                  <a:lnTo>
                    <a:pt x="624" y="822"/>
                  </a:lnTo>
                  <a:lnTo>
                    <a:pt x="622" y="824"/>
                  </a:lnTo>
                  <a:lnTo>
                    <a:pt x="622" y="824"/>
                  </a:lnTo>
                  <a:close/>
                  <a:moveTo>
                    <a:pt x="598" y="804"/>
                  </a:moveTo>
                  <a:lnTo>
                    <a:pt x="600" y="802"/>
                  </a:lnTo>
                  <a:lnTo>
                    <a:pt x="602" y="802"/>
                  </a:lnTo>
                  <a:lnTo>
                    <a:pt x="602" y="800"/>
                  </a:lnTo>
                  <a:lnTo>
                    <a:pt x="604" y="800"/>
                  </a:lnTo>
                  <a:lnTo>
                    <a:pt x="606" y="800"/>
                  </a:lnTo>
                  <a:lnTo>
                    <a:pt x="608" y="800"/>
                  </a:lnTo>
                  <a:lnTo>
                    <a:pt x="608" y="800"/>
                  </a:lnTo>
                  <a:lnTo>
                    <a:pt x="612" y="802"/>
                  </a:lnTo>
                  <a:lnTo>
                    <a:pt x="612" y="806"/>
                  </a:lnTo>
                  <a:lnTo>
                    <a:pt x="614" y="806"/>
                  </a:lnTo>
                  <a:lnTo>
                    <a:pt x="612" y="808"/>
                  </a:lnTo>
                  <a:lnTo>
                    <a:pt x="606" y="808"/>
                  </a:lnTo>
                  <a:lnTo>
                    <a:pt x="604" y="806"/>
                  </a:lnTo>
                  <a:lnTo>
                    <a:pt x="602" y="806"/>
                  </a:lnTo>
                  <a:lnTo>
                    <a:pt x="602" y="808"/>
                  </a:lnTo>
                  <a:lnTo>
                    <a:pt x="602" y="808"/>
                  </a:lnTo>
                  <a:lnTo>
                    <a:pt x="602" y="806"/>
                  </a:lnTo>
                  <a:lnTo>
                    <a:pt x="600" y="806"/>
                  </a:lnTo>
                  <a:lnTo>
                    <a:pt x="600" y="806"/>
                  </a:lnTo>
                  <a:lnTo>
                    <a:pt x="598" y="804"/>
                  </a:lnTo>
                  <a:close/>
                  <a:moveTo>
                    <a:pt x="94" y="814"/>
                  </a:moveTo>
                  <a:lnTo>
                    <a:pt x="98" y="816"/>
                  </a:lnTo>
                  <a:lnTo>
                    <a:pt x="100" y="820"/>
                  </a:lnTo>
                  <a:lnTo>
                    <a:pt x="100" y="822"/>
                  </a:lnTo>
                  <a:lnTo>
                    <a:pt x="96" y="818"/>
                  </a:lnTo>
                  <a:lnTo>
                    <a:pt x="94" y="814"/>
                  </a:lnTo>
                  <a:close/>
                  <a:moveTo>
                    <a:pt x="90" y="808"/>
                  </a:moveTo>
                  <a:lnTo>
                    <a:pt x="90" y="806"/>
                  </a:lnTo>
                  <a:lnTo>
                    <a:pt x="92" y="806"/>
                  </a:lnTo>
                  <a:lnTo>
                    <a:pt x="90" y="808"/>
                  </a:lnTo>
                  <a:close/>
                  <a:moveTo>
                    <a:pt x="78" y="798"/>
                  </a:moveTo>
                  <a:lnTo>
                    <a:pt x="80" y="798"/>
                  </a:lnTo>
                  <a:lnTo>
                    <a:pt x="80" y="796"/>
                  </a:lnTo>
                  <a:lnTo>
                    <a:pt x="78" y="798"/>
                  </a:lnTo>
                  <a:close/>
                  <a:moveTo>
                    <a:pt x="56" y="788"/>
                  </a:moveTo>
                  <a:lnTo>
                    <a:pt x="58" y="792"/>
                  </a:lnTo>
                  <a:lnTo>
                    <a:pt x="58" y="792"/>
                  </a:lnTo>
                  <a:lnTo>
                    <a:pt x="60" y="794"/>
                  </a:lnTo>
                  <a:lnTo>
                    <a:pt x="66" y="796"/>
                  </a:lnTo>
                  <a:lnTo>
                    <a:pt x="64" y="796"/>
                  </a:lnTo>
                  <a:lnTo>
                    <a:pt x="60" y="796"/>
                  </a:lnTo>
                  <a:lnTo>
                    <a:pt x="58" y="800"/>
                  </a:lnTo>
                  <a:lnTo>
                    <a:pt x="60" y="800"/>
                  </a:lnTo>
                  <a:lnTo>
                    <a:pt x="58" y="804"/>
                  </a:lnTo>
                  <a:lnTo>
                    <a:pt x="58" y="804"/>
                  </a:lnTo>
                  <a:lnTo>
                    <a:pt x="62" y="804"/>
                  </a:lnTo>
                  <a:lnTo>
                    <a:pt x="62" y="806"/>
                  </a:lnTo>
                  <a:lnTo>
                    <a:pt x="66" y="806"/>
                  </a:lnTo>
                  <a:lnTo>
                    <a:pt x="66" y="808"/>
                  </a:lnTo>
                  <a:lnTo>
                    <a:pt x="68" y="810"/>
                  </a:lnTo>
                  <a:lnTo>
                    <a:pt x="70" y="808"/>
                  </a:lnTo>
                  <a:lnTo>
                    <a:pt x="66" y="812"/>
                  </a:lnTo>
                  <a:lnTo>
                    <a:pt x="68" y="816"/>
                  </a:lnTo>
                  <a:lnTo>
                    <a:pt x="70" y="814"/>
                  </a:lnTo>
                  <a:lnTo>
                    <a:pt x="70" y="812"/>
                  </a:lnTo>
                  <a:lnTo>
                    <a:pt x="74" y="812"/>
                  </a:lnTo>
                  <a:lnTo>
                    <a:pt x="72" y="814"/>
                  </a:lnTo>
                  <a:lnTo>
                    <a:pt x="70" y="816"/>
                  </a:lnTo>
                  <a:lnTo>
                    <a:pt x="72" y="818"/>
                  </a:lnTo>
                  <a:lnTo>
                    <a:pt x="72" y="818"/>
                  </a:lnTo>
                  <a:lnTo>
                    <a:pt x="72" y="820"/>
                  </a:lnTo>
                  <a:lnTo>
                    <a:pt x="78" y="820"/>
                  </a:lnTo>
                  <a:lnTo>
                    <a:pt x="76" y="822"/>
                  </a:lnTo>
                  <a:lnTo>
                    <a:pt x="78" y="822"/>
                  </a:lnTo>
                  <a:lnTo>
                    <a:pt x="80" y="824"/>
                  </a:lnTo>
                  <a:lnTo>
                    <a:pt x="78" y="828"/>
                  </a:lnTo>
                  <a:lnTo>
                    <a:pt x="82" y="830"/>
                  </a:lnTo>
                  <a:lnTo>
                    <a:pt x="84" y="828"/>
                  </a:lnTo>
                  <a:lnTo>
                    <a:pt x="84" y="830"/>
                  </a:lnTo>
                  <a:lnTo>
                    <a:pt x="86" y="830"/>
                  </a:lnTo>
                  <a:lnTo>
                    <a:pt x="84" y="832"/>
                  </a:lnTo>
                  <a:lnTo>
                    <a:pt x="88" y="838"/>
                  </a:lnTo>
                  <a:lnTo>
                    <a:pt x="90" y="838"/>
                  </a:lnTo>
                  <a:lnTo>
                    <a:pt x="90" y="840"/>
                  </a:lnTo>
                  <a:lnTo>
                    <a:pt x="98" y="844"/>
                  </a:lnTo>
                  <a:lnTo>
                    <a:pt x="100" y="844"/>
                  </a:lnTo>
                  <a:lnTo>
                    <a:pt x="100" y="844"/>
                  </a:lnTo>
                  <a:lnTo>
                    <a:pt x="100" y="836"/>
                  </a:lnTo>
                  <a:lnTo>
                    <a:pt x="100" y="834"/>
                  </a:lnTo>
                  <a:lnTo>
                    <a:pt x="100" y="832"/>
                  </a:lnTo>
                  <a:lnTo>
                    <a:pt x="100" y="828"/>
                  </a:lnTo>
                  <a:lnTo>
                    <a:pt x="98" y="824"/>
                  </a:lnTo>
                  <a:lnTo>
                    <a:pt x="92" y="820"/>
                  </a:lnTo>
                  <a:lnTo>
                    <a:pt x="92" y="814"/>
                  </a:lnTo>
                  <a:lnTo>
                    <a:pt x="88" y="808"/>
                  </a:lnTo>
                  <a:lnTo>
                    <a:pt x="88" y="804"/>
                  </a:lnTo>
                  <a:lnTo>
                    <a:pt x="86" y="802"/>
                  </a:lnTo>
                  <a:lnTo>
                    <a:pt x="84" y="802"/>
                  </a:lnTo>
                  <a:lnTo>
                    <a:pt x="80" y="800"/>
                  </a:lnTo>
                  <a:lnTo>
                    <a:pt x="78" y="800"/>
                  </a:lnTo>
                  <a:lnTo>
                    <a:pt x="74" y="800"/>
                  </a:lnTo>
                  <a:lnTo>
                    <a:pt x="74" y="798"/>
                  </a:lnTo>
                  <a:lnTo>
                    <a:pt x="70" y="794"/>
                  </a:lnTo>
                  <a:lnTo>
                    <a:pt x="68" y="794"/>
                  </a:lnTo>
                  <a:lnTo>
                    <a:pt x="68" y="790"/>
                  </a:lnTo>
                  <a:lnTo>
                    <a:pt x="66" y="790"/>
                  </a:lnTo>
                  <a:lnTo>
                    <a:pt x="64" y="788"/>
                  </a:lnTo>
                  <a:lnTo>
                    <a:pt x="60" y="788"/>
                  </a:lnTo>
                  <a:lnTo>
                    <a:pt x="60" y="788"/>
                  </a:lnTo>
                  <a:lnTo>
                    <a:pt x="56" y="788"/>
                  </a:lnTo>
                  <a:close/>
                  <a:moveTo>
                    <a:pt x="78" y="794"/>
                  </a:moveTo>
                  <a:lnTo>
                    <a:pt x="80" y="794"/>
                  </a:lnTo>
                  <a:lnTo>
                    <a:pt x="80" y="792"/>
                  </a:lnTo>
                  <a:lnTo>
                    <a:pt x="82" y="794"/>
                  </a:lnTo>
                  <a:lnTo>
                    <a:pt x="80" y="796"/>
                  </a:lnTo>
                  <a:lnTo>
                    <a:pt x="78" y="796"/>
                  </a:lnTo>
                  <a:lnTo>
                    <a:pt x="78" y="794"/>
                  </a:lnTo>
                  <a:close/>
                  <a:moveTo>
                    <a:pt x="76" y="792"/>
                  </a:moveTo>
                  <a:lnTo>
                    <a:pt x="78" y="790"/>
                  </a:lnTo>
                  <a:lnTo>
                    <a:pt x="80" y="792"/>
                  </a:lnTo>
                  <a:lnTo>
                    <a:pt x="76" y="792"/>
                  </a:lnTo>
                  <a:close/>
                  <a:moveTo>
                    <a:pt x="62" y="738"/>
                  </a:moveTo>
                  <a:lnTo>
                    <a:pt x="62" y="740"/>
                  </a:lnTo>
                  <a:lnTo>
                    <a:pt x="64" y="740"/>
                  </a:lnTo>
                  <a:lnTo>
                    <a:pt x="62" y="738"/>
                  </a:lnTo>
                  <a:close/>
                  <a:moveTo>
                    <a:pt x="68" y="762"/>
                  </a:moveTo>
                  <a:lnTo>
                    <a:pt x="68" y="760"/>
                  </a:lnTo>
                  <a:lnTo>
                    <a:pt x="70" y="760"/>
                  </a:lnTo>
                  <a:lnTo>
                    <a:pt x="70" y="762"/>
                  </a:lnTo>
                  <a:lnTo>
                    <a:pt x="70" y="762"/>
                  </a:lnTo>
                  <a:lnTo>
                    <a:pt x="68" y="762"/>
                  </a:lnTo>
                  <a:close/>
                  <a:moveTo>
                    <a:pt x="68" y="770"/>
                  </a:moveTo>
                  <a:lnTo>
                    <a:pt x="66" y="772"/>
                  </a:lnTo>
                  <a:lnTo>
                    <a:pt x="66" y="774"/>
                  </a:lnTo>
                  <a:lnTo>
                    <a:pt x="68" y="776"/>
                  </a:lnTo>
                  <a:lnTo>
                    <a:pt x="68" y="774"/>
                  </a:lnTo>
                  <a:lnTo>
                    <a:pt x="68" y="770"/>
                  </a:lnTo>
                  <a:close/>
                  <a:moveTo>
                    <a:pt x="70" y="768"/>
                  </a:moveTo>
                  <a:lnTo>
                    <a:pt x="72" y="764"/>
                  </a:lnTo>
                  <a:lnTo>
                    <a:pt x="72" y="764"/>
                  </a:lnTo>
                  <a:lnTo>
                    <a:pt x="68" y="766"/>
                  </a:lnTo>
                  <a:lnTo>
                    <a:pt x="68" y="768"/>
                  </a:lnTo>
                  <a:lnTo>
                    <a:pt x="68" y="768"/>
                  </a:lnTo>
                  <a:lnTo>
                    <a:pt x="68" y="768"/>
                  </a:lnTo>
                  <a:lnTo>
                    <a:pt x="70" y="768"/>
                  </a:lnTo>
                  <a:lnTo>
                    <a:pt x="70" y="768"/>
                  </a:lnTo>
                  <a:close/>
                  <a:moveTo>
                    <a:pt x="72" y="766"/>
                  </a:moveTo>
                  <a:lnTo>
                    <a:pt x="76" y="760"/>
                  </a:lnTo>
                  <a:lnTo>
                    <a:pt x="78" y="760"/>
                  </a:lnTo>
                  <a:lnTo>
                    <a:pt x="80" y="760"/>
                  </a:lnTo>
                  <a:lnTo>
                    <a:pt x="82" y="758"/>
                  </a:lnTo>
                  <a:lnTo>
                    <a:pt x="82" y="760"/>
                  </a:lnTo>
                  <a:lnTo>
                    <a:pt x="78" y="762"/>
                  </a:lnTo>
                  <a:lnTo>
                    <a:pt x="76" y="762"/>
                  </a:lnTo>
                  <a:lnTo>
                    <a:pt x="74" y="766"/>
                  </a:lnTo>
                  <a:lnTo>
                    <a:pt x="72" y="766"/>
                  </a:lnTo>
                  <a:close/>
                  <a:moveTo>
                    <a:pt x="70" y="752"/>
                  </a:moveTo>
                  <a:lnTo>
                    <a:pt x="70" y="750"/>
                  </a:lnTo>
                  <a:lnTo>
                    <a:pt x="72" y="746"/>
                  </a:lnTo>
                  <a:lnTo>
                    <a:pt x="72" y="750"/>
                  </a:lnTo>
                  <a:lnTo>
                    <a:pt x="72" y="750"/>
                  </a:lnTo>
                  <a:lnTo>
                    <a:pt x="72" y="752"/>
                  </a:lnTo>
                  <a:lnTo>
                    <a:pt x="70" y="752"/>
                  </a:lnTo>
                  <a:close/>
                  <a:moveTo>
                    <a:pt x="66" y="752"/>
                  </a:moveTo>
                  <a:lnTo>
                    <a:pt x="68" y="754"/>
                  </a:lnTo>
                  <a:lnTo>
                    <a:pt x="70" y="752"/>
                  </a:lnTo>
                  <a:lnTo>
                    <a:pt x="68" y="750"/>
                  </a:lnTo>
                  <a:lnTo>
                    <a:pt x="66" y="752"/>
                  </a:lnTo>
                  <a:close/>
                  <a:moveTo>
                    <a:pt x="62" y="744"/>
                  </a:moveTo>
                  <a:lnTo>
                    <a:pt x="62" y="748"/>
                  </a:lnTo>
                  <a:lnTo>
                    <a:pt x="64" y="750"/>
                  </a:lnTo>
                  <a:lnTo>
                    <a:pt x="64" y="752"/>
                  </a:lnTo>
                  <a:lnTo>
                    <a:pt x="64" y="750"/>
                  </a:lnTo>
                  <a:lnTo>
                    <a:pt x="64" y="746"/>
                  </a:lnTo>
                  <a:lnTo>
                    <a:pt x="62" y="744"/>
                  </a:lnTo>
                  <a:close/>
                  <a:moveTo>
                    <a:pt x="64" y="742"/>
                  </a:moveTo>
                  <a:lnTo>
                    <a:pt x="66" y="742"/>
                  </a:lnTo>
                  <a:lnTo>
                    <a:pt x="66" y="744"/>
                  </a:lnTo>
                  <a:lnTo>
                    <a:pt x="66" y="746"/>
                  </a:lnTo>
                  <a:lnTo>
                    <a:pt x="68" y="746"/>
                  </a:lnTo>
                  <a:lnTo>
                    <a:pt x="70" y="744"/>
                  </a:lnTo>
                  <a:lnTo>
                    <a:pt x="68" y="746"/>
                  </a:lnTo>
                  <a:lnTo>
                    <a:pt x="68" y="748"/>
                  </a:lnTo>
                  <a:lnTo>
                    <a:pt x="72" y="746"/>
                  </a:lnTo>
                  <a:lnTo>
                    <a:pt x="72" y="740"/>
                  </a:lnTo>
                  <a:lnTo>
                    <a:pt x="68" y="740"/>
                  </a:lnTo>
                  <a:lnTo>
                    <a:pt x="66" y="740"/>
                  </a:lnTo>
                  <a:lnTo>
                    <a:pt x="64" y="742"/>
                  </a:lnTo>
                  <a:close/>
                  <a:moveTo>
                    <a:pt x="64" y="736"/>
                  </a:moveTo>
                  <a:lnTo>
                    <a:pt x="66" y="738"/>
                  </a:lnTo>
                  <a:lnTo>
                    <a:pt x="66" y="738"/>
                  </a:lnTo>
                  <a:lnTo>
                    <a:pt x="66" y="736"/>
                  </a:lnTo>
                  <a:lnTo>
                    <a:pt x="64" y="736"/>
                  </a:lnTo>
                  <a:close/>
                  <a:moveTo>
                    <a:pt x="68" y="732"/>
                  </a:moveTo>
                  <a:lnTo>
                    <a:pt x="70" y="730"/>
                  </a:lnTo>
                  <a:lnTo>
                    <a:pt x="72" y="728"/>
                  </a:lnTo>
                  <a:lnTo>
                    <a:pt x="72" y="728"/>
                  </a:lnTo>
                  <a:lnTo>
                    <a:pt x="72" y="730"/>
                  </a:lnTo>
                  <a:lnTo>
                    <a:pt x="70" y="732"/>
                  </a:lnTo>
                  <a:lnTo>
                    <a:pt x="68" y="732"/>
                  </a:lnTo>
                  <a:close/>
                  <a:moveTo>
                    <a:pt x="54" y="726"/>
                  </a:moveTo>
                  <a:lnTo>
                    <a:pt x="58" y="732"/>
                  </a:lnTo>
                  <a:lnTo>
                    <a:pt x="60" y="734"/>
                  </a:lnTo>
                  <a:lnTo>
                    <a:pt x="60" y="738"/>
                  </a:lnTo>
                  <a:lnTo>
                    <a:pt x="58" y="736"/>
                  </a:lnTo>
                  <a:lnTo>
                    <a:pt x="58" y="734"/>
                  </a:lnTo>
                  <a:lnTo>
                    <a:pt x="54" y="730"/>
                  </a:lnTo>
                  <a:lnTo>
                    <a:pt x="52" y="726"/>
                  </a:lnTo>
                  <a:lnTo>
                    <a:pt x="52" y="726"/>
                  </a:lnTo>
                  <a:lnTo>
                    <a:pt x="54" y="726"/>
                  </a:lnTo>
                  <a:lnTo>
                    <a:pt x="54" y="726"/>
                  </a:lnTo>
                  <a:close/>
                  <a:moveTo>
                    <a:pt x="58" y="724"/>
                  </a:moveTo>
                  <a:lnTo>
                    <a:pt x="58" y="726"/>
                  </a:lnTo>
                  <a:lnTo>
                    <a:pt x="60" y="728"/>
                  </a:lnTo>
                  <a:lnTo>
                    <a:pt x="60" y="732"/>
                  </a:lnTo>
                  <a:lnTo>
                    <a:pt x="64" y="734"/>
                  </a:lnTo>
                  <a:lnTo>
                    <a:pt x="64" y="730"/>
                  </a:lnTo>
                  <a:lnTo>
                    <a:pt x="62" y="726"/>
                  </a:lnTo>
                  <a:lnTo>
                    <a:pt x="60" y="722"/>
                  </a:lnTo>
                  <a:lnTo>
                    <a:pt x="58" y="722"/>
                  </a:lnTo>
                  <a:lnTo>
                    <a:pt x="58" y="724"/>
                  </a:lnTo>
                  <a:close/>
                  <a:moveTo>
                    <a:pt x="54" y="720"/>
                  </a:moveTo>
                  <a:lnTo>
                    <a:pt x="58" y="720"/>
                  </a:lnTo>
                  <a:lnTo>
                    <a:pt x="58" y="720"/>
                  </a:lnTo>
                  <a:lnTo>
                    <a:pt x="60" y="720"/>
                  </a:lnTo>
                  <a:lnTo>
                    <a:pt x="60" y="718"/>
                  </a:lnTo>
                  <a:lnTo>
                    <a:pt x="58" y="716"/>
                  </a:lnTo>
                  <a:lnTo>
                    <a:pt x="56" y="718"/>
                  </a:lnTo>
                  <a:lnTo>
                    <a:pt x="54" y="720"/>
                  </a:lnTo>
                  <a:close/>
                  <a:moveTo>
                    <a:pt x="28" y="720"/>
                  </a:moveTo>
                  <a:lnTo>
                    <a:pt x="28" y="716"/>
                  </a:lnTo>
                  <a:lnTo>
                    <a:pt x="32" y="710"/>
                  </a:lnTo>
                  <a:lnTo>
                    <a:pt x="36" y="712"/>
                  </a:lnTo>
                  <a:lnTo>
                    <a:pt x="34" y="714"/>
                  </a:lnTo>
                  <a:lnTo>
                    <a:pt x="36" y="714"/>
                  </a:lnTo>
                  <a:lnTo>
                    <a:pt x="38" y="712"/>
                  </a:lnTo>
                  <a:lnTo>
                    <a:pt x="40" y="714"/>
                  </a:lnTo>
                  <a:lnTo>
                    <a:pt x="40" y="714"/>
                  </a:lnTo>
                  <a:lnTo>
                    <a:pt x="38" y="718"/>
                  </a:lnTo>
                  <a:lnTo>
                    <a:pt x="38" y="720"/>
                  </a:lnTo>
                  <a:lnTo>
                    <a:pt x="32" y="722"/>
                  </a:lnTo>
                  <a:lnTo>
                    <a:pt x="34" y="722"/>
                  </a:lnTo>
                  <a:lnTo>
                    <a:pt x="34" y="724"/>
                  </a:lnTo>
                  <a:lnTo>
                    <a:pt x="38" y="724"/>
                  </a:lnTo>
                  <a:lnTo>
                    <a:pt x="38" y="720"/>
                  </a:lnTo>
                  <a:lnTo>
                    <a:pt x="42" y="716"/>
                  </a:lnTo>
                  <a:lnTo>
                    <a:pt x="46" y="714"/>
                  </a:lnTo>
                  <a:lnTo>
                    <a:pt x="46" y="714"/>
                  </a:lnTo>
                  <a:lnTo>
                    <a:pt x="42" y="720"/>
                  </a:lnTo>
                  <a:lnTo>
                    <a:pt x="42" y="724"/>
                  </a:lnTo>
                  <a:lnTo>
                    <a:pt x="38" y="726"/>
                  </a:lnTo>
                  <a:lnTo>
                    <a:pt x="38" y="730"/>
                  </a:lnTo>
                  <a:lnTo>
                    <a:pt x="36" y="732"/>
                  </a:lnTo>
                  <a:lnTo>
                    <a:pt x="34" y="732"/>
                  </a:lnTo>
                  <a:lnTo>
                    <a:pt x="32" y="734"/>
                  </a:lnTo>
                  <a:lnTo>
                    <a:pt x="34" y="734"/>
                  </a:lnTo>
                  <a:lnTo>
                    <a:pt x="36" y="734"/>
                  </a:lnTo>
                  <a:lnTo>
                    <a:pt x="38" y="734"/>
                  </a:lnTo>
                  <a:lnTo>
                    <a:pt x="38" y="736"/>
                  </a:lnTo>
                  <a:lnTo>
                    <a:pt x="36" y="736"/>
                  </a:lnTo>
                  <a:lnTo>
                    <a:pt x="34" y="740"/>
                  </a:lnTo>
                  <a:lnTo>
                    <a:pt x="34" y="742"/>
                  </a:lnTo>
                  <a:lnTo>
                    <a:pt x="34" y="746"/>
                  </a:lnTo>
                  <a:lnTo>
                    <a:pt x="36" y="750"/>
                  </a:lnTo>
                  <a:lnTo>
                    <a:pt x="36" y="754"/>
                  </a:lnTo>
                  <a:lnTo>
                    <a:pt x="38" y="752"/>
                  </a:lnTo>
                  <a:lnTo>
                    <a:pt x="38" y="754"/>
                  </a:lnTo>
                  <a:lnTo>
                    <a:pt x="38" y="756"/>
                  </a:lnTo>
                  <a:lnTo>
                    <a:pt x="34" y="756"/>
                  </a:lnTo>
                  <a:lnTo>
                    <a:pt x="30" y="748"/>
                  </a:lnTo>
                  <a:lnTo>
                    <a:pt x="30" y="744"/>
                  </a:lnTo>
                  <a:lnTo>
                    <a:pt x="30" y="742"/>
                  </a:lnTo>
                  <a:lnTo>
                    <a:pt x="28" y="742"/>
                  </a:lnTo>
                  <a:lnTo>
                    <a:pt x="28" y="740"/>
                  </a:lnTo>
                  <a:lnTo>
                    <a:pt x="28" y="738"/>
                  </a:lnTo>
                  <a:lnTo>
                    <a:pt x="30" y="738"/>
                  </a:lnTo>
                  <a:lnTo>
                    <a:pt x="30" y="736"/>
                  </a:lnTo>
                  <a:lnTo>
                    <a:pt x="28" y="736"/>
                  </a:lnTo>
                  <a:lnTo>
                    <a:pt x="30" y="732"/>
                  </a:lnTo>
                  <a:lnTo>
                    <a:pt x="28" y="730"/>
                  </a:lnTo>
                  <a:lnTo>
                    <a:pt x="28" y="730"/>
                  </a:lnTo>
                  <a:lnTo>
                    <a:pt x="30" y="730"/>
                  </a:lnTo>
                  <a:lnTo>
                    <a:pt x="30" y="730"/>
                  </a:lnTo>
                  <a:lnTo>
                    <a:pt x="30" y="728"/>
                  </a:lnTo>
                  <a:lnTo>
                    <a:pt x="30" y="726"/>
                  </a:lnTo>
                  <a:lnTo>
                    <a:pt x="26" y="726"/>
                  </a:lnTo>
                  <a:lnTo>
                    <a:pt x="26" y="724"/>
                  </a:lnTo>
                  <a:lnTo>
                    <a:pt x="28" y="720"/>
                  </a:lnTo>
                  <a:close/>
                  <a:moveTo>
                    <a:pt x="58" y="708"/>
                  </a:moveTo>
                  <a:lnTo>
                    <a:pt x="58" y="706"/>
                  </a:lnTo>
                  <a:lnTo>
                    <a:pt x="58" y="704"/>
                  </a:lnTo>
                  <a:lnTo>
                    <a:pt x="58" y="706"/>
                  </a:lnTo>
                  <a:lnTo>
                    <a:pt x="58" y="708"/>
                  </a:lnTo>
                  <a:close/>
                  <a:moveTo>
                    <a:pt x="308" y="334"/>
                  </a:moveTo>
                  <a:lnTo>
                    <a:pt x="310" y="334"/>
                  </a:lnTo>
                  <a:lnTo>
                    <a:pt x="310" y="334"/>
                  </a:lnTo>
                  <a:lnTo>
                    <a:pt x="310" y="332"/>
                  </a:lnTo>
                  <a:lnTo>
                    <a:pt x="312" y="332"/>
                  </a:lnTo>
                  <a:lnTo>
                    <a:pt x="308" y="332"/>
                  </a:lnTo>
                  <a:lnTo>
                    <a:pt x="308" y="334"/>
                  </a:lnTo>
                  <a:close/>
                  <a:moveTo>
                    <a:pt x="284" y="310"/>
                  </a:moveTo>
                  <a:lnTo>
                    <a:pt x="286" y="310"/>
                  </a:lnTo>
                  <a:lnTo>
                    <a:pt x="288" y="308"/>
                  </a:lnTo>
                  <a:lnTo>
                    <a:pt x="288" y="306"/>
                  </a:lnTo>
                  <a:lnTo>
                    <a:pt x="286" y="308"/>
                  </a:lnTo>
                  <a:lnTo>
                    <a:pt x="284" y="310"/>
                  </a:lnTo>
                  <a:close/>
                  <a:moveTo>
                    <a:pt x="198" y="316"/>
                  </a:moveTo>
                  <a:lnTo>
                    <a:pt x="200" y="318"/>
                  </a:lnTo>
                  <a:lnTo>
                    <a:pt x="200" y="316"/>
                  </a:lnTo>
                  <a:lnTo>
                    <a:pt x="200" y="316"/>
                  </a:lnTo>
                  <a:lnTo>
                    <a:pt x="198" y="316"/>
                  </a:lnTo>
                  <a:lnTo>
                    <a:pt x="198" y="316"/>
                  </a:lnTo>
                  <a:close/>
                  <a:moveTo>
                    <a:pt x="198" y="322"/>
                  </a:moveTo>
                  <a:lnTo>
                    <a:pt x="198" y="320"/>
                  </a:lnTo>
                  <a:lnTo>
                    <a:pt x="198" y="320"/>
                  </a:lnTo>
                  <a:lnTo>
                    <a:pt x="198" y="320"/>
                  </a:lnTo>
                  <a:lnTo>
                    <a:pt x="198" y="322"/>
                  </a:lnTo>
                  <a:close/>
                  <a:moveTo>
                    <a:pt x="194" y="328"/>
                  </a:moveTo>
                  <a:lnTo>
                    <a:pt x="194" y="332"/>
                  </a:lnTo>
                  <a:lnTo>
                    <a:pt x="192" y="334"/>
                  </a:lnTo>
                  <a:lnTo>
                    <a:pt x="192" y="336"/>
                  </a:lnTo>
                  <a:lnTo>
                    <a:pt x="194" y="336"/>
                  </a:lnTo>
                  <a:lnTo>
                    <a:pt x="196" y="336"/>
                  </a:lnTo>
                  <a:lnTo>
                    <a:pt x="198" y="336"/>
                  </a:lnTo>
                  <a:lnTo>
                    <a:pt x="206" y="328"/>
                  </a:lnTo>
                  <a:lnTo>
                    <a:pt x="210" y="326"/>
                  </a:lnTo>
                  <a:lnTo>
                    <a:pt x="212" y="324"/>
                  </a:lnTo>
                  <a:lnTo>
                    <a:pt x="210" y="324"/>
                  </a:lnTo>
                  <a:lnTo>
                    <a:pt x="210" y="324"/>
                  </a:lnTo>
                  <a:lnTo>
                    <a:pt x="208" y="320"/>
                  </a:lnTo>
                  <a:lnTo>
                    <a:pt x="206" y="320"/>
                  </a:lnTo>
                  <a:lnTo>
                    <a:pt x="206" y="322"/>
                  </a:lnTo>
                  <a:lnTo>
                    <a:pt x="204" y="324"/>
                  </a:lnTo>
                  <a:lnTo>
                    <a:pt x="204" y="326"/>
                  </a:lnTo>
                  <a:lnTo>
                    <a:pt x="202" y="326"/>
                  </a:lnTo>
                  <a:lnTo>
                    <a:pt x="200" y="326"/>
                  </a:lnTo>
                  <a:lnTo>
                    <a:pt x="200" y="328"/>
                  </a:lnTo>
                  <a:lnTo>
                    <a:pt x="198" y="326"/>
                  </a:lnTo>
                  <a:lnTo>
                    <a:pt x="200" y="324"/>
                  </a:lnTo>
                  <a:lnTo>
                    <a:pt x="198" y="324"/>
                  </a:lnTo>
                  <a:lnTo>
                    <a:pt x="196" y="326"/>
                  </a:lnTo>
                  <a:lnTo>
                    <a:pt x="196" y="324"/>
                  </a:lnTo>
                  <a:lnTo>
                    <a:pt x="194" y="328"/>
                  </a:lnTo>
                  <a:lnTo>
                    <a:pt x="194" y="328"/>
                  </a:lnTo>
                  <a:close/>
                  <a:moveTo>
                    <a:pt x="184" y="336"/>
                  </a:moveTo>
                  <a:lnTo>
                    <a:pt x="184" y="334"/>
                  </a:lnTo>
                  <a:lnTo>
                    <a:pt x="186" y="328"/>
                  </a:lnTo>
                  <a:lnTo>
                    <a:pt x="182" y="332"/>
                  </a:lnTo>
                  <a:lnTo>
                    <a:pt x="182" y="334"/>
                  </a:lnTo>
                  <a:lnTo>
                    <a:pt x="182" y="334"/>
                  </a:lnTo>
                  <a:lnTo>
                    <a:pt x="182" y="336"/>
                  </a:lnTo>
                  <a:lnTo>
                    <a:pt x="184" y="336"/>
                  </a:lnTo>
                  <a:lnTo>
                    <a:pt x="184" y="336"/>
                  </a:lnTo>
                  <a:close/>
                  <a:moveTo>
                    <a:pt x="184" y="338"/>
                  </a:moveTo>
                  <a:lnTo>
                    <a:pt x="186" y="336"/>
                  </a:lnTo>
                  <a:lnTo>
                    <a:pt x="188" y="336"/>
                  </a:lnTo>
                  <a:lnTo>
                    <a:pt x="186" y="332"/>
                  </a:lnTo>
                  <a:lnTo>
                    <a:pt x="186" y="328"/>
                  </a:lnTo>
                  <a:lnTo>
                    <a:pt x="188" y="326"/>
                  </a:lnTo>
                  <a:lnTo>
                    <a:pt x="190" y="328"/>
                  </a:lnTo>
                  <a:lnTo>
                    <a:pt x="190" y="326"/>
                  </a:lnTo>
                  <a:lnTo>
                    <a:pt x="190" y="326"/>
                  </a:lnTo>
                  <a:lnTo>
                    <a:pt x="192" y="328"/>
                  </a:lnTo>
                  <a:lnTo>
                    <a:pt x="192" y="334"/>
                  </a:lnTo>
                  <a:lnTo>
                    <a:pt x="190" y="336"/>
                  </a:lnTo>
                  <a:lnTo>
                    <a:pt x="190" y="338"/>
                  </a:lnTo>
                  <a:lnTo>
                    <a:pt x="188" y="340"/>
                  </a:lnTo>
                  <a:lnTo>
                    <a:pt x="184" y="338"/>
                  </a:lnTo>
                  <a:close/>
                  <a:moveTo>
                    <a:pt x="188" y="350"/>
                  </a:moveTo>
                  <a:lnTo>
                    <a:pt x="190" y="348"/>
                  </a:lnTo>
                  <a:lnTo>
                    <a:pt x="188" y="344"/>
                  </a:lnTo>
                  <a:lnTo>
                    <a:pt x="188" y="340"/>
                  </a:lnTo>
                  <a:lnTo>
                    <a:pt x="186" y="340"/>
                  </a:lnTo>
                  <a:lnTo>
                    <a:pt x="184" y="338"/>
                  </a:lnTo>
                  <a:lnTo>
                    <a:pt x="182" y="338"/>
                  </a:lnTo>
                  <a:lnTo>
                    <a:pt x="182" y="340"/>
                  </a:lnTo>
                  <a:lnTo>
                    <a:pt x="186" y="342"/>
                  </a:lnTo>
                  <a:lnTo>
                    <a:pt x="182" y="342"/>
                  </a:lnTo>
                  <a:lnTo>
                    <a:pt x="182" y="344"/>
                  </a:lnTo>
                  <a:lnTo>
                    <a:pt x="186" y="346"/>
                  </a:lnTo>
                  <a:lnTo>
                    <a:pt x="188" y="350"/>
                  </a:lnTo>
                  <a:close/>
                  <a:moveTo>
                    <a:pt x="162" y="306"/>
                  </a:moveTo>
                  <a:lnTo>
                    <a:pt x="162" y="308"/>
                  </a:lnTo>
                  <a:lnTo>
                    <a:pt x="164" y="308"/>
                  </a:lnTo>
                  <a:lnTo>
                    <a:pt x="166" y="310"/>
                  </a:lnTo>
                  <a:lnTo>
                    <a:pt x="168" y="308"/>
                  </a:lnTo>
                  <a:lnTo>
                    <a:pt x="166" y="306"/>
                  </a:lnTo>
                  <a:lnTo>
                    <a:pt x="162" y="304"/>
                  </a:lnTo>
                  <a:lnTo>
                    <a:pt x="162" y="306"/>
                  </a:lnTo>
                  <a:close/>
                  <a:moveTo>
                    <a:pt x="110" y="832"/>
                  </a:moveTo>
                  <a:lnTo>
                    <a:pt x="110" y="832"/>
                  </a:lnTo>
                  <a:lnTo>
                    <a:pt x="108" y="830"/>
                  </a:lnTo>
                  <a:lnTo>
                    <a:pt x="106" y="826"/>
                  </a:lnTo>
                  <a:lnTo>
                    <a:pt x="110" y="822"/>
                  </a:lnTo>
                  <a:lnTo>
                    <a:pt x="110" y="818"/>
                  </a:lnTo>
                  <a:lnTo>
                    <a:pt x="108" y="820"/>
                  </a:lnTo>
                  <a:lnTo>
                    <a:pt x="106" y="822"/>
                  </a:lnTo>
                  <a:lnTo>
                    <a:pt x="102" y="822"/>
                  </a:lnTo>
                  <a:lnTo>
                    <a:pt x="100" y="820"/>
                  </a:lnTo>
                  <a:lnTo>
                    <a:pt x="100" y="816"/>
                  </a:lnTo>
                  <a:lnTo>
                    <a:pt x="102" y="818"/>
                  </a:lnTo>
                  <a:lnTo>
                    <a:pt x="102" y="820"/>
                  </a:lnTo>
                  <a:lnTo>
                    <a:pt x="104" y="820"/>
                  </a:lnTo>
                  <a:lnTo>
                    <a:pt x="104" y="818"/>
                  </a:lnTo>
                  <a:lnTo>
                    <a:pt x="104" y="816"/>
                  </a:lnTo>
                  <a:lnTo>
                    <a:pt x="102" y="814"/>
                  </a:lnTo>
                  <a:lnTo>
                    <a:pt x="100" y="814"/>
                  </a:lnTo>
                  <a:lnTo>
                    <a:pt x="100" y="816"/>
                  </a:lnTo>
                  <a:lnTo>
                    <a:pt x="96" y="814"/>
                  </a:lnTo>
                  <a:lnTo>
                    <a:pt x="94" y="810"/>
                  </a:lnTo>
                  <a:lnTo>
                    <a:pt x="94" y="810"/>
                  </a:lnTo>
                  <a:lnTo>
                    <a:pt x="98" y="808"/>
                  </a:lnTo>
                  <a:lnTo>
                    <a:pt x="100" y="804"/>
                  </a:lnTo>
                  <a:lnTo>
                    <a:pt x="100" y="802"/>
                  </a:lnTo>
                  <a:lnTo>
                    <a:pt x="100" y="802"/>
                  </a:lnTo>
                  <a:lnTo>
                    <a:pt x="98" y="802"/>
                  </a:lnTo>
                  <a:lnTo>
                    <a:pt x="96" y="802"/>
                  </a:lnTo>
                  <a:lnTo>
                    <a:pt x="94" y="802"/>
                  </a:lnTo>
                  <a:lnTo>
                    <a:pt x="96" y="800"/>
                  </a:lnTo>
                  <a:lnTo>
                    <a:pt x="98" y="796"/>
                  </a:lnTo>
                  <a:lnTo>
                    <a:pt x="98" y="794"/>
                  </a:lnTo>
                  <a:lnTo>
                    <a:pt x="100" y="792"/>
                  </a:lnTo>
                  <a:lnTo>
                    <a:pt x="100" y="790"/>
                  </a:lnTo>
                  <a:lnTo>
                    <a:pt x="98" y="792"/>
                  </a:lnTo>
                  <a:lnTo>
                    <a:pt x="98" y="794"/>
                  </a:lnTo>
                  <a:lnTo>
                    <a:pt x="96" y="798"/>
                  </a:lnTo>
                  <a:lnTo>
                    <a:pt x="94" y="802"/>
                  </a:lnTo>
                  <a:lnTo>
                    <a:pt x="92" y="802"/>
                  </a:lnTo>
                  <a:lnTo>
                    <a:pt x="92" y="800"/>
                  </a:lnTo>
                  <a:lnTo>
                    <a:pt x="90" y="800"/>
                  </a:lnTo>
                  <a:lnTo>
                    <a:pt x="90" y="798"/>
                  </a:lnTo>
                  <a:lnTo>
                    <a:pt x="90" y="798"/>
                  </a:lnTo>
                  <a:lnTo>
                    <a:pt x="90" y="796"/>
                  </a:lnTo>
                  <a:lnTo>
                    <a:pt x="88" y="798"/>
                  </a:lnTo>
                  <a:lnTo>
                    <a:pt x="88" y="800"/>
                  </a:lnTo>
                  <a:lnTo>
                    <a:pt x="86" y="800"/>
                  </a:lnTo>
                  <a:lnTo>
                    <a:pt x="86" y="798"/>
                  </a:lnTo>
                  <a:lnTo>
                    <a:pt x="86" y="798"/>
                  </a:lnTo>
                  <a:lnTo>
                    <a:pt x="84" y="800"/>
                  </a:lnTo>
                  <a:lnTo>
                    <a:pt x="82" y="798"/>
                  </a:lnTo>
                  <a:lnTo>
                    <a:pt x="82" y="798"/>
                  </a:lnTo>
                  <a:lnTo>
                    <a:pt x="84" y="796"/>
                  </a:lnTo>
                  <a:lnTo>
                    <a:pt x="86" y="796"/>
                  </a:lnTo>
                  <a:lnTo>
                    <a:pt x="88" y="794"/>
                  </a:lnTo>
                  <a:lnTo>
                    <a:pt x="92" y="792"/>
                  </a:lnTo>
                  <a:lnTo>
                    <a:pt x="94" y="790"/>
                  </a:lnTo>
                  <a:lnTo>
                    <a:pt x="94" y="788"/>
                  </a:lnTo>
                  <a:lnTo>
                    <a:pt x="92" y="790"/>
                  </a:lnTo>
                  <a:lnTo>
                    <a:pt x="90" y="792"/>
                  </a:lnTo>
                  <a:lnTo>
                    <a:pt x="88" y="794"/>
                  </a:lnTo>
                  <a:lnTo>
                    <a:pt x="88" y="794"/>
                  </a:lnTo>
                  <a:lnTo>
                    <a:pt x="84" y="794"/>
                  </a:lnTo>
                  <a:lnTo>
                    <a:pt x="84" y="792"/>
                  </a:lnTo>
                  <a:lnTo>
                    <a:pt x="82" y="792"/>
                  </a:lnTo>
                  <a:lnTo>
                    <a:pt x="82" y="790"/>
                  </a:lnTo>
                  <a:lnTo>
                    <a:pt x="84" y="790"/>
                  </a:lnTo>
                  <a:lnTo>
                    <a:pt x="82" y="788"/>
                  </a:lnTo>
                  <a:lnTo>
                    <a:pt x="80" y="790"/>
                  </a:lnTo>
                  <a:lnTo>
                    <a:pt x="78" y="788"/>
                  </a:lnTo>
                  <a:lnTo>
                    <a:pt x="76" y="788"/>
                  </a:lnTo>
                  <a:lnTo>
                    <a:pt x="74" y="790"/>
                  </a:lnTo>
                  <a:lnTo>
                    <a:pt x="72" y="788"/>
                  </a:lnTo>
                  <a:lnTo>
                    <a:pt x="72" y="786"/>
                  </a:lnTo>
                  <a:lnTo>
                    <a:pt x="72" y="786"/>
                  </a:lnTo>
                  <a:lnTo>
                    <a:pt x="74" y="786"/>
                  </a:lnTo>
                  <a:lnTo>
                    <a:pt x="76" y="788"/>
                  </a:lnTo>
                  <a:lnTo>
                    <a:pt x="80" y="786"/>
                  </a:lnTo>
                  <a:lnTo>
                    <a:pt x="80" y="786"/>
                  </a:lnTo>
                  <a:lnTo>
                    <a:pt x="78" y="786"/>
                  </a:lnTo>
                  <a:lnTo>
                    <a:pt x="74" y="786"/>
                  </a:lnTo>
                  <a:lnTo>
                    <a:pt x="74" y="784"/>
                  </a:lnTo>
                  <a:lnTo>
                    <a:pt x="74" y="784"/>
                  </a:lnTo>
                  <a:lnTo>
                    <a:pt x="76" y="784"/>
                  </a:lnTo>
                  <a:lnTo>
                    <a:pt x="78" y="784"/>
                  </a:lnTo>
                  <a:lnTo>
                    <a:pt x="80" y="784"/>
                  </a:lnTo>
                  <a:lnTo>
                    <a:pt x="76" y="784"/>
                  </a:lnTo>
                  <a:lnTo>
                    <a:pt x="74" y="782"/>
                  </a:lnTo>
                  <a:lnTo>
                    <a:pt x="72" y="782"/>
                  </a:lnTo>
                  <a:lnTo>
                    <a:pt x="70" y="782"/>
                  </a:lnTo>
                  <a:lnTo>
                    <a:pt x="68" y="782"/>
                  </a:lnTo>
                  <a:lnTo>
                    <a:pt x="70" y="780"/>
                  </a:lnTo>
                  <a:lnTo>
                    <a:pt x="72" y="780"/>
                  </a:lnTo>
                  <a:lnTo>
                    <a:pt x="72" y="780"/>
                  </a:lnTo>
                  <a:lnTo>
                    <a:pt x="76" y="780"/>
                  </a:lnTo>
                  <a:lnTo>
                    <a:pt x="76" y="780"/>
                  </a:lnTo>
                  <a:lnTo>
                    <a:pt x="74" y="780"/>
                  </a:lnTo>
                  <a:lnTo>
                    <a:pt x="72" y="778"/>
                  </a:lnTo>
                  <a:lnTo>
                    <a:pt x="70" y="778"/>
                  </a:lnTo>
                  <a:lnTo>
                    <a:pt x="70" y="778"/>
                  </a:lnTo>
                  <a:lnTo>
                    <a:pt x="74" y="776"/>
                  </a:lnTo>
                  <a:lnTo>
                    <a:pt x="74" y="778"/>
                  </a:lnTo>
                  <a:lnTo>
                    <a:pt x="76" y="776"/>
                  </a:lnTo>
                  <a:lnTo>
                    <a:pt x="76" y="776"/>
                  </a:lnTo>
                  <a:lnTo>
                    <a:pt x="76" y="774"/>
                  </a:lnTo>
                  <a:lnTo>
                    <a:pt x="78" y="774"/>
                  </a:lnTo>
                  <a:lnTo>
                    <a:pt x="80" y="774"/>
                  </a:lnTo>
                  <a:lnTo>
                    <a:pt x="82" y="774"/>
                  </a:lnTo>
                  <a:lnTo>
                    <a:pt x="84" y="772"/>
                  </a:lnTo>
                  <a:lnTo>
                    <a:pt x="80" y="772"/>
                  </a:lnTo>
                  <a:lnTo>
                    <a:pt x="78" y="770"/>
                  </a:lnTo>
                  <a:lnTo>
                    <a:pt x="78" y="770"/>
                  </a:lnTo>
                  <a:lnTo>
                    <a:pt x="76" y="772"/>
                  </a:lnTo>
                  <a:lnTo>
                    <a:pt x="74" y="774"/>
                  </a:lnTo>
                  <a:lnTo>
                    <a:pt x="72" y="774"/>
                  </a:lnTo>
                  <a:lnTo>
                    <a:pt x="72" y="774"/>
                  </a:lnTo>
                  <a:lnTo>
                    <a:pt x="72" y="772"/>
                  </a:lnTo>
                  <a:lnTo>
                    <a:pt x="72" y="770"/>
                  </a:lnTo>
                  <a:lnTo>
                    <a:pt x="72" y="768"/>
                  </a:lnTo>
                  <a:lnTo>
                    <a:pt x="76" y="768"/>
                  </a:lnTo>
                  <a:lnTo>
                    <a:pt x="76" y="766"/>
                  </a:lnTo>
                  <a:lnTo>
                    <a:pt x="82" y="760"/>
                  </a:lnTo>
                  <a:lnTo>
                    <a:pt x="84" y="760"/>
                  </a:lnTo>
                  <a:lnTo>
                    <a:pt x="86" y="762"/>
                  </a:lnTo>
                  <a:lnTo>
                    <a:pt x="86" y="766"/>
                  </a:lnTo>
                  <a:lnTo>
                    <a:pt x="86" y="768"/>
                  </a:lnTo>
                  <a:lnTo>
                    <a:pt x="86" y="766"/>
                  </a:lnTo>
                  <a:lnTo>
                    <a:pt x="86" y="764"/>
                  </a:lnTo>
                  <a:lnTo>
                    <a:pt x="86" y="760"/>
                  </a:lnTo>
                  <a:lnTo>
                    <a:pt x="88" y="760"/>
                  </a:lnTo>
                  <a:lnTo>
                    <a:pt x="92" y="760"/>
                  </a:lnTo>
                  <a:lnTo>
                    <a:pt x="90" y="758"/>
                  </a:lnTo>
                  <a:lnTo>
                    <a:pt x="86" y="758"/>
                  </a:lnTo>
                  <a:lnTo>
                    <a:pt x="84" y="758"/>
                  </a:lnTo>
                  <a:lnTo>
                    <a:pt x="84" y="758"/>
                  </a:lnTo>
                  <a:lnTo>
                    <a:pt x="84" y="756"/>
                  </a:lnTo>
                  <a:lnTo>
                    <a:pt x="86" y="754"/>
                  </a:lnTo>
                  <a:lnTo>
                    <a:pt x="88" y="754"/>
                  </a:lnTo>
                  <a:lnTo>
                    <a:pt x="90" y="750"/>
                  </a:lnTo>
                  <a:lnTo>
                    <a:pt x="90" y="748"/>
                  </a:lnTo>
                  <a:lnTo>
                    <a:pt x="90" y="748"/>
                  </a:lnTo>
                  <a:lnTo>
                    <a:pt x="88" y="750"/>
                  </a:lnTo>
                  <a:lnTo>
                    <a:pt x="86" y="752"/>
                  </a:lnTo>
                  <a:lnTo>
                    <a:pt x="84" y="752"/>
                  </a:lnTo>
                  <a:lnTo>
                    <a:pt x="82" y="756"/>
                  </a:lnTo>
                  <a:lnTo>
                    <a:pt x="78" y="758"/>
                  </a:lnTo>
                  <a:lnTo>
                    <a:pt x="76" y="760"/>
                  </a:lnTo>
                  <a:lnTo>
                    <a:pt x="74" y="758"/>
                  </a:lnTo>
                  <a:lnTo>
                    <a:pt x="74" y="756"/>
                  </a:lnTo>
                  <a:lnTo>
                    <a:pt x="76" y="756"/>
                  </a:lnTo>
                  <a:lnTo>
                    <a:pt x="74" y="756"/>
                  </a:lnTo>
                  <a:lnTo>
                    <a:pt x="70" y="756"/>
                  </a:lnTo>
                  <a:lnTo>
                    <a:pt x="70" y="756"/>
                  </a:lnTo>
                  <a:lnTo>
                    <a:pt x="70" y="754"/>
                  </a:lnTo>
                  <a:lnTo>
                    <a:pt x="72" y="752"/>
                  </a:lnTo>
                  <a:lnTo>
                    <a:pt x="74" y="752"/>
                  </a:lnTo>
                  <a:lnTo>
                    <a:pt x="78" y="752"/>
                  </a:lnTo>
                  <a:lnTo>
                    <a:pt x="78" y="750"/>
                  </a:lnTo>
                  <a:lnTo>
                    <a:pt x="78" y="750"/>
                  </a:lnTo>
                  <a:lnTo>
                    <a:pt x="76" y="748"/>
                  </a:lnTo>
                  <a:lnTo>
                    <a:pt x="76" y="748"/>
                  </a:lnTo>
                  <a:lnTo>
                    <a:pt x="78" y="746"/>
                  </a:lnTo>
                  <a:lnTo>
                    <a:pt x="78" y="746"/>
                  </a:lnTo>
                  <a:lnTo>
                    <a:pt x="76" y="746"/>
                  </a:lnTo>
                  <a:lnTo>
                    <a:pt x="74" y="746"/>
                  </a:lnTo>
                  <a:lnTo>
                    <a:pt x="72" y="744"/>
                  </a:lnTo>
                  <a:lnTo>
                    <a:pt x="72" y="740"/>
                  </a:lnTo>
                  <a:lnTo>
                    <a:pt x="72" y="738"/>
                  </a:lnTo>
                  <a:lnTo>
                    <a:pt x="72" y="736"/>
                  </a:lnTo>
                  <a:lnTo>
                    <a:pt x="72" y="734"/>
                  </a:lnTo>
                  <a:lnTo>
                    <a:pt x="76" y="734"/>
                  </a:lnTo>
                  <a:lnTo>
                    <a:pt x="78" y="736"/>
                  </a:lnTo>
                  <a:lnTo>
                    <a:pt x="80" y="736"/>
                  </a:lnTo>
                  <a:lnTo>
                    <a:pt x="84" y="736"/>
                  </a:lnTo>
                  <a:lnTo>
                    <a:pt x="82" y="736"/>
                  </a:lnTo>
                  <a:lnTo>
                    <a:pt x="80" y="734"/>
                  </a:lnTo>
                  <a:lnTo>
                    <a:pt x="78" y="734"/>
                  </a:lnTo>
                  <a:lnTo>
                    <a:pt x="76" y="732"/>
                  </a:lnTo>
                  <a:lnTo>
                    <a:pt x="74" y="732"/>
                  </a:lnTo>
                  <a:lnTo>
                    <a:pt x="74" y="730"/>
                  </a:lnTo>
                  <a:lnTo>
                    <a:pt x="76" y="728"/>
                  </a:lnTo>
                  <a:lnTo>
                    <a:pt x="78" y="726"/>
                  </a:lnTo>
                  <a:lnTo>
                    <a:pt x="78" y="726"/>
                  </a:lnTo>
                  <a:lnTo>
                    <a:pt x="78" y="722"/>
                  </a:lnTo>
                  <a:lnTo>
                    <a:pt x="78" y="722"/>
                  </a:lnTo>
                  <a:lnTo>
                    <a:pt x="74" y="726"/>
                  </a:lnTo>
                  <a:lnTo>
                    <a:pt x="72" y="726"/>
                  </a:lnTo>
                  <a:lnTo>
                    <a:pt x="70" y="728"/>
                  </a:lnTo>
                  <a:lnTo>
                    <a:pt x="68" y="730"/>
                  </a:lnTo>
                  <a:lnTo>
                    <a:pt x="66" y="732"/>
                  </a:lnTo>
                  <a:lnTo>
                    <a:pt x="66" y="732"/>
                  </a:lnTo>
                  <a:lnTo>
                    <a:pt x="64" y="728"/>
                  </a:lnTo>
                  <a:lnTo>
                    <a:pt x="62" y="724"/>
                  </a:lnTo>
                  <a:lnTo>
                    <a:pt x="64" y="718"/>
                  </a:lnTo>
                  <a:lnTo>
                    <a:pt x="64" y="714"/>
                  </a:lnTo>
                  <a:lnTo>
                    <a:pt x="64" y="712"/>
                  </a:lnTo>
                  <a:lnTo>
                    <a:pt x="62" y="712"/>
                  </a:lnTo>
                  <a:lnTo>
                    <a:pt x="62" y="708"/>
                  </a:lnTo>
                  <a:lnTo>
                    <a:pt x="64" y="708"/>
                  </a:lnTo>
                  <a:lnTo>
                    <a:pt x="64" y="708"/>
                  </a:lnTo>
                  <a:lnTo>
                    <a:pt x="66" y="710"/>
                  </a:lnTo>
                  <a:lnTo>
                    <a:pt x="66" y="706"/>
                  </a:lnTo>
                  <a:lnTo>
                    <a:pt x="68" y="704"/>
                  </a:lnTo>
                  <a:lnTo>
                    <a:pt x="68" y="702"/>
                  </a:lnTo>
                  <a:lnTo>
                    <a:pt x="70" y="700"/>
                  </a:lnTo>
                  <a:lnTo>
                    <a:pt x="74" y="702"/>
                  </a:lnTo>
                  <a:lnTo>
                    <a:pt x="74" y="700"/>
                  </a:lnTo>
                  <a:lnTo>
                    <a:pt x="72" y="700"/>
                  </a:lnTo>
                  <a:lnTo>
                    <a:pt x="72" y="698"/>
                  </a:lnTo>
                  <a:lnTo>
                    <a:pt x="76" y="696"/>
                  </a:lnTo>
                  <a:lnTo>
                    <a:pt x="78" y="692"/>
                  </a:lnTo>
                  <a:lnTo>
                    <a:pt x="80" y="690"/>
                  </a:lnTo>
                  <a:lnTo>
                    <a:pt x="82" y="690"/>
                  </a:lnTo>
                  <a:lnTo>
                    <a:pt x="80" y="690"/>
                  </a:lnTo>
                  <a:lnTo>
                    <a:pt x="80" y="688"/>
                  </a:lnTo>
                  <a:lnTo>
                    <a:pt x="76" y="690"/>
                  </a:lnTo>
                  <a:lnTo>
                    <a:pt x="76" y="694"/>
                  </a:lnTo>
                  <a:lnTo>
                    <a:pt x="72" y="698"/>
                  </a:lnTo>
                  <a:lnTo>
                    <a:pt x="72" y="698"/>
                  </a:lnTo>
                  <a:lnTo>
                    <a:pt x="72" y="696"/>
                  </a:lnTo>
                  <a:lnTo>
                    <a:pt x="74" y="692"/>
                  </a:lnTo>
                  <a:lnTo>
                    <a:pt x="74" y="690"/>
                  </a:lnTo>
                  <a:lnTo>
                    <a:pt x="78" y="684"/>
                  </a:lnTo>
                  <a:lnTo>
                    <a:pt x="78" y="680"/>
                  </a:lnTo>
                  <a:lnTo>
                    <a:pt x="78" y="680"/>
                  </a:lnTo>
                  <a:lnTo>
                    <a:pt x="78" y="680"/>
                  </a:lnTo>
                  <a:lnTo>
                    <a:pt x="78" y="678"/>
                  </a:lnTo>
                  <a:lnTo>
                    <a:pt x="80" y="676"/>
                  </a:lnTo>
                  <a:lnTo>
                    <a:pt x="78" y="676"/>
                  </a:lnTo>
                  <a:lnTo>
                    <a:pt x="80" y="674"/>
                  </a:lnTo>
                  <a:lnTo>
                    <a:pt x="78" y="674"/>
                  </a:lnTo>
                  <a:lnTo>
                    <a:pt x="78" y="672"/>
                  </a:lnTo>
                  <a:lnTo>
                    <a:pt x="78" y="670"/>
                  </a:lnTo>
                  <a:lnTo>
                    <a:pt x="76" y="668"/>
                  </a:lnTo>
                  <a:lnTo>
                    <a:pt x="74" y="666"/>
                  </a:lnTo>
                  <a:lnTo>
                    <a:pt x="72" y="664"/>
                  </a:lnTo>
                  <a:lnTo>
                    <a:pt x="72" y="662"/>
                  </a:lnTo>
                  <a:lnTo>
                    <a:pt x="68" y="660"/>
                  </a:lnTo>
                  <a:lnTo>
                    <a:pt x="68" y="660"/>
                  </a:lnTo>
                  <a:lnTo>
                    <a:pt x="66" y="660"/>
                  </a:lnTo>
                  <a:lnTo>
                    <a:pt x="66" y="658"/>
                  </a:lnTo>
                  <a:lnTo>
                    <a:pt x="66" y="658"/>
                  </a:lnTo>
                  <a:lnTo>
                    <a:pt x="66" y="656"/>
                  </a:lnTo>
                  <a:lnTo>
                    <a:pt x="64" y="654"/>
                  </a:lnTo>
                  <a:lnTo>
                    <a:pt x="64" y="654"/>
                  </a:lnTo>
                  <a:lnTo>
                    <a:pt x="66" y="652"/>
                  </a:lnTo>
                  <a:lnTo>
                    <a:pt x="66" y="652"/>
                  </a:lnTo>
                  <a:lnTo>
                    <a:pt x="66" y="650"/>
                  </a:lnTo>
                  <a:lnTo>
                    <a:pt x="64" y="650"/>
                  </a:lnTo>
                  <a:lnTo>
                    <a:pt x="64" y="650"/>
                  </a:lnTo>
                  <a:lnTo>
                    <a:pt x="64" y="648"/>
                  </a:lnTo>
                  <a:lnTo>
                    <a:pt x="66" y="646"/>
                  </a:lnTo>
                  <a:lnTo>
                    <a:pt x="66" y="638"/>
                  </a:lnTo>
                  <a:lnTo>
                    <a:pt x="66" y="628"/>
                  </a:lnTo>
                  <a:lnTo>
                    <a:pt x="66" y="622"/>
                  </a:lnTo>
                  <a:lnTo>
                    <a:pt x="66" y="620"/>
                  </a:lnTo>
                  <a:lnTo>
                    <a:pt x="66" y="618"/>
                  </a:lnTo>
                  <a:lnTo>
                    <a:pt x="66" y="616"/>
                  </a:lnTo>
                  <a:lnTo>
                    <a:pt x="66" y="614"/>
                  </a:lnTo>
                  <a:lnTo>
                    <a:pt x="64" y="612"/>
                  </a:lnTo>
                  <a:lnTo>
                    <a:pt x="64" y="608"/>
                  </a:lnTo>
                  <a:lnTo>
                    <a:pt x="62" y="604"/>
                  </a:lnTo>
                  <a:lnTo>
                    <a:pt x="60" y="600"/>
                  </a:lnTo>
                  <a:lnTo>
                    <a:pt x="60" y="598"/>
                  </a:lnTo>
                  <a:lnTo>
                    <a:pt x="58" y="590"/>
                  </a:lnTo>
                  <a:lnTo>
                    <a:pt x="58" y="588"/>
                  </a:lnTo>
                  <a:lnTo>
                    <a:pt x="60" y="586"/>
                  </a:lnTo>
                  <a:lnTo>
                    <a:pt x="60" y="584"/>
                  </a:lnTo>
                  <a:lnTo>
                    <a:pt x="60" y="580"/>
                  </a:lnTo>
                  <a:lnTo>
                    <a:pt x="58" y="580"/>
                  </a:lnTo>
                  <a:lnTo>
                    <a:pt x="54" y="580"/>
                  </a:lnTo>
                  <a:lnTo>
                    <a:pt x="50" y="580"/>
                  </a:lnTo>
                  <a:lnTo>
                    <a:pt x="48" y="580"/>
                  </a:lnTo>
                  <a:lnTo>
                    <a:pt x="44" y="582"/>
                  </a:lnTo>
                  <a:lnTo>
                    <a:pt x="42" y="586"/>
                  </a:lnTo>
                  <a:lnTo>
                    <a:pt x="38" y="590"/>
                  </a:lnTo>
                  <a:lnTo>
                    <a:pt x="36" y="592"/>
                  </a:lnTo>
                  <a:lnTo>
                    <a:pt x="30" y="592"/>
                  </a:lnTo>
                  <a:lnTo>
                    <a:pt x="26" y="594"/>
                  </a:lnTo>
                  <a:lnTo>
                    <a:pt x="26" y="594"/>
                  </a:lnTo>
                  <a:lnTo>
                    <a:pt x="26" y="592"/>
                  </a:lnTo>
                  <a:lnTo>
                    <a:pt x="28" y="588"/>
                  </a:lnTo>
                  <a:lnTo>
                    <a:pt x="26" y="586"/>
                  </a:lnTo>
                  <a:lnTo>
                    <a:pt x="24" y="570"/>
                  </a:lnTo>
                  <a:lnTo>
                    <a:pt x="20" y="564"/>
                  </a:lnTo>
                  <a:lnTo>
                    <a:pt x="20" y="562"/>
                  </a:lnTo>
                  <a:lnTo>
                    <a:pt x="22" y="556"/>
                  </a:lnTo>
                  <a:lnTo>
                    <a:pt x="16" y="556"/>
                  </a:lnTo>
                  <a:lnTo>
                    <a:pt x="12" y="558"/>
                  </a:lnTo>
                  <a:lnTo>
                    <a:pt x="10" y="556"/>
                  </a:lnTo>
                  <a:lnTo>
                    <a:pt x="0" y="556"/>
                  </a:lnTo>
                  <a:lnTo>
                    <a:pt x="144" y="296"/>
                  </a:lnTo>
                  <a:lnTo>
                    <a:pt x="144" y="298"/>
                  </a:lnTo>
                  <a:lnTo>
                    <a:pt x="146" y="298"/>
                  </a:lnTo>
                  <a:lnTo>
                    <a:pt x="152" y="302"/>
                  </a:lnTo>
                  <a:lnTo>
                    <a:pt x="154" y="302"/>
                  </a:lnTo>
                  <a:lnTo>
                    <a:pt x="156" y="306"/>
                  </a:lnTo>
                  <a:lnTo>
                    <a:pt x="158" y="308"/>
                  </a:lnTo>
                  <a:lnTo>
                    <a:pt x="158" y="306"/>
                  </a:lnTo>
                  <a:lnTo>
                    <a:pt x="160" y="308"/>
                  </a:lnTo>
                  <a:lnTo>
                    <a:pt x="160" y="310"/>
                  </a:lnTo>
                  <a:lnTo>
                    <a:pt x="164" y="314"/>
                  </a:lnTo>
                  <a:lnTo>
                    <a:pt x="162" y="314"/>
                  </a:lnTo>
                  <a:lnTo>
                    <a:pt x="164" y="316"/>
                  </a:lnTo>
                  <a:lnTo>
                    <a:pt x="162" y="318"/>
                  </a:lnTo>
                  <a:lnTo>
                    <a:pt x="162" y="322"/>
                  </a:lnTo>
                  <a:lnTo>
                    <a:pt x="164" y="322"/>
                  </a:lnTo>
                  <a:lnTo>
                    <a:pt x="166" y="320"/>
                  </a:lnTo>
                  <a:lnTo>
                    <a:pt x="166" y="322"/>
                  </a:lnTo>
                  <a:lnTo>
                    <a:pt x="166" y="324"/>
                  </a:lnTo>
                  <a:lnTo>
                    <a:pt x="166" y="328"/>
                  </a:lnTo>
                  <a:lnTo>
                    <a:pt x="170" y="332"/>
                  </a:lnTo>
                  <a:lnTo>
                    <a:pt x="174" y="334"/>
                  </a:lnTo>
                  <a:lnTo>
                    <a:pt x="174" y="334"/>
                  </a:lnTo>
                  <a:lnTo>
                    <a:pt x="176" y="334"/>
                  </a:lnTo>
                  <a:lnTo>
                    <a:pt x="176" y="336"/>
                  </a:lnTo>
                  <a:lnTo>
                    <a:pt x="178" y="338"/>
                  </a:lnTo>
                  <a:lnTo>
                    <a:pt x="178" y="338"/>
                  </a:lnTo>
                  <a:lnTo>
                    <a:pt x="180" y="342"/>
                  </a:lnTo>
                  <a:lnTo>
                    <a:pt x="182" y="344"/>
                  </a:lnTo>
                  <a:lnTo>
                    <a:pt x="182" y="344"/>
                  </a:lnTo>
                  <a:lnTo>
                    <a:pt x="184" y="346"/>
                  </a:lnTo>
                  <a:lnTo>
                    <a:pt x="186" y="346"/>
                  </a:lnTo>
                  <a:lnTo>
                    <a:pt x="188" y="350"/>
                  </a:lnTo>
                  <a:lnTo>
                    <a:pt x="188" y="352"/>
                  </a:lnTo>
                  <a:lnTo>
                    <a:pt x="190" y="352"/>
                  </a:lnTo>
                  <a:lnTo>
                    <a:pt x="188" y="354"/>
                  </a:lnTo>
                  <a:lnTo>
                    <a:pt x="186" y="358"/>
                  </a:lnTo>
                  <a:lnTo>
                    <a:pt x="184" y="360"/>
                  </a:lnTo>
                  <a:lnTo>
                    <a:pt x="190" y="356"/>
                  </a:lnTo>
                  <a:lnTo>
                    <a:pt x="192" y="354"/>
                  </a:lnTo>
                  <a:lnTo>
                    <a:pt x="192" y="354"/>
                  </a:lnTo>
                  <a:lnTo>
                    <a:pt x="194" y="352"/>
                  </a:lnTo>
                  <a:lnTo>
                    <a:pt x="194" y="344"/>
                  </a:lnTo>
                  <a:lnTo>
                    <a:pt x="194" y="340"/>
                  </a:lnTo>
                  <a:lnTo>
                    <a:pt x="194" y="338"/>
                  </a:lnTo>
                  <a:lnTo>
                    <a:pt x="198" y="336"/>
                  </a:lnTo>
                  <a:lnTo>
                    <a:pt x="202" y="336"/>
                  </a:lnTo>
                  <a:lnTo>
                    <a:pt x="204" y="334"/>
                  </a:lnTo>
                  <a:lnTo>
                    <a:pt x="206" y="332"/>
                  </a:lnTo>
                  <a:lnTo>
                    <a:pt x="208" y="332"/>
                  </a:lnTo>
                  <a:lnTo>
                    <a:pt x="210" y="330"/>
                  </a:lnTo>
                  <a:lnTo>
                    <a:pt x="212" y="330"/>
                  </a:lnTo>
                  <a:lnTo>
                    <a:pt x="214" y="330"/>
                  </a:lnTo>
                  <a:lnTo>
                    <a:pt x="214" y="330"/>
                  </a:lnTo>
                  <a:lnTo>
                    <a:pt x="218" y="330"/>
                  </a:lnTo>
                  <a:lnTo>
                    <a:pt x="218" y="332"/>
                  </a:lnTo>
                  <a:lnTo>
                    <a:pt x="220" y="328"/>
                  </a:lnTo>
                  <a:lnTo>
                    <a:pt x="222" y="326"/>
                  </a:lnTo>
                  <a:lnTo>
                    <a:pt x="224" y="324"/>
                  </a:lnTo>
                  <a:lnTo>
                    <a:pt x="226" y="326"/>
                  </a:lnTo>
                  <a:lnTo>
                    <a:pt x="228" y="324"/>
                  </a:lnTo>
                  <a:lnTo>
                    <a:pt x="226" y="324"/>
                  </a:lnTo>
                  <a:lnTo>
                    <a:pt x="228" y="324"/>
                  </a:lnTo>
                  <a:lnTo>
                    <a:pt x="230" y="324"/>
                  </a:lnTo>
                  <a:lnTo>
                    <a:pt x="236" y="324"/>
                  </a:lnTo>
                  <a:lnTo>
                    <a:pt x="242" y="322"/>
                  </a:lnTo>
                  <a:lnTo>
                    <a:pt x="244" y="322"/>
                  </a:lnTo>
                  <a:lnTo>
                    <a:pt x="246" y="322"/>
                  </a:lnTo>
                  <a:lnTo>
                    <a:pt x="246" y="322"/>
                  </a:lnTo>
                  <a:lnTo>
                    <a:pt x="248" y="322"/>
                  </a:lnTo>
                  <a:lnTo>
                    <a:pt x="250" y="320"/>
                  </a:lnTo>
                  <a:lnTo>
                    <a:pt x="254" y="318"/>
                  </a:lnTo>
                  <a:lnTo>
                    <a:pt x="256" y="318"/>
                  </a:lnTo>
                  <a:lnTo>
                    <a:pt x="256" y="318"/>
                  </a:lnTo>
                  <a:lnTo>
                    <a:pt x="258" y="318"/>
                  </a:lnTo>
                  <a:lnTo>
                    <a:pt x="258" y="320"/>
                  </a:lnTo>
                  <a:lnTo>
                    <a:pt x="260" y="320"/>
                  </a:lnTo>
                  <a:lnTo>
                    <a:pt x="260" y="318"/>
                  </a:lnTo>
                  <a:lnTo>
                    <a:pt x="262" y="316"/>
                  </a:lnTo>
                  <a:lnTo>
                    <a:pt x="264" y="318"/>
                  </a:lnTo>
                  <a:lnTo>
                    <a:pt x="264" y="320"/>
                  </a:lnTo>
                  <a:lnTo>
                    <a:pt x="264" y="322"/>
                  </a:lnTo>
                  <a:lnTo>
                    <a:pt x="264" y="322"/>
                  </a:lnTo>
                  <a:lnTo>
                    <a:pt x="262" y="322"/>
                  </a:lnTo>
                  <a:lnTo>
                    <a:pt x="262" y="324"/>
                  </a:lnTo>
                  <a:lnTo>
                    <a:pt x="256" y="326"/>
                  </a:lnTo>
                  <a:lnTo>
                    <a:pt x="252" y="328"/>
                  </a:lnTo>
                  <a:lnTo>
                    <a:pt x="250" y="330"/>
                  </a:lnTo>
                  <a:lnTo>
                    <a:pt x="246" y="330"/>
                  </a:lnTo>
                  <a:lnTo>
                    <a:pt x="246" y="330"/>
                  </a:lnTo>
                  <a:lnTo>
                    <a:pt x="244" y="332"/>
                  </a:lnTo>
                  <a:lnTo>
                    <a:pt x="242" y="332"/>
                  </a:lnTo>
                  <a:lnTo>
                    <a:pt x="242" y="330"/>
                  </a:lnTo>
                  <a:lnTo>
                    <a:pt x="238" y="332"/>
                  </a:lnTo>
                  <a:lnTo>
                    <a:pt x="234" y="332"/>
                  </a:lnTo>
                  <a:lnTo>
                    <a:pt x="232" y="332"/>
                  </a:lnTo>
                  <a:lnTo>
                    <a:pt x="228" y="332"/>
                  </a:lnTo>
                  <a:lnTo>
                    <a:pt x="226" y="334"/>
                  </a:lnTo>
                  <a:lnTo>
                    <a:pt x="224" y="336"/>
                  </a:lnTo>
                  <a:lnTo>
                    <a:pt x="218" y="338"/>
                  </a:lnTo>
                  <a:lnTo>
                    <a:pt x="218" y="338"/>
                  </a:lnTo>
                  <a:lnTo>
                    <a:pt x="216" y="340"/>
                  </a:lnTo>
                  <a:lnTo>
                    <a:pt x="214" y="342"/>
                  </a:lnTo>
                  <a:lnTo>
                    <a:pt x="212" y="342"/>
                  </a:lnTo>
                  <a:lnTo>
                    <a:pt x="212" y="340"/>
                  </a:lnTo>
                  <a:lnTo>
                    <a:pt x="210" y="342"/>
                  </a:lnTo>
                  <a:lnTo>
                    <a:pt x="208" y="346"/>
                  </a:lnTo>
                  <a:lnTo>
                    <a:pt x="206" y="346"/>
                  </a:lnTo>
                  <a:lnTo>
                    <a:pt x="204" y="348"/>
                  </a:lnTo>
                  <a:lnTo>
                    <a:pt x="208" y="350"/>
                  </a:lnTo>
                  <a:lnTo>
                    <a:pt x="210" y="352"/>
                  </a:lnTo>
                  <a:lnTo>
                    <a:pt x="206" y="348"/>
                  </a:lnTo>
                  <a:lnTo>
                    <a:pt x="208" y="348"/>
                  </a:lnTo>
                  <a:lnTo>
                    <a:pt x="210" y="348"/>
                  </a:lnTo>
                  <a:lnTo>
                    <a:pt x="212" y="348"/>
                  </a:lnTo>
                  <a:lnTo>
                    <a:pt x="212" y="348"/>
                  </a:lnTo>
                  <a:lnTo>
                    <a:pt x="212" y="346"/>
                  </a:lnTo>
                  <a:lnTo>
                    <a:pt x="216" y="342"/>
                  </a:lnTo>
                  <a:lnTo>
                    <a:pt x="220" y="342"/>
                  </a:lnTo>
                  <a:lnTo>
                    <a:pt x="222" y="342"/>
                  </a:lnTo>
                  <a:lnTo>
                    <a:pt x="228" y="338"/>
                  </a:lnTo>
                  <a:lnTo>
                    <a:pt x="228" y="336"/>
                  </a:lnTo>
                  <a:lnTo>
                    <a:pt x="230" y="336"/>
                  </a:lnTo>
                  <a:lnTo>
                    <a:pt x="232" y="336"/>
                  </a:lnTo>
                  <a:lnTo>
                    <a:pt x="234" y="336"/>
                  </a:lnTo>
                  <a:lnTo>
                    <a:pt x="236" y="336"/>
                  </a:lnTo>
                  <a:lnTo>
                    <a:pt x="236" y="336"/>
                  </a:lnTo>
                  <a:lnTo>
                    <a:pt x="240" y="334"/>
                  </a:lnTo>
                  <a:lnTo>
                    <a:pt x="240" y="336"/>
                  </a:lnTo>
                  <a:lnTo>
                    <a:pt x="238" y="340"/>
                  </a:lnTo>
                  <a:lnTo>
                    <a:pt x="238" y="342"/>
                  </a:lnTo>
                  <a:lnTo>
                    <a:pt x="240" y="336"/>
                  </a:lnTo>
                  <a:lnTo>
                    <a:pt x="244" y="336"/>
                  </a:lnTo>
                  <a:lnTo>
                    <a:pt x="252" y="330"/>
                  </a:lnTo>
                  <a:lnTo>
                    <a:pt x="256" y="330"/>
                  </a:lnTo>
                  <a:lnTo>
                    <a:pt x="258" y="328"/>
                  </a:lnTo>
                  <a:lnTo>
                    <a:pt x="262" y="328"/>
                  </a:lnTo>
                  <a:lnTo>
                    <a:pt x="264" y="328"/>
                  </a:lnTo>
                  <a:lnTo>
                    <a:pt x="266" y="328"/>
                  </a:lnTo>
                  <a:lnTo>
                    <a:pt x="266" y="330"/>
                  </a:lnTo>
                  <a:lnTo>
                    <a:pt x="262" y="330"/>
                  </a:lnTo>
                  <a:lnTo>
                    <a:pt x="262" y="334"/>
                  </a:lnTo>
                  <a:lnTo>
                    <a:pt x="264" y="334"/>
                  </a:lnTo>
                  <a:lnTo>
                    <a:pt x="268" y="330"/>
                  </a:lnTo>
                  <a:lnTo>
                    <a:pt x="274" y="328"/>
                  </a:lnTo>
                  <a:lnTo>
                    <a:pt x="274" y="328"/>
                  </a:lnTo>
                  <a:lnTo>
                    <a:pt x="274" y="328"/>
                  </a:lnTo>
                  <a:lnTo>
                    <a:pt x="276" y="326"/>
                  </a:lnTo>
                  <a:lnTo>
                    <a:pt x="278" y="326"/>
                  </a:lnTo>
                  <a:lnTo>
                    <a:pt x="280" y="324"/>
                  </a:lnTo>
                  <a:lnTo>
                    <a:pt x="280" y="322"/>
                  </a:lnTo>
                  <a:lnTo>
                    <a:pt x="282" y="324"/>
                  </a:lnTo>
                  <a:lnTo>
                    <a:pt x="284" y="324"/>
                  </a:lnTo>
                  <a:lnTo>
                    <a:pt x="284" y="322"/>
                  </a:lnTo>
                  <a:lnTo>
                    <a:pt x="282" y="318"/>
                  </a:lnTo>
                  <a:lnTo>
                    <a:pt x="284" y="316"/>
                  </a:lnTo>
                  <a:lnTo>
                    <a:pt x="282" y="316"/>
                  </a:lnTo>
                  <a:lnTo>
                    <a:pt x="284" y="312"/>
                  </a:lnTo>
                  <a:lnTo>
                    <a:pt x="288" y="310"/>
                  </a:lnTo>
                  <a:lnTo>
                    <a:pt x="288" y="314"/>
                  </a:lnTo>
                  <a:lnTo>
                    <a:pt x="288" y="324"/>
                  </a:lnTo>
                  <a:lnTo>
                    <a:pt x="288" y="326"/>
                  </a:lnTo>
                  <a:lnTo>
                    <a:pt x="288" y="334"/>
                  </a:lnTo>
                  <a:lnTo>
                    <a:pt x="286" y="338"/>
                  </a:lnTo>
                  <a:lnTo>
                    <a:pt x="286" y="350"/>
                  </a:lnTo>
                  <a:lnTo>
                    <a:pt x="286" y="352"/>
                  </a:lnTo>
                  <a:lnTo>
                    <a:pt x="290" y="354"/>
                  </a:lnTo>
                  <a:lnTo>
                    <a:pt x="290" y="356"/>
                  </a:lnTo>
                  <a:lnTo>
                    <a:pt x="294" y="354"/>
                  </a:lnTo>
                  <a:lnTo>
                    <a:pt x="294" y="352"/>
                  </a:lnTo>
                  <a:lnTo>
                    <a:pt x="292" y="352"/>
                  </a:lnTo>
                  <a:lnTo>
                    <a:pt x="290" y="350"/>
                  </a:lnTo>
                  <a:lnTo>
                    <a:pt x="292" y="350"/>
                  </a:lnTo>
                  <a:lnTo>
                    <a:pt x="294" y="350"/>
                  </a:lnTo>
                  <a:lnTo>
                    <a:pt x="296" y="348"/>
                  </a:lnTo>
                  <a:lnTo>
                    <a:pt x="294" y="348"/>
                  </a:lnTo>
                  <a:lnTo>
                    <a:pt x="296" y="346"/>
                  </a:lnTo>
                  <a:lnTo>
                    <a:pt x="300" y="346"/>
                  </a:lnTo>
                  <a:lnTo>
                    <a:pt x="300" y="348"/>
                  </a:lnTo>
                  <a:lnTo>
                    <a:pt x="302" y="346"/>
                  </a:lnTo>
                  <a:lnTo>
                    <a:pt x="300" y="342"/>
                  </a:lnTo>
                  <a:lnTo>
                    <a:pt x="302" y="342"/>
                  </a:lnTo>
                  <a:lnTo>
                    <a:pt x="306" y="338"/>
                  </a:lnTo>
                  <a:lnTo>
                    <a:pt x="306" y="336"/>
                  </a:lnTo>
                  <a:lnTo>
                    <a:pt x="310" y="336"/>
                  </a:lnTo>
                  <a:lnTo>
                    <a:pt x="310" y="338"/>
                  </a:lnTo>
                  <a:lnTo>
                    <a:pt x="310" y="340"/>
                  </a:lnTo>
                  <a:lnTo>
                    <a:pt x="308" y="342"/>
                  </a:lnTo>
                  <a:lnTo>
                    <a:pt x="308" y="344"/>
                  </a:lnTo>
                  <a:lnTo>
                    <a:pt x="306" y="346"/>
                  </a:lnTo>
                  <a:lnTo>
                    <a:pt x="306" y="348"/>
                  </a:lnTo>
                  <a:lnTo>
                    <a:pt x="306" y="348"/>
                  </a:lnTo>
                  <a:lnTo>
                    <a:pt x="308" y="348"/>
                  </a:lnTo>
                  <a:lnTo>
                    <a:pt x="308" y="350"/>
                  </a:lnTo>
                  <a:lnTo>
                    <a:pt x="308" y="350"/>
                  </a:lnTo>
                  <a:lnTo>
                    <a:pt x="306" y="350"/>
                  </a:lnTo>
                  <a:lnTo>
                    <a:pt x="304" y="354"/>
                  </a:lnTo>
                  <a:lnTo>
                    <a:pt x="302" y="354"/>
                  </a:lnTo>
                  <a:lnTo>
                    <a:pt x="302" y="354"/>
                  </a:lnTo>
                  <a:lnTo>
                    <a:pt x="300" y="356"/>
                  </a:lnTo>
                  <a:lnTo>
                    <a:pt x="302" y="358"/>
                  </a:lnTo>
                  <a:lnTo>
                    <a:pt x="306" y="358"/>
                  </a:lnTo>
                  <a:lnTo>
                    <a:pt x="308" y="360"/>
                  </a:lnTo>
                  <a:lnTo>
                    <a:pt x="310" y="360"/>
                  </a:lnTo>
                  <a:lnTo>
                    <a:pt x="312" y="358"/>
                  </a:lnTo>
                  <a:lnTo>
                    <a:pt x="314" y="358"/>
                  </a:lnTo>
                  <a:lnTo>
                    <a:pt x="316" y="352"/>
                  </a:lnTo>
                  <a:lnTo>
                    <a:pt x="320" y="350"/>
                  </a:lnTo>
                  <a:lnTo>
                    <a:pt x="322" y="350"/>
                  </a:lnTo>
                  <a:lnTo>
                    <a:pt x="324" y="350"/>
                  </a:lnTo>
                  <a:lnTo>
                    <a:pt x="326" y="350"/>
                  </a:lnTo>
                  <a:lnTo>
                    <a:pt x="328" y="352"/>
                  </a:lnTo>
                  <a:lnTo>
                    <a:pt x="330" y="352"/>
                  </a:lnTo>
                  <a:lnTo>
                    <a:pt x="334" y="356"/>
                  </a:lnTo>
                  <a:lnTo>
                    <a:pt x="336" y="356"/>
                  </a:lnTo>
                  <a:lnTo>
                    <a:pt x="336" y="358"/>
                  </a:lnTo>
                  <a:lnTo>
                    <a:pt x="338" y="364"/>
                  </a:lnTo>
                  <a:lnTo>
                    <a:pt x="338" y="366"/>
                  </a:lnTo>
                  <a:lnTo>
                    <a:pt x="340" y="370"/>
                  </a:lnTo>
                  <a:lnTo>
                    <a:pt x="350" y="378"/>
                  </a:lnTo>
                  <a:lnTo>
                    <a:pt x="350" y="378"/>
                  </a:lnTo>
                  <a:lnTo>
                    <a:pt x="354" y="380"/>
                  </a:lnTo>
                  <a:lnTo>
                    <a:pt x="358" y="384"/>
                  </a:lnTo>
                  <a:lnTo>
                    <a:pt x="358" y="384"/>
                  </a:lnTo>
                  <a:lnTo>
                    <a:pt x="362" y="386"/>
                  </a:lnTo>
                  <a:lnTo>
                    <a:pt x="362" y="388"/>
                  </a:lnTo>
                  <a:lnTo>
                    <a:pt x="364" y="390"/>
                  </a:lnTo>
                  <a:lnTo>
                    <a:pt x="364" y="388"/>
                  </a:lnTo>
                  <a:lnTo>
                    <a:pt x="366" y="390"/>
                  </a:lnTo>
                  <a:lnTo>
                    <a:pt x="370" y="392"/>
                  </a:lnTo>
                  <a:lnTo>
                    <a:pt x="372" y="392"/>
                  </a:lnTo>
                  <a:lnTo>
                    <a:pt x="372" y="394"/>
                  </a:lnTo>
                  <a:lnTo>
                    <a:pt x="374" y="398"/>
                  </a:lnTo>
                  <a:lnTo>
                    <a:pt x="374" y="394"/>
                  </a:lnTo>
                  <a:lnTo>
                    <a:pt x="374" y="392"/>
                  </a:lnTo>
                  <a:lnTo>
                    <a:pt x="374" y="392"/>
                  </a:lnTo>
                  <a:lnTo>
                    <a:pt x="372" y="390"/>
                  </a:lnTo>
                  <a:lnTo>
                    <a:pt x="372" y="388"/>
                  </a:lnTo>
                  <a:lnTo>
                    <a:pt x="376" y="390"/>
                  </a:lnTo>
                  <a:lnTo>
                    <a:pt x="376" y="392"/>
                  </a:lnTo>
                  <a:lnTo>
                    <a:pt x="378" y="392"/>
                  </a:lnTo>
                  <a:lnTo>
                    <a:pt x="378" y="390"/>
                  </a:lnTo>
                  <a:lnTo>
                    <a:pt x="378" y="390"/>
                  </a:lnTo>
                  <a:lnTo>
                    <a:pt x="382" y="394"/>
                  </a:lnTo>
                  <a:lnTo>
                    <a:pt x="382" y="394"/>
                  </a:lnTo>
                  <a:lnTo>
                    <a:pt x="384" y="396"/>
                  </a:lnTo>
                  <a:lnTo>
                    <a:pt x="386" y="398"/>
                  </a:lnTo>
                  <a:lnTo>
                    <a:pt x="386" y="400"/>
                  </a:lnTo>
                  <a:lnTo>
                    <a:pt x="386" y="404"/>
                  </a:lnTo>
                  <a:lnTo>
                    <a:pt x="388" y="406"/>
                  </a:lnTo>
                  <a:lnTo>
                    <a:pt x="386" y="410"/>
                  </a:lnTo>
                  <a:lnTo>
                    <a:pt x="386" y="412"/>
                  </a:lnTo>
                  <a:lnTo>
                    <a:pt x="384" y="414"/>
                  </a:lnTo>
                  <a:lnTo>
                    <a:pt x="378" y="412"/>
                  </a:lnTo>
                  <a:lnTo>
                    <a:pt x="376" y="412"/>
                  </a:lnTo>
                  <a:lnTo>
                    <a:pt x="376" y="412"/>
                  </a:lnTo>
                  <a:lnTo>
                    <a:pt x="374" y="414"/>
                  </a:lnTo>
                  <a:lnTo>
                    <a:pt x="372" y="412"/>
                  </a:lnTo>
                  <a:lnTo>
                    <a:pt x="370" y="412"/>
                  </a:lnTo>
                  <a:lnTo>
                    <a:pt x="370" y="414"/>
                  </a:lnTo>
                  <a:lnTo>
                    <a:pt x="368" y="416"/>
                  </a:lnTo>
                  <a:lnTo>
                    <a:pt x="368" y="418"/>
                  </a:lnTo>
                  <a:lnTo>
                    <a:pt x="366" y="418"/>
                  </a:lnTo>
                  <a:lnTo>
                    <a:pt x="364" y="420"/>
                  </a:lnTo>
                  <a:lnTo>
                    <a:pt x="364" y="420"/>
                  </a:lnTo>
                  <a:lnTo>
                    <a:pt x="366" y="422"/>
                  </a:lnTo>
                  <a:lnTo>
                    <a:pt x="368" y="424"/>
                  </a:lnTo>
                  <a:lnTo>
                    <a:pt x="370" y="426"/>
                  </a:lnTo>
                  <a:lnTo>
                    <a:pt x="372" y="424"/>
                  </a:lnTo>
                  <a:lnTo>
                    <a:pt x="374" y="426"/>
                  </a:lnTo>
                  <a:lnTo>
                    <a:pt x="374" y="430"/>
                  </a:lnTo>
                  <a:lnTo>
                    <a:pt x="378" y="430"/>
                  </a:lnTo>
                  <a:lnTo>
                    <a:pt x="380" y="432"/>
                  </a:lnTo>
                  <a:lnTo>
                    <a:pt x="386" y="432"/>
                  </a:lnTo>
                  <a:lnTo>
                    <a:pt x="390" y="434"/>
                  </a:lnTo>
                  <a:lnTo>
                    <a:pt x="394" y="434"/>
                  </a:lnTo>
                  <a:lnTo>
                    <a:pt x="394" y="434"/>
                  </a:lnTo>
                  <a:lnTo>
                    <a:pt x="394" y="434"/>
                  </a:lnTo>
                  <a:lnTo>
                    <a:pt x="396" y="434"/>
                  </a:lnTo>
                  <a:lnTo>
                    <a:pt x="396" y="436"/>
                  </a:lnTo>
                  <a:lnTo>
                    <a:pt x="400" y="434"/>
                  </a:lnTo>
                  <a:lnTo>
                    <a:pt x="402" y="434"/>
                  </a:lnTo>
                  <a:lnTo>
                    <a:pt x="402" y="434"/>
                  </a:lnTo>
                  <a:lnTo>
                    <a:pt x="404" y="432"/>
                  </a:lnTo>
                  <a:lnTo>
                    <a:pt x="406" y="432"/>
                  </a:lnTo>
                  <a:lnTo>
                    <a:pt x="406" y="434"/>
                  </a:lnTo>
                  <a:lnTo>
                    <a:pt x="406" y="434"/>
                  </a:lnTo>
                  <a:lnTo>
                    <a:pt x="410" y="432"/>
                  </a:lnTo>
                  <a:lnTo>
                    <a:pt x="418" y="430"/>
                  </a:lnTo>
                  <a:lnTo>
                    <a:pt x="420" y="430"/>
                  </a:lnTo>
                  <a:lnTo>
                    <a:pt x="420" y="432"/>
                  </a:lnTo>
                  <a:lnTo>
                    <a:pt x="420" y="434"/>
                  </a:lnTo>
                  <a:lnTo>
                    <a:pt x="420" y="434"/>
                  </a:lnTo>
                  <a:lnTo>
                    <a:pt x="420" y="434"/>
                  </a:lnTo>
                  <a:lnTo>
                    <a:pt x="420" y="436"/>
                  </a:lnTo>
                  <a:lnTo>
                    <a:pt x="420" y="438"/>
                  </a:lnTo>
                  <a:lnTo>
                    <a:pt x="420" y="440"/>
                  </a:lnTo>
                  <a:lnTo>
                    <a:pt x="422" y="440"/>
                  </a:lnTo>
                  <a:lnTo>
                    <a:pt x="422" y="438"/>
                  </a:lnTo>
                  <a:lnTo>
                    <a:pt x="424" y="440"/>
                  </a:lnTo>
                  <a:lnTo>
                    <a:pt x="424" y="442"/>
                  </a:lnTo>
                  <a:lnTo>
                    <a:pt x="422" y="446"/>
                  </a:lnTo>
                  <a:lnTo>
                    <a:pt x="422" y="448"/>
                  </a:lnTo>
                  <a:lnTo>
                    <a:pt x="424" y="448"/>
                  </a:lnTo>
                  <a:lnTo>
                    <a:pt x="426" y="448"/>
                  </a:lnTo>
                  <a:lnTo>
                    <a:pt x="426" y="444"/>
                  </a:lnTo>
                  <a:lnTo>
                    <a:pt x="426" y="442"/>
                  </a:lnTo>
                  <a:lnTo>
                    <a:pt x="426" y="442"/>
                  </a:lnTo>
                  <a:lnTo>
                    <a:pt x="426" y="446"/>
                  </a:lnTo>
                  <a:lnTo>
                    <a:pt x="426" y="450"/>
                  </a:lnTo>
                  <a:lnTo>
                    <a:pt x="424" y="452"/>
                  </a:lnTo>
                  <a:lnTo>
                    <a:pt x="424" y="456"/>
                  </a:lnTo>
                  <a:lnTo>
                    <a:pt x="426" y="460"/>
                  </a:lnTo>
                  <a:lnTo>
                    <a:pt x="426" y="464"/>
                  </a:lnTo>
                  <a:lnTo>
                    <a:pt x="424" y="468"/>
                  </a:lnTo>
                  <a:lnTo>
                    <a:pt x="426" y="468"/>
                  </a:lnTo>
                  <a:lnTo>
                    <a:pt x="426" y="470"/>
                  </a:lnTo>
                  <a:lnTo>
                    <a:pt x="426" y="472"/>
                  </a:lnTo>
                  <a:lnTo>
                    <a:pt x="426" y="474"/>
                  </a:lnTo>
                  <a:lnTo>
                    <a:pt x="428" y="476"/>
                  </a:lnTo>
                  <a:lnTo>
                    <a:pt x="428" y="484"/>
                  </a:lnTo>
                  <a:lnTo>
                    <a:pt x="428" y="476"/>
                  </a:lnTo>
                  <a:lnTo>
                    <a:pt x="428" y="472"/>
                  </a:lnTo>
                  <a:lnTo>
                    <a:pt x="428" y="466"/>
                  </a:lnTo>
                  <a:lnTo>
                    <a:pt x="430" y="460"/>
                  </a:lnTo>
                  <a:lnTo>
                    <a:pt x="432" y="462"/>
                  </a:lnTo>
                  <a:lnTo>
                    <a:pt x="432" y="462"/>
                  </a:lnTo>
                  <a:lnTo>
                    <a:pt x="432" y="464"/>
                  </a:lnTo>
                  <a:lnTo>
                    <a:pt x="432" y="466"/>
                  </a:lnTo>
                  <a:lnTo>
                    <a:pt x="432" y="466"/>
                  </a:lnTo>
                  <a:lnTo>
                    <a:pt x="434" y="464"/>
                  </a:lnTo>
                  <a:lnTo>
                    <a:pt x="434" y="466"/>
                  </a:lnTo>
                  <a:lnTo>
                    <a:pt x="436" y="464"/>
                  </a:lnTo>
                  <a:lnTo>
                    <a:pt x="436" y="462"/>
                  </a:lnTo>
                  <a:lnTo>
                    <a:pt x="434" y="460"/>
                  </a:lnTo>
                  <a:lnTo>
                    <a:pt x="434" y="458"/>
                  </a:lnTo>
                  <a:lnTo>
                    <a:pt x="436" y="458"/>
                  </a:lnTo>
                  <a:lnTo>
                    <a:pt x="436" y="456"/>
                  </a:lnTo>
                  <a:lnTo>
                    <a:pt x="434" y="454"/>
                  </a:lnTo>
                  <a:lnTo>
                    <a:pt x="434" y="454"/>
                  </a:lnTo>
                  <a:lnTo>
                    <a:pt x="436" y="448"/>
                  </a:lnTo>
                  <a:lnTo>
                    <a:pt x="438" y="442"/>
                  </a:lnTo>
                  <a:lnTo>
                    <a:pt x="438" y="440"/>
                  </a:lnTo>
                  <a:lnTo>
                    <a:pt x="438" y="438"/>
                  </a:lnTo>
                  <a:lnTo>
                    <a:pt x="440" y="438"/>
                  </a:lnTo>
                  <a:lnTo>
                    <a:pt x="442" y="436"/>
                  </a:lnTo>
                  <a:lnTo>
                    <a:pt x="442" y="436"/>
                  </a:lnTo>
                  <a:lnTo>
                    <a:pt x="444" y="434"/>
                  </a:lnTo>
                  <a:lnTo>
                    <a:pt x="446" y="434"/>
                  </a:lnTo>
                  <a:lnTo>
                    <a:pt x="446" y="436"/>
                  </a:lnTo>
                  <a:lnTo>
                    <a:pt x="448" y="434"/>
                  </a:lnTo>
                  <a:lnTo>
                    <a:pt x="450" y="434"/>
                  </a:lnTo>
                  <a:lnTo>
                    <a:pt x="452" y="432"/>
                  </a:lnTo>
                  <a:lnTo>
                    <a:pt x="452" y="434"/>
                  </a:lnTo>
                  <a:lnTo>
                    <a:pt x="452" y="434"/>
                  </a:lnTo>
                  <a:lnTo>
                    <a:pt x="454" y="434"/>
                  </a:lnTo>
                  <a:lnTo>
                    <a:pt x="456" y="430"/>
                  </a:lnTo>
                  <a:lnTo>
                    <a:pt x="458" y="430"/>
                  </a:lnTo>
                  <a:lnTo>
                    <a:pt x="458" y="434"/>
                  </a:lnTo>
                  <a:lnTo>
                    <a:pt x="460" y="434"/>
                  </a:lnTo>
                  <a:lnTo>
                    <a:pt x="460" y="436"/>
                  </a:lnTo>
                  <a:lnTo>
                    <a:pt x="460" y="434"/>
                  </a:lnTo>
                  <a:lnTo>
                    <a:pt x="460" y="430"/>
                  </a:lnTo>
                  <a:lnTo>
                    <a:pt x="462" y="426"/>
                  </a:lnTo>
                  <a:lnTo>
                    <a:pt x="462" y="426"/>
                  </a:lnTo>
                  <a:lnTo>
                    <a:pt x="464" y="428"/>
                  </a:lnTo>
                  <a:lnTo>
                    <a:pt x="466" y="428"/>
                  </a:lnTo>
                  <a:lnTo>
                    <a:pt x="468" y="426"/>
                  </a:lnTo>
                  <a:lnTo>
                    <a:pt x="468" y="428"/>
                  </a:lnTo>
                  <a:lnTo>
                    <a:pt x="472" y="424"/>
                  </a:lnTo>
                  <a:lnTo>
                    <a:pt x="470" y="422"/>
                  </a:lnTo>
                  <a:lnTo>
                    <a:pt x="472" y="422"/>
                  </a:lnTo>
                  <a:lnTo>
                    <a:pt x="470" y="420"/>
                  </a:lnTo>
                  <a:lnTo>
                    <a:pt x="470" y="420"/>
                  </a:lnTo>
                  <a:lnTo>
                    <a:pt x="468" y="420"/>
                  </a:lnTo>
                  <a:lnTo>
                    <a:pt x="462" y="422"/>
                  </a:lnTo>
                  <a:lnTo>
                    <a:pt x="462" y="422"/>
                  </a:lnTo>
                  <a:lnTo>
                    <a:pt x="462" y="424"/>
                  </a:lnTo>
                  <a:lnTo>
                    <a:pt x="460" y="424"/>
                  </a:lnTo>
                  <a:lnTo>
                    <a:pt x="460" y="426"/>
                  </a:lnTo>
                  <a:lnTo>
                    <a:pt x="458" y="426"/>
                  </a:lnTo>
                  <a:lnTo>
                    <a:pt x="456" y="424"/>
                  </a:lnTo>
                  <a:lnTo>
                    <a:pt x="456" y="422"/>
                  </a:lnTo>
                  <a:lnTo>
                    <a:pt x="454" y="424"/>
                  </a:lnTo>
                  <a:lnTo>
                    <a:pt x="454" y="426"/>
                  </a:lnTo>
                  <a:lnTo>
                    <a:pt x="454" y="426"/>
                  </a:lnTo>
                  <a:lnTo>
                    <a:pt x="450" y="424"/>
                  </a:lnTo>
                  <a:lnTo>
                    <a:pt x="448" y="424"/>
                  </a:lnTo>
                  <a:lnTo>
                    <a:pt x="448" y="424"/>
                  </a:lnTo>
                  <a:lnTo>
                    <a:pt x="448" y="424"/>
                  </a:lnTo>
                  <a:lnTo>
                    <a:pt x="446" y="426"/>
                  </a:lnTo>
                  <a:lnTo>
                    <a:pt x="448" y="426"/>
                  </a:lnTo>
                  <a:lnTo>
                    <a:pt x="448" y="428"/>
                  </a:lnTo>
                  <a:lnTo>
                    <a:pt x="446" y="430"/>
                  </a:lnTo>
                  <a:lnTo>
                    <a:pt x="446" y="428"/>
                  </a:lnTo>
                  <a:lnTo>
                    <a:pt x="442" y="428"/>
                  </a:lnTo>
                  <a:lnTo>
                    <a:pt x="442" y="426"/>
                  </a:lnTo>
                  <a:lnTo>
                    <a:pt x="442" y="426"/>
                  </a:lnTo>
                  <a:lnTo>
                    <a:pt x="444" y="422"/>
                  </a:lnTo>
                  <a:lnTo>
                    <a:pt x="442" y="422"/>
                  </a:lnTo>
                  <a:lnTo>
                    <a:pt x="440" y="424"/>
                  </a:lnTo>
                  <a:lnTo>
                    <a:pt x="440" y="422"/>
                  </a:lnTo>
                  <a:lnTo>
                    <a:pt x="440" y="420"/>
                  </a:lnTo>
                  <a:lnTo>
                    <a:pt x="442" y="420"/>
                  </a:lnTo>
                  <a:lnTo>
                    <a:pt x="446" y="416"/>
                  </a:lnTo>
                  <a:lnTo>
                    <a:pt x="448" y="416"/>
                  </a:lnTo>
                  <a:lnTo>
                    <a:pt x="450" y="416"/>
                  </a:lnTo>
                  <a:lnTo>
                    <a:pt x="460" y="416"/>
                  </a:lnTo>
                  <a:lnTo>
                    <a:pt x="466" y="414"/>
                  </a:lnTo>
                  <a:lnTo>
                    <a:pt x="468" y="414"/>
                  </a:lnTo>
                  <a:lnTo>
                    <a:pt x="470" y="412"/>
                  </a:lnTo>
                  <a:lnTo>
                    <a:pt x="472" y="414"/>
                  </a:lnTo>
                  <a:lnTo>
                    <a:pt x="474" y="416"/>
                  </a:lnTo>
                  <a:lnTo>
                    <a:pt x="474" y="416"/>
                  </a:lnTo>
                  <a:lnTo>
                    <a:pt x="476" y="418"/>
                  </a:lnTo>
                  <a:lnTo>
                    <a:pt x="474" y="422"/>
                  </a:lnTo>
                  <a:lnTo>
                    <a:pt x="474" y="424"/>
                  </a:lnTo>
                  <a:lnTo>
                    <a:pt x="476" y="426"/>
                  </a:lnTo>
                  <a:lnTo>
                    <a:pt x="474" y="426"/>
                  </a:lnTo>
                  <a:lnTo>
                    <a:pt x="472" y="428"/>
                  </a:lnTo>
                  <a:lnTo>
                    <a:pt x="474" y="428"/>
                  </a:lnTo>
                  <a:lnTo>
                    <a:pt x="474" y="428"/>
                  </a:lnTo>
                  <a:lnTo>
                    <a:pt x="474" y="434"/>
                  </a:lnTo>
                  <a:lnTo>
                    <a:pt x="476" y="434"/>
                  </a:lnTo>
                  <a:lnTo>
                    <a:pt x="478" y="434"/>
                  </a:lnTo>
                  <a:lnTo>
                    <a:pt x="478" y="436"/>
                  </a:lnTo>
                  <a:lnTo>
                    <a:pt x="476" y="438"/>
                  </a:lnTo>
                  <a:lnTo>
                    <a:pt x="476" y="440"/>
                  </a:lnTo>
                  <a:lnTo>
                    <a:pt x="476" y="440"/>
                  </a:lnTo>
                  <a:lnTo>
                    <a:pt x="478" y="440"/>
                  </a:lnTo>
                  <a:lnTo>
                    <a:pt x="480" y="442"/>
                  </a:lnTo>
                  <a:lnTo>
                    <a:pt x="480" y="442"/>
                  </a:lnTo>
                  <a:lnTo>
                    <a:pt x="480" y="442"/>
                  </a:lnTo>
                  <a:lnTo>
                    <a:pt x="482" y="444"/>
                  </a:lnTo>
                  <a:lnTo>
                    <a:pt x="484" y="444"/>
                  </a:lnTo>
                  <a:lnTo>
                    <a:pt x="488" y="442"/>
                  </a:lnTo>
                  <a:lnTo>
                    <a:pt x="488" y="444"/>
                  </a:lnTo>
                  <a:lnTo>
                    <a:pt x="488" y="446"/>
                  </a:lnTo>
                  <a:lnTo>
                    <a:pt x="488" y="446"/>
                  </a:lnTo>
                  <a:lnTo>
                    <a:pt x="490" y="446"/>
                  </a:lnTo>
                  <a:lnTo>
                    <a:pt x="490" y="448"/>
                  </a:lnTo>
                  <a:lnTo>
                    <a:pt x="490" y="448"/>
                  </a:lnTo>
                  <a:lnTo>
                    <a:pt x="490" y="450"/>
                  </a:lnTo>
                  <a:lnTo>
                    <a:pt x="492" y="450"/>
                  </a:lnTo>
                  <a:lnTo>
                    <a:pt x="492" y="452"/>
                  </a:lnTo>
                  <a:lnTo>
                    <a:pt x="496" y="454"/>
                  </a:lnTo>
                  <a:lnTo>
                    <a:pt x="496" y="456"/>
                  </a:lnTo>
                  <a:lnTo>
                    <a:pt x="498" y="454"/>
                  </a:lnTo>
                  <a:lnTo>
                    <a:pt x="498" y="456"/>
                  </a:lnTo>
                  <a:lnTo>
                    <a:pt x="498" y="458"/>
                  </a:lnTo>
                  <a:lnTo>
                    <a:pt x="500" y="458"/>
                  </a:lnTo>
                  <a:lnTo>
                    <a:pt x="502" y="460"/>
                  </a:lnTo>
                  <a:lnTo>
                    <a:pt x="504" y="458"/>
                  </a:lnTo>
                  <a:lnTo>
                    <a:pt x="510" y="458"/>
                  </a:lnTo>
                  <a:lnTo>
                    <a:pt x="510" y="456"/>
                  </a:lnTo>
                  <a:lnTo>
                    <a:pt x="514" y="454"/>
                  </a:lnTo>
                  <a:lnTo>
                    <a:pt x="514" y="454"/>
                  </a:lnTo>
                  <a:lnTo>
                    <a:pt x="516" y="456"/>
                  </a:lnTo>
                  <a:lnTo>
                    <a:pt x="520" y="456"/>
                  </a:lnTo>
                  <a:lnTo>
                    <a:pt x="524" y="460"/>
                  </a:lnTo>
                  <a:lnTo>
                    <a:pt x="526" y="460"/>
                  </a:lnTo>
                  <a:lnTo>
                    <a:pt x="528" y="462"/>
                  </a:lnTo>
                  <a:lnTo>
                    <a:pt x="528" y="460"/>
                  </a:lnTo>
                  <a:lnTo>
                    <a:pt x="532" y="460"/>
                  </a:lnTo>
                  <a:lnTo>
                    <a:pt x="534" y="462"/>
                  </a:lnTo>
                  <a:lnTo>
                    <a:pt x="536" y="462"/>
                  </a:lnTo>
                  <a:lnTo>
                    <a:pt x="536" y="458"/>
                  </a:lnTo>
                  <a:lnTo>
                    <a:pt x="534" y="456"/>
                  </a:lnTo>
                  <a:lnTo>
                    <a:pt x="532" y="454"/>
                  </a:lnTo>
                  <a:lnTo>
                    <a:pt x="534" y="452"/>
                  </a:lnTo>
                  <a:lnTo>
                    <a:pt x="536" y="452"/>
                  </a:lnTo>
                  <a:lnTo>
                    <a:pt x="536" y="456"/>
                  </a:lnTo>
                  <a:lnTo>
                    <a:pt x="538" y="460"/>
                  </a:lnTo>
                  <a:lnTo>
                    <a:pt x="540" y="464"/>
                  </a:lnTo>
                  <a:lnTo>
                    <a:pt x="542" y="464"/>
                  </a:lnTo>
                  <a:lnTo>
                    <a:pt x="544" y="468"/>
                  </a:lnTo>
                  <a:lnTo>
                    <a:pt x="544" y="462"/>
                  </a:lnTo>
                  <a:lnTo>
                    <a:pt x="542" y="460"/>
                  </a:lnTo>
                  <a:lnTo>
                    <a:pt x="538" y="460"/>
                  </a:lnTo>
                  <a:lnTo>
                    <a:pt x="538" y="456"/>
                  </a:lnTo>
                  <a:lnTo>
                    <a:pt x="536" y="450"/>
                  </a:lnTo>
                  <a:lnTo>
                    <a:pt x="538" y="448"/>
                  </a:lnTo>
                  <a:lnTo>
                    <a:pt x="538" y="450"/>
                  </a:lnTo>
                  <a:lnTo>
                    <a:pt x="538" y="452"/>
                  </a:lnTo>
                  <a:lnTo>
                    <a:pt x="540" y="452"/>
                  </a:lnTo>
                  <a:lnTo>
                    <a:pt x="540" y="450"/>
                  </a:lnTo>
                  <a:lnTo>
                    <a:pt x="540" y="450"/>
                  </a:lnTo>
                  <a:lnTo>
                    <a:pt x="540" y="448"/>
                  </a:lnTo>
                  <a:lnTo>
                    <a:pt x="540" y="446"/>
                  </a:lnTo>
                  <a:lnTo>
                    <a:pt x="540" y="444"/>
                  </a:lnTo>
                  <a:lnTo>
                    <a:pt x="540" y="442"/>
                  </a:lnTo>
                  <a:lnTo>
                    <a:pt x="542" y="444"/>
                  </a:lnTo>
                  <a:lnTo>
                    <a:pt x="544" y="446"/>
                  </a:lnTo>
                  <a:lnTo>
                    <a:pt x="544" y="446"/>
                  </a:lnTo>
                  <a:lnTo>
                    <a:pt x="544" y="448"/>
                  </a:lnTo>
                  <a:lnTo>
                    <a:pt x="544" y="446"/>
                  </a:lnTo>
                  <a:lnTo>
                    <a:pt x="548" y="444"/>
                  </a:lnTo>
                  <a:lnTo>
                    <a:pt x="548" y="442"/>
                  </a:lnTo>
                  <a:lnTo>
                    <a:pt x="550" y="442"/>
                  </a:lnTo>
                  <a:lnTo>
                    <a:pt x="552" y="444"/>
                  </a:lnTo>
                  <a:lnTo>
                    <a:pt x="550" y="446"/>
                  </a:lnTo>
                  <a:lnTo>
                    <a:pt x="550" y="448"/>
                  </a:lnTo>
                  <a:lnTo>
                    <a:pt x="552" y="446"/>
                  </a:lnTo>
                  <a:lnTo>
                    <a:pt x="552" y="446"/>
                  </a:lnTo>
                  <a:lnTo>
                    <a:pt x="554" y="448"/>
                  </a:lnTo>
                  <a:lnTo>
                    <a:pt x="554" y="450"/>
                  </a:lnTo>
                  <a:lnTo>
                    <a:pt x="552" y="452"/>
                  </a:lnTo>
                  <a:lnTo>
                    <a:pt x="554" y="454"/>
                  </a:lnTo>
                  <a:lnTo>
                    <a:pt x="556" y="452"/>
                  </a:lnTo>
                  <a:lnTo>
                    <a:pt x="558" y="454"/>
                  </a:lnTo>
                  <a:lnTo>
                    <a:pt x="558" y="454"/>
                  </a:lnTo>
                  <a:lnTo>
                    <a:pt x="554" y="456"/>
                  </a:lnTo>
                  <a:lnTo>
                    <a:pt x="554" y="458"/>
                  </a:lnTo>
                  <a:lnTo>
                    <a:pt x="556" y="458"/>
                  </a:lnTo>
                  <a:lnTo>
                    <a:pt x="558" y="456"/>
                  </a:lnTo>
                  <a:lnTo>
                    <a:pt x="560" y="454"/>
                  </a:lnTo>
                  <a:lnTo>
                    <a:pt x="564" y="454"/>
                  </a:lnTo>
                  <a:lnTo>
                    <a:pt x="566" y="454"/>
                  </a:lnTo>
                  <a:lnTo>
                    <a:pt x="566" y="454"/>
                  </a:lnTo>
                  <a:lnTo>
                    <a:pt x="564" y="454"/>
                  </a:lnTo>
                  <a:lnTo>
                    <a:pt x="562" y="456"/>
                  </a:lnTo>
                  <a:lnTo>
                    <a:pt x="562" y="458"/>
                  </a:lnTo>
                  <a:lnTo>
                    <a:pt x="558" y="462"/>
                  </a:lnTo>
                  <a:lnTo>
                    <a:pt x="558" y="462"/>
                  </a:lnTo>
                  <a:lnTo>
                    <a:pt x="554" y="466"/>
                  </a:lnTo>
                  <a:lnTo>
                    <a:pt x="554" y="468"/>
                  </a:lnTo>
                  <a:lnTo>
                    <a:pt x="554" y="468"/>
                  </a:lnTo>
                  <a:lnTo>
                    <a:pt x="552" y="466"/>
                  </a:lnTo>
                  <a:lnTo>
                    <a:pt x="552" y="468"/>
                  </a:lnTo>
                  <a:lnTo>
                    <a:pt x="550" y="474"/>
                  </a:lnTo>
                  <a:lnTo>
                    <a:pt x="552" y="474"/>
                  </a:lnTo>
                  <a:lnTo>
                    <a:pt x="552" y="474"/>
                  </a:lnTo>
                  <a:lnTo>
                    <a:pt x="554" y="474"/>
                  </a:lnTo>
                  <a:lnTo>
                    <a:pt x="554" y="476"/>
                  </a:lnTo>
                  <a:lnTo>
                    <a:pt x="552" y="478"/>
                  </a:lnTo>
                  <a:lnTo>
                    <a:pt x="552" y="478"/>
                  </a:lnTo>
                  <a:lnTo>
                    <a:pt x="554" y="478"/>
                  </a:lnTo>
                  <a:lnTo>
                    <a:pt x="556" y="476"/>
                  </a:lnTo>
                  <a:lnTo>
                    <a:pt x="558" y="476"/>
                  </a:lnTo>
                  <a:lnTo>
                    <a:pt x="556" y="480"/>
                  </a:lnTo>
                  <a:lnTo>
                    <a:pt x="554" y="480"/>
                  </a:lnTo>
                  <a:lnTo>
                    <a:pt x="556" y="480"/>
                  </a:lnTo>
                  <a:lnTo>
                    <a:pt x="558" y="480"/>
                  </a:lnTo>
                  <a:lnTo>
                    <a:pt x="558" y="482"/>
                  </a:lnTo>
                  <a:lnTo>
                    <a:pt x="558" y="484"/>
                  </a:lnTo>
                  <a:lnTo>
                    <a:pt x="556" y="486"/>
                  </a:lnTo>
                  <a:lnTo>
                    <a:pt x="552" y="486"/>
                  </a:lnTo>
                  <a:lnTo>
                    <a:pt x="552" y="482"/>
                  </a:lnTo>
                  <a:lnTo>
                    <a:pt x="548" y="484"/>
                  </a:lnTo>
                  <a:lnTo>
                    <a:pt x="548" y="482"/>
                  </a:lnTo>
                  <a:lnTo>
                    <a:pt x="546" y="482"/>
                  </a:lnTo>
                  <a:lnTo>
                    <a:pt x="546" y="484"/>
                  </a:lnTo>
                  <a:lnTo>
                    <a:pt x="548" y="488"/>
                  </a:lnTo>
                  <a:lnTo>
                    <a:pt x="548" y="490"/>
                  </a:lnTo>
                  <a:lnTo>
                    <a:pt x="548" y="496"/>
                  </a:lnTo>
                  <a:lnTo>
                    <a:pt x="550" y="490"/>
                  </a:lnTo>
                  <a:lnTo>
                    <a:pt x="548" y="486"/>
                  </a:lnTo>
                  <a:lnTo>
                    <a:pt x="550" y="486"/>
                  </a:lnTo>
                  <a:lnTo>
                    <a:pt x="552" y="488"/>
                  </a:lnTo>
                  <a:lnTo>
                    <a:pt x="554" y="488"/>
                  </a:lnTo>
                  <a:lnTo>
                    <a:pt x="556" y="488"/>
                  </a:lnTo>
                  <a:lnTo>
                    <a:pt x="558" y="488"/>
                  </a:lnTo>
                  <a:lnTo>
                    <a:pt x="558" y="484"/>
                  </a:lnTo>
                  <a:lnTo>
                    <a:pt x="562" y="484"/>
                  </a:lnTo>
                  <a:lnTo>
                    <a:pt x="564" y="482"/>
                  </a:lnTo>
                  <a:lnTo>
                    <a:pt x="566" y="482"/>
                  </a:lnTo>
                  <a:lnTo>
                    <a:pt x="568" y="478"/>
                  </a:lnTo>
                  <a:lnTo>
                    <a:pt x="566" y="480"/>
                  </a:lnTo>
                  <a:lnTo>
                    <a:pt x="564" y="480"/>
                  </a:lnTo>
                  <a:lnTo>
                    <a:pt x="562" y="482"/>
                  </a:lnTo>
                  <a:lnTo>
                    <a:pt x="560" y="482"/>
                  </a:lnTo>
                  <a:lnTo>
                    <a:pt x="560" y="482"/>
                  </a:lnTo>
                  <a:lnTo>
                    <a:pt x="560" y="480"/>
                  </a:lnTo>
                  <a:lnTo>
                    <a:pt x="562" y="478"/>
                  </a:lnTo>
                  <a:lnTo>
                    <a:pt x="562" y="476"/>
                  </a:lnTo>
                  <a:lnTo>
                    <a:pt x="562" y="474"/>
                  </a:lnTo>
                  <a:lnTo>
                    <a:pt x="564" y="472"/>
                  </a:lnTo>
                  <a:lnTo>
                    <a:pt x="564" y="470"/>
                  </a:lnTo>
                  <a:lnTo>
                    <a:pt x="562" y="468"/>
                  </a:lnTo>
                  <a:lnTo>
                    <a:pt x="562" y="468"/>
                  </a:lnTo>
                  <a:lnTo>
                    <a:pt x="564" y="464"/>
                  </a:lnTo>
                  <a:lnTo>
                    <a:pt x="566" y="462"/>
                  </a:lnTo>
                  <a:lnTo>
                    <a:pt x="568" y="460"/>
                  </a:lnTo>
                  <a:lnTo>
                    <a:pt x="568" y="460"/>
                  </a:lnTo>
                  <a:lnTo>
                    <a:pt x="568" y="462"/>
                  </a:lnTo>
                  <a:lnTo>
                    <a:pt x="570" y="462"/>
                  </a:lnTo>
                  <a:lnTo>
                    <a:pt x="570" y="458"/>
                  </a:lnTo>
                  <a:lnTo>
                    <a:pt x="572" y="460"/>
                  </a:lnTo>
                  <a:lnTo>
                    <a:pt x="572" y="460"/>
                  </a:lnTo>
                  <a:lnTo>
                    <a:pt x="572" y="462"/>
                  </a:lnTo>
                  <a:lnTo>
                    <a:pt x="576" y="462"/>
                  </a:lnTo>
                  <a:lnTo>
                    <a:pt x="576" y="458"/>
                  </a:lnTo>
                  <a:lnTo>
                    <a:pt x="582" y="456"/>
                  </a:lnTo>
                  <a:lnTo>
                    <a:pt x="584" y="454"/>
                  </a:lnTo>
                  <a:lnTo>
                    <a:pt x="584" y="454"/>
                  </a:lnTo>
                  <a:lnTo>
                    <a:pt x="586" y="452"/>
                  </a:lnTo>
                  <a:lnTo>
                    <a:pt x="588" y="450"/>
                  </a:lnTo>
                  <a:lnTo>
                    <a:pt x="590" y="450"/>
                  </a:lnTo>
                  <a:lnTo>
                    <a:pt x="592" y="448"/>
                  </a:lnTo>
                  <a:lnTo>
                    <a:pt x="592" y="446"/>
                  </a:lnTo>
                  <a:lnTo>
                    <a:pt x="594" y="444"/>
                  </a:lnTo>
                  <a:lnTo>
                    <a:pt x="594" y="440"/>
                  </a:lnTo>
                  <a:lnTo>
                    <a:pt x="594" y="438"/>
                  </a:lnTo>
                  <a:lnTo>
                    <a:pt x="594" y="436"/>
                  </a:lnTo>
                  <a:lnTo>
                    <a:pt x="592" y="438"/>
                  </a:lnTo>
                  <a:lnTo>
                    <a:pt x="590" y="438"/>
                  </a:lnTo>
                  <a:lnTo>
                    <a:pt x="592" y="440"/>
                  </a:lnTo>
                  <a:lnTo>
                    <a:pt x="590" y="442"/>
                  </a:lnTo>
                  <a:lnTo>
                    <a:pt x="588" y="442"/>
                  </a:lnTo>
                  <a:lnTo>
                    <a:pt x="586" y="440"/>
                  </a:lnTo>
                  <a:lnTo>
                    <a:pt x="584" y="440"/>
                  </a:lnTo>
                  <a:lnTo>
                    <a:pt x="584" y="440"/>
                  </a:lnTo>
                  <a:lnTo>
                    <a:pt x="586" y="436"/>
                  </a:lnTo>
                  <a:lnTo>
                    <a:pt x="588" y="436"/>
                  </a:lnTo>
                  <a:lnTo>
                    <a:pt x="588" y="434"/>
                  </a:lnTo>
                  <a:lnTo>
                    <a:pt x="592" y="434"/>
                  </a:lnTo>
                  <a:lnTo>
                    <a:pt x="592" y="432"/>
                  </a:lnTo>
                  <a:lnTo>
                    <a:pt x="592" y="430"/>
                  </a:lnTo>
                  <a:lnTo>
                    <a:pt x="594" y="428"/>
                  </a:lnTo>
                  <a:lnTo>
                    <a:pt x="596" y="428"/>
                  </a:lnTo>
                  <a:lnTo>
                    <a:pt x="598" y="428"/>
                  </a:lnTo>
                  <a:lnTo>
                    <a:pt x="596" y="430"/>
                  </a:lnTo>
                  <a:lnTo>
                    <a:pt x="596" y="432"/>
                  </a:lnTo>
                  <a:lnTo>
                    <a:pt x="596" y="434"/>
                  </a:lnTo>
                  <a:lnTo>
                    <a:pt x="600" y="432"/>
                  </a:lnTo>
                  <a:lnTo>
                    <a:pt x="602" y="426"/>
                  </a:lnTo>
                  <a:lnTo>
                    <a:pt x="602" y="426"/>
                  </a:lnTo>
                  <a:lnTo>
                    <a:pt x="600" y="424"/>
                  </a:lnTo>
                  <a:lnTo>
                    <a:pt x="596" y="424"/>
                  </a:lnTo>
                  <a:lnTo>
                    <a:pt x="596" y="424"/>
                  </a:lnTo>
                  <a:lnTo>
                    <a:pt x="592" y="422"/>
                  </a:lnTo>
                  <a:lnTo>
                    <a:pt x="590" y="420"/>
                  </a:lnTo>
                  <a:lnTo>
                    <a:pt x="592" y="416"/>
                  </a:lnTo>
                  <a:lnTo>
                    <a:pt x="590" y="420"/>
                  </a:lnTo>
                  <a:lnTo>
                    <a:pt x="588" y="420"/>
                  </a:lnTo>
                  <a:lnTo>
                    <a:pt x="588" y="416"/>
                  </a:lnTo>
                  <a:lnTo>
                    <a:pt x="584" y="416"/>
                  </a:lnTo>
                  <a:lnTo>
                    <a:pt x="584" y="412"/>
                  </a:lnTo>
                  <a:lnTo>
                    <a:pt x="584" y="412"/>
                  </a:lnTo>
                  <a:lnTo>
                    <a:pt x="582" y="412"/>
                  </a:lnTo>
                  <a:lnTo>
                    <a:pt x="580" y="410"/>
                  </a:lnTo>
                  <a:lnTo>
                    <a:pt x="580" y="410"/>
                  </a:lnTo>
                  <a:lnTo>
                    <a:pt x="580" y="408"/>
                  </a:lnTo>
                  <a:lnTo>
                    <a:pt x="580" y="406"/>
                  </a:lnTo>
                  <a:lnTo>
                    <a:pt x="580" y="404"/>
                  </a:lnTo>
                  <a:lnTo>
                    <a:pt x="580" y="398"/>
                  </a:lnTo>
                  <a:lnTo>
                    <a:pt x="582" y="396"/>
                  </a:lnTo>
                  <a:lnTo>
                    <a:pt x="586" y="392"/>
                  </a:lnTo>
                  <a:lnTo>
                    <a:pt x="588" y="390"/>
                  </a:lnTo>
                  <a:lnTo>
                    <a:pt x="590" y="390"/>
                  </a:lnTo>
                  <a:lnTo>
                    <a:pt x="590" y="390"/>
                  </a:lnTo>
                  <a:lnTo>
                    <a:pt x="592" y="388"/>
                  </a:lnTo>
                  <a:lnTo>
                    <a:pt x="594" y="386"/>
                  </a:lnTo>
                  <a:lnTo>
                    <a:pt x="592" y="386"/>
                  </a:lnTo>
                  <a:lnTo>
                    <a:pt x="590" y="388"/>
                  </a:lnTo>
                  <a:lnTo>
                    <a:pt x="588" y="388"/>
                  </a:lnTo>
                  <a:lnTo>
                    <a:pt x="588" y="386"/>
                  </a:lnTo>
                  <a:lnTo>
                    <a:pt x="588" y="384"/>
                  </a:lnTo>
                  <a:lnTo>
                    <a:pt x="588" y="380"/>
                  </a:lnTo>
                  <a:lnTo>
                    <a:pt x="592" y="378"/>
                  </a:lnTo>
                  <a:lnTo>
                    <a:pt x="594" y="372"/>
                  </a:lnTo>
                  <a:lnTo>
                    <a:pt x="594" y="372"/>
                  </a:lnTo>
                  <a:lnTo>
                    <a:pt x="596" y="370"/>
                  </a:lnTo>
                  <a:lnTo>
                    <a:pt x="598" y="370"/>
                  </a:lnTo>
                  <a:lnTo>
                    <a:pt x="600" y="366"/>
                  </a:lnTo>
                  <a:lnTo>
                    <a:pt x="602" y="364"/>
                  </a:lnTo>
                  <a:lnTo>
                    <a:pt x="604" y="366"/>
                  </a:lnTo>
                  <a:lnTo>
                    <a:pt x="604" y="370"/>
                  </a:lnTo>
                  <a:lnTo>
                    <a:pt x="604" y="370"/>
                  </a:lnTo>
                  <a:lnTo>
                    <a:pt x="604" y="372"/>
                  </a:lnTo>
                  <a:lnTo>
                    <a:pt x="606" y="370"/>
                  </a:lnTo>
                  <a:lnTo>
                    <a:pt x="608" y="370"/>
                  </a:lnTo>
                  <a:lnTo>
                    <a:pt x="610" y="364"/>
                  </a:lnTo>
                  <a:lnTo>
                    <a:pt x="610" y="364"/>
                  </a:lnTo>
                  <a:lnTo>
                    <a:pt x="608" y="364"/>
                  </a:lnTo>
                  <a:lnTo>
                    <a:pt x="606" y="362"/>
                  </a:lnTo>
                  <a:lnTo>
                    <a:pt x="604" y="360"/>
                  </a:lnTo>
                  <a:lnTo>
                    <a:pt x="606" y="358"/>
                  </a:lnTo>
                  <a:lnTo>
                    <a:pt x="610" y="358"/>
                  </a:lnTo>
                  <a:lnTo>
                    <a:pt x="610" y="356"/>
                  </a:lnTo>
                  <a:lnTo>
                    <a:pt x="614" y="356"/>
                  </a:lnTo>
                  <a:lnTo>
                    <a:pt x="614" y="352"/>
                  </a:lnTo>
                  <a:lnTo>
                    <a:pt x="616" y="352"/>
                  </a:lnTo>
                  <a:lnTo>
                    <a:pt x="618" y="352"/>
                  </a:lnTo>
                  <a:lnTo>
                    <a:pt x="622" y="354"/>
                  </a:lnTo>
                  <a:lnTo>
                    <a:pt x="622" y="356"/>
                  </a:lnTo>
                  <a:lnTo>
                    <a:pt x="622" y="356"/>
                  </a:lnTo>
                  <a:lnTo>
                    <a:pt x="624" y="358"/>
                  </a:lnTo>
                  <a:lnTo>
                    <a:pt x="626" y="360"/>
                  </a:lnTo>
                  <a:lnTo>
                    <a:pt x="628" y="362"/>
                  </a:lnTo>
                  <a:lnTo>
                    <a:pt x="626" y="364"/>
                  </a:lnTo>
                  <a:lnTo>
                    <a:pt x="626" y="364"/>
                  </a:lnTo>
                  <a:lnTo>
                    <a:pt x="626" y="366"/>
                  </a:lnTo>
                  <a:lnTo>
                    <a:pt x="626" y="368"/>
                  </a:lnTo>
                  <a:lnTo>
                    <a:pt x="628" y="370"/>
                  </a:lnTo>
                  <a:lnTo>
                    <a:pt x="628" y="372"/>
                  </a:lnTo>
                  <a:lnTo>
                    <a:pt x="628" y="376"/>
                  </a:lnTo>
                  <a:lnTo>
                    <a:pt x="628" y="378"/>
                  </a:lnTo>
                  <a:lnTo>
                    <a:pt x="628" y="378"/>
                  </a:lnTo>
                  <a:lnTo>
                    <a:pt x="628" y="380"/>
                  </a:lnTo>
                  <a:lnTo>
                    <a:pt x="628" y="382"/>
                  </a:lnTo>
                  <a:lnTo>
                    <a:pt x="626" y="386"/>
                  </a:lnTo>
                  <a:lnTo>
                    <a:pt x="626" y="388"/>
                  </a:lnTo>
                  <a:lnTo>
                    <a:pt x="624" y="390"/>
                  </a:lnTo>
                  <a:lnTo>
                    <a:pt x="626" y="392"/>
                  </a:lnTo>
                  <a:lnTo>
                    <a:pt x="624" y="394"/>
                  </a:lnTo>
                  <a:lnTo>
                    <a:pt x="628" y="398"/>
                  </a:lnTo>
                  <a:lnTo>
                    <a:pt x="628" y="398"/>
                  </a:lnTo>
                  <a:lnTo>
                    <a:pt x="626" y="400"/>
                  </a:lnTo>
                  <a:lnTo>
                    <a:pt x="628" y="402"/>
                  </a:lnTo>
                  <a:lnTo>
                    <a:pt x="626" y="404"/>
                  </a:lnTo>
                  <a:lnTo>
                    <a:pt x="626" y="406"/>
                  </a:lnTo>
                  <a:lnTo>
                    <a:pt x="628" y="406"/>
                  </a:lnTo>
                  <a:lnTo>
                    <a:pt x="630" y="408"/>
                  </a:lnTo>
                  <a:lnTo>
                    <a:pt x="628" y="410"/>
                  </a:lnTo>
                  <a:lnTo>
                    <a:pt x="628" y="412"/>
                  </a:lnTo>
                  <a:lnTo>
                    <a:pt x="626" y="412"/>
                  </a:lnTo>
                  <a:lnTo>
                    <a:pt x="624" y="412"/>
                  </a:lnTo>
                  <a:lnTo>
                    <a:pt x="622" y="410"/>
                  </a:lnTo>
                  <a:lnTo>
                    <a:pt x="624" y="406"/>
                  </a:lnTo>
                  <a:lnTo>
                    <a:pt x="620" y="408"/>
                  </a:lnTo>
                  <a:lnTo>
                    <a:pt x="620" y="410"/>
                  </a:lnTo>
                  <a:lnTo>
                    <a:pt x="616" y="412"/>
                  </a:lnTo>
                  <a:lnTo>
                    <a:pt x="616" y="412"/>
                  </a:lnTo>
                  <a:lnTo>
                    <a:pt x="620" y="412"/>
                  </a:lnTo>
                  <a:lnTo>
                    <a:pt x="622" y="412"/>
                  </a:lnTo>
                  <a:lnTo>
                    <a:pt x="622" y="414"/>
                  </a:lnTo>
                  <a:lnTo>
                    <a:pt x="614" y="420"/>
                  </a:lnTo>
                  <a:lnTo>
                    <a:pt x="614" y="420"/>
                  </a:lnTo>
                  <a:lnTo>
                    <a:pt x="612" y="420"/>
                  </a:lnTo>
                  <a:lnTo>
                    <a:pt x="612" y="422"/>
                  </a:lnTo>
                  <a:lnTo>
                    <a:pt x="610" y="424"/>
                  </a:lnTo>
                  <a:lnTo>
                    <a:pt x="612" y="426"/>
                  </a:lnTo>
                  <a:lnTo>
                    <a:pt x="614" y="424"/>
                  </a:lnTo>
                  <a:lnTo>
                    <a:pt x="616" y="426"/>
                  </a:lnTo>
                  <a:lnTo>
                    <a:pt x="616" y="428"/>
                  </a:lnTo>
                  <a:lnTo>
                    <a:pt x="618" y="430"/>
                  </a:lnTo>
                  <a:lnTo>
                    <a:pt x="622" y="428"/>
                  </a:lnTo>
                  <a:lnTo>
                    <a:pt x="622" y="426"/>
                  </a:lnTo>
                  <a:lnTo>
                    <a:pt x="624" y="426"/>
                  </a:lnTo>
                  <a:lnTo>
                    <a:pt x="624" y="426"/>
                  </a:lnTo>
                  <a:lnTo>
                    <a:pt x="624" y="428"/>
                  </a:lnTo>
                  <a:lnTo>
                    <a:pt x="624" y="428"/>
                  </a:lnTo>
                  <a:lnTo>
                    <a:pt x="626" y="430"/>
                  </a:lnTo>
                  <a:lnTo>
                    <a:pt x="628" y="432"/>
                  </a:lnTo>
                  <a:lnTo>
                    <a:pt x="628" y="430"/>
                  </a:lnTo>
                  <a:lnTo>
                    <a:pt x="630" y="430"/>
                  </a:lnTo>
                  <a:lnTo>
                    <a:pt x="630" y="432"/>
                  </a:lnTo>
                  <a:lnTo>
                    <a:pt x="628" y="432"/>
                  </a:lnTo>
                  <a:lnTo>
                    <a:pt x="624" y="436"/>
                  </a:lnTo>
                  <a:lnTo>
                    <a:pt x="624" y="436"/>
                  </a:lnTo>
                  <a:lnTo>
                    <a:pt x="622" y="434"/>
                  </a:lnTo>
                  <a:lnTo>
                    <a:pt x="622" y="434"/>
                  </a:lnTo>
                  <a:lnTo>
                    <a:pt x="622" y="434"/>
                  </a:lnTo>
                  <a:lnTo>
                    <a:pt x="622" y="434"/>
                  </a:lnTo>
                  <a:lnTo>
                    <a:pt x="622" y="436"/>
                  </a:lnTo>
                  <a:lnTo>
                    <a:pt x="622" y="438"/>
                  </a:lnTo>
                  <a:lnTo>
                    <a:pt x="624" y="442"/>
                  </a:lnTo>
                  <a:lnTo>
                    <a:pt x="624" y="444"/>
                  </a:lnTo>
                  <a:lnTo>
                    <a:pt x="624" y="446"/>
                  </a:lnTo>
                  <a:lnTo>
                    <a:pt x="624" y="448"/>
                  </a:lnTo>
                  <a:lnTo>
                    <a:pt x="622" y="448"/>
                  </a:lnTo>
                  <a:lnTo>
                    <a:pt x="622" y="450"/>
                  </a:lnTo>
                  <a:lnTo>
                    <a:pt x="622" y="454"/>
                  </a:lnTo>
                  <a:lnTo>
                    <a:pt x="620" y="456"/>
                  </a:lnTo>
                  <a:lnTo>
                    <a:pt x="620" y="458"/>
                  </a:lnTo>
                  <a:lnTo>
                    <a:pt x="620" y="460"/>
                  </a:lnTo>
                  <a:lnTo>
                    <a:pt x="620" y="462"/>
                  </a:lnTo>
                  <a:lnTo>
                    <a:pt x="620" y="462"/>
                  </a:lnTo>
                  <a:lnTo>
                    <a:pt x="622" y="462"/>
                  </a:lnTo>
                  <a:lnTo>
                    <a:pt x="622" y="460"/>
                  </a:lnTo>
                  <a:lnTo>
                    <a:pt x="624" y="458"/>
                  </a:lnTo>
                  <a:lnTo>
                    <a:pt x="626" y="458"/>
                  </a:lnTo>
                  <a:lnTo>
                    <a:pt x="628" y="456"/>
                  </a:lnTo>
                  <a:lnTo>
                    <a:pt x="628" y="456"/>
                  </a:lnTo>
                  <a:lnTo>
                    <a:pt x="628" y="454"/>
                  </a:lnTo>
                  <a:lnTo>
                    <a:pt x="630" y="454"/>
                  </a:lnTo>
                  <a:lnTo>
                    <a:pt x="630" y="454"/>
                  </a:lnTo>
                  <a:lnTo>
                    <a:pt x="630" y="450"/>
                  </a:lnTo>
                  <a:lnTo>
                    <a:pt x="632" y="448"/>
                  </a:lnTo>
                  <a:lnTo>
                    <a:pt x="634" y="444"/>
                  </a:lnTo>
                  <a:lnTo>
                    <a:pt x="638" y="440"/>
                  </a:lnTo>
                  <a:lnTo>
                    <a:pt x="638" y="438"/>
                  </a:lnTo>
                  <a:lnTo>
                    <a:pt x="640" y="438"/>
                  </a:lnTo>
                  <a:lnTo>
                    <a:pt x="640" y="438"/>
                  </a:lnTo>
                  <a:lnTo>
                    <a:pt x="640" y="440"/>
                  </a:lnTo>
                  <a:lnTo>
                    <a:pt x="642" y="444"/>
                  </a:lnTo>
                  <a:lnTo>
                    <a:pt x="642" y="448"/>
                  </a:lnTo>
                  <a:lnTo>
                    <a:pt x="646" y="450"/>
                  </a:lnTo>
                  <a:lnTo>
                    <a:pt x="646" y="454"/>
                  </a:lnTo>
                  <a:lnTo>
                    <a:pt x="644" y="456"/>
                  </a:lnTo>
                  <a:lnTo>
                    <a:pt x="646" y="462"/>
                  </a:lnTo>
                  <a:lnTo>
                    <a:pt x="644" y="464"/>
                  </a:lnTo>
                  <a:lnTo>
                    <a:pt x="642" y="464"/>
                  </a:lnTo>
                  <a:lnTo>
                    <a:pt x="640" y="462"/>
                  </a:lnTo>
                  <a:lnTo>
                    <a:pt x="640" y="464"/>
                  </a:lnTo>
                  <a:lnTo>
                    <a:pt x="638" y="466"/>
                  </a:lnTo>
                  <a:lnTo>
                    <a:pt x="638" y="468"/>
                  </a:lnTo>
                  <a:lnTo>
                    <a:pt x="636" y="470"/>
                  </a:lnTo>
                  <a:lnTo>
                    <a:pt x="636" y="474"/>
                  </a:lnTo>
                  <a:lnTo>
                    <a:pt x="636" y="476"/>
                  </a:lnTo>
                  <a:lnTo>
                    <a:pt x="636" y="480"/>
                  </a:lnTo>
                  <a:lnTo>
                    <a:pt x="638" y="488"/>
                  </a:lnTo>
                  <a:lnTo>
                    <a:pt x="640" y="492"/>
                  </a:lnTo>
                  <a:lnTo>
                    <a:pt x="640" y="494"/>
                  </a:lnTo>
                  <a:lnTo>
                    <a:pt x="642" y="496"/>
                  </a:lnTo>
                  <a:lnTo>
                    <a:pt x="644" y="496"/>
                  </a:lnTo>
                  <a:lnTo>
                    <a:pt x="642" y="492"/>
                  </a:lnTo>
                  <a:lnTo>
                    <a:pt x="642" y="492"/>
                  </a:lnTo>
                  <a:lnTo>
                    <a:pt x="644" y="490"/>
                  </a:lnTo>
                  <a:lnTo>
                    <a:pt x="646" y="490"/>
                  </a:lnTo>
                  <a:lnTo>
                    <a:pt x="646" y="494"/>
                  </a:lnTo>
                  <a:lnTo>
                    <a:pt x="648" y="492"/>
                  </a:lnTo>
                  <a:lnTo>
                    <a:pt x="648" y="490"/>
                  </a:lnTo>
                  <a:lnTo>
                    <a:pt x="650" y="488"/>
                  </a:lnTo>
                  <a:lnTo>
                    <a:pt x="650" y="484"/>
                  </a:lnTo>
                  <a:lnTo>
                    <a:pt x="652" y="484"/>
                  </a:lnTo>
                  <a:lnTo>
                    <a:pt x="656" y="480"/>
                  </a:lnTo>
                  <a:lnTo>
                    <a:pt x="656" y="480"/>
                  </a:lnTo>
                  <a:lnTo>
                    <a:pt x="656" y="478"/>
                  </a:lnTo>
                  <a:lnTo>
                    <a:pt x="662" y="474"/>
                  </a:lnTo>
                  <a:lnTo>
                    <a:pt x="664" y="470"/>
                  </a:lnTo>
                  <a:lnTo>
                    <a:pt x="666" y="464"/>
                  </a:lnTo>
                  <a:lnTo>
                    <a:pt x="668" y="460"/>
                  </a:lnTo>
                  <a:lnTo>
                    <a:pt x="670" y="458"/>
                  </a:lnTo>
                  <a:lnTo>
                    <a:pt x="672" y="462"/>
                  </a:lnTo>
                  <a:lnTo>
                    <a:pt x="674" y="460"/>
                  </a:lnTo>
                  <a:lnTo>
                    <a:pt x="676" y="460"/>
                  </a:lnTo>
                  <a:lnTo>
                    <a:pt x="678" y="460"/>
                  </a:lnTo>
                  <a:lnTo>
                    <a:pt x="678" y="458"/>
                  </a:lnTo>
                  <a:lnTo>
                    <a:pt x="676" y="458"/>
                  </a:lnTo>
                  <a:lnTo>
                    <a:pt x="674" y="456"/>
                  </a:lnTo>
                  <a:lnTo>
                    <a:pt x="676" y="456"/>
                  </a:lnTo>
                  <a:lnTo>
                    <a:pt x="678" y="454"/>
                  </a:lnTo>
                  <a:lnTo>
                    <a:pt x="680" y="456"/>
                  </a:lnTo>
                  <a:lnTo>
                    <a:pt x="680" y="454"/>
                  </a:lnTo>
                  <a:lnTo>
                    <a:pt x="682" y="456"/>
                  </a:lnTo>
                  <a:lnTo>
                    <a:pt x="684" y="454"/>
                  </a:lnTo>
                  <a:lnTo>
                    <a:pt x="682" y="452"/>
                  </a:lnTo>
                  <a:lnTo>
                    <a:pt x="680" y="452"/>
                  </a:lnTo>
                  <a:lnTo>
                    <a:pt x="680" y="450"/>
                  </a:lnTo>
                  <a:lnTo>
                    <a:pt x="678" y="450"/>
                  </a:lnTo>
                  <a:lnTo>
                    <a:pt x="678" y="446"/>
                  </a:lnTo>
                  <a:lnTo>
                    <a:pt x="680" y="444"/>
                  </a:lnTo>
                  <a:lnTo>
                    <a:pt x="680" y="442"/>
                  </a:lnTo>
                  <a:lnTo>
                    <a:pt x="682" y="442"/>
                  </a:lnTo>
                  <a:lnTo>
                    <a:pt x="680" y="440"/>
                  </a:lnTo>
                  <a:lnTo>
                    <a:pt x="680" y="440"/>
                  </a:lnTo>
                  <a:lnTo>
                    <a:pt x="682" y="438"/>
                  </a:lnTo>
                  <a:lnTo>
                    <a:pt x="682" y="436"/>
                  </a:lnTo>
                  <a:lnTo>
                    <a:pt x="682" y="436"/>
                  </a:lnTo>
                  <a:lnTo>
                    <a:pt x="684" y="436"/>
                  </a:lnTo>
                  <a:lnTo>
                    <a:pt x="684" y="434"/>
                  </a:lnTo>
                  <a:lnTo>
                    <a:pt x="684" y="432"/>
                  </a:lnTo>
                  <a:lnTo>
                    <a:pt x="682" y="430"/>
                  </a:lnTo>
                  <a:lnTo>
                    <a:pt x="684" y="432"/>
                  </a:lnTo>
                  <a:lnTo>
                    <a:pt x="686" y="434"/>
                  </a:lnTo>
                  <a:lnTo>
                    <a:pt x="688" y="434"/>
                  </a:lnTo>
                  <a:lnTo>
                    <a:pt x="690" y="432"/>
                  </a:lnTo>
                  <a:lnTo>
                    <a:pt x="694" y="432"/>
                  </a:lnTo>
                  <a:lnTo>
                    <a:pt x="696" y="434"/>
                  </a:lnTo>
                  <a:lnTo>
                    <a:pt x="698" y="436"/>
                  </a:lnTo>
                  <a:lnTo>
                    <a:pt x="698" y="438"/>
                  </a:lnTo>
                  <a:lnTo>
                    <a:pt x="702" y="440"/>
                  </a:lnTo>
                  <a:lnTo>
                    <a:pt x="704" y="438"/>
                  </a:lnTo>
                  <a:lnTo>
                    <a:pt x="706" y="440"/>
                  </a:lnTo>
                  <a:lnTo>
                    <a:pt x="710" y="442"/>
                  </a:lnTo>
                  <a:lnTo>
                    <a:pt x="710" y="442"/>
                  </a:lnTo>
                  <a:lnTo>
                    <a:pt x="708" y="444"/>
                  </a:lnTo>
                  <a:lnTo>
                    <a:pt x="710" y="446"/>
                  </a:lnTo>
                  <a:lnTo>
                    <a:pt x="708" y="446"/>
                  </a:lnTo>
                  <a:lnTo>
                    <a:pt x="706" y="444"/>
                  </a:lnTo>
                  <a:lnTo>
                    <a:pt x="706" y="444"/>
                  </a:lnTo>
                  <a:lnTo>
                    <a:pt x="706" y="446"/>
                  </a:lnTo>
                  <a:lnTo>
                    <a:pt x="712" y="448"/>
                  </a:lnTo>
                  <a:lnTo>
                    <a:pt x="712" y="452"/>
                  </a:lnTo>
                  <a:lnTo>
                    <a:pt x="710" y="452"/>
                  </a:lnTo>
                  <a:lnTo>
                    <a:pt x="710" y="454"/>
                  </a:lnTo>
                  <a:lnTo>
                    <a:pt x="712" y="452"/>
                  </a:lnTo>
                  <a:lnTo>
                    <a:pt x="716" y="454"/>
                  </a:lnTo>
                  <a:lnTo>
                    <a:pt x="716" y="454"/>
                  </a:lnTo>
                  <a:lnTo>
                    <a:pt x="718" y="454"/>
                  </a:lnTo>
                  <a:lnTo>
                    <a:pt x="718" y="456"/>
                  </a:lnTo>
                  <a:lnTo>
                    <a:pt x="718" y="458"/>
                  </a:lnTo>
                  <a:lnTo>
                    <a:pt x="714" y="462"/>
                  </a:lnTo>
                  <a:lnTo>
                    <a:pt x="712" y="462"/>
                  </a:lnTo>
                  <a:lnTo>
                    <a:pt x="710" y="462"/>
                  </a:lnTo>
                  <a:lnTo>
                    <a:pt x="712" y="462"/>
                  </a:lnTo>
                  <a:lnTo>
                    <a:pt x="714" y="464"/>
                  </a:lnTo>
                  <a:lnTo>
                    <a:pt x="714" y="466"/>
                  </a:lnTo>
                  <a:lnTo>
                    <a:pt x="714" y="466"/>
                  </a:lnTo>
                  <a:lnTo>
                    <a:pt x="716" y="466"/>
                  </a:lnTo>
                  <a:lnTo>
                    <a:pt x="714" y="468"/>
                  </a:lnTo>
                  <a:lnTo>
                    <a:pt x="716" y="470"/>
                  </a:lnTo>
                  <a:lnTo>
                    <a:pt x="712" y="472"/>
                  </a:lnTo>
                  <a:lnTo>
                    <a:pt x="708" y="472"/>
                  </a:lnTo>
                  <a:lnTo>
                    <a:pt x="706" y="472"/>
                  </a:lnTo>
                  <a:lnTo>
                    <a:pt x="706" y="474"/>
                  </a:lnTo>
                  <a:lnTo>
                    <a:pt x="704" y="472"/>
                  </a:lnTo>
                  <a:lnTo>
                    <a:pt x="702" y="470"/>
                  </a:lnTo>
                  <a:lnTo>
                    <a:pt x="700" y="470"/>
                  </a:lnTo>
                  <a:lnTo>
                    <a:pt x="698" y="470"/>
                  </a:lnTo>
                  <a:lnTo>
                    <a:pt x="698" y="470"/>
                  </a:lnTo>
                  <a:lnTo>
                    <a:pt x="698" y="472"/>
                  </a:lnTo>
                  <a:lnTo>
                    <a:pt x="696" y="472"/>
                  </a:lnTo>
                  <a:lnTo>
                    <a:pt x="698" y="472"/>
                  </a:lnTo>
                  <a:lnTo>
                    <a:pt x="700" y="474"/>
                  </a:lnTo>
                  <a:lnTo>
                    <a:pt x="700" y="476"/>
                  </a:lnTo>
                  <a:lnTo>
                    <a:pt x="698" y="476"/>
                  </a:lnTo>
                  <a:lnTo>
                    <a:pt x="700" y="476"/>
                  </a:lnTo>
                  <a:lnTo>
                    <a:pt x="698" y="480"/>
                  </a:lnTo>
                  <a:lnTo>
                    <a:pt x="698" y="480"/>
                  </a:lnTo>
                  <a:lnTo>
                    <a:pt x="700" y="482"/>
                  </a:lnTo>
                  <a:lnTo>
                    <a:pt x="700" y="480"/>
                  </a:lnTo>
                  <a:lnTo>
                    <a:pt x="702" y="480"/>
                  </a:lnTo>
                  <a:lnTo>
                    <a:pt x="702" y="482"/>
                  </a:lnTo>
                  <a:lnTo>
                    <a:pt x="698" y="482"/>
                  </a:lnTo>
                  <a:lnTo>
                    <a:pt x="698" y="484"/>
                  </a:lnTo>
                  <a:lnTo>
                    <a:pt x="698" y="488"/>
                  </a:lnTo>
                  <a:lnTo>
                    <a:pt x="700" y="490"/>
                  </a:lnTo>
                  <a:lnTo>
                    <a:pt x="700" y="492"/>
                  </a:lnTo>
                  <a:lnTo>
                    <a:pt x="702" y="496"/>
                  </a:lnTo>
                  <a:lnTo>
                    <a:pt x="702" y="500"/>
                  </a:lnTo>
                  <a:lnTo>
                    <a:pt x="702" y="500"/>
                  </a:lnTo>
                  <a:lnTo>
                    <a:pt x="702" y="502"/>
                  </a:lnTo>
                  <a:lnTo>
                    <a:pt x="698" y="504"/>
                  </a:lnTo>
                  <a:lnTo>
                    <a:pt x="698" y="506"/>
                  </a:lnTo>
                  <a:lnTo>
                    <a:pt x="698" y="508"/>
                  </a:lnTo>
                  <a:lnTo>
                    <a:pt x="696" y="508"/>
                  </a:lnTo>
                  <a:lnTo>
                    <a:pt x="692" y="508"/>
                  </a:lnTo>
                  <a:lnTo>
                    <a:pt x="690" y="508"/>
                  </a:lnTo>
                  <a:lnTo>
                    <a:pt x="690" y="512"/>
                  </a:lnTo>
                  <a:lnTo>
                    <a:pt x="686" y="512"/>
                  </a:lnTo>
                  <a:lnTo>
                    <a:pt x="686" y="514"/>
                  </a:lnTo>
                  <a:lnTo>
                    <a:pt x="684" y="514"/>
                  </a:lnTo>
                  <a:lnTo>
                    <a:pt x="680" y="518"/>
                  </a:lnTo>
                  <a:lnTo>
                    <a:pt x="678" y="518"/>
                  </a:lnTo>
                  <a:lnTo>
                    <a:pt x="678" y="518"/>
                  </a:lnTo>
                  <a:lnTo>
                    <a:pt x="676" y="520"/>
                  </a:lnTo>
                  <a:lnTo>
                    <a:pt x="670" y="522"/>
                  </a:lnTo>
                  <a:lnTo>
                    <a:pt x="668" y="522"/>
                  </a:lnTo>
                  <a:lnTo>
                    <a:pt x="670" y="520"/>
                  </a:lnTo>
                  <a:lnTo>
                    <a:pt x="668" y="516"/>
                  </a:lnTo>
                  <a:lnTo>
                    <a:pt x="666" y="514"/>
                  </a:lnTo>
                  <a:lnTo>
                    <a:pt x="666" y="514"/>
                  </a:lnTo>
                  <a:lnTo>
                    <a:pt x="668" y="512"/>
                  </a:lnTo>
                  <a:lnTo>
                    <a:pt x="668" y="510"/>
                  </a:lnTo>
                  <a:lnTo>
                    <a:pt x="670" y="508"/>
                  </a:lnTo>
                  <a:lnTo>
                    <a:pt x="668" y="510"/>
                  </a:lnTo>
                  <a:lnTo>
                    <a:pt x="666" y="510"/>
                  </a:lnTo>
                  <a:lnTo>
                    <a:pt x="666" y="506"/>
                  </a:lnTo>
                  <a:lnTo>
                    <a:pt x="666" y="504"/>
                  </a:lnTo>
                  <a:lnTo>
                    <a:pt x="664" y="502"/>
                  </a:lnTo>
                  <a:lnTo>
                    <a:pt x="662" y="504"/>
                  </a:lnTo>
                  <a:lnTo>
                    <a:pt x="662" y="502"/>
                  </a:lnTo>
                  <a:lnTo>
                    <a:pt x="658" y="502"/>
                  </a:lnTo>
                  <a:lnTo>
                    <a:pt x="656" y="506"/>
                  </a:lnTo>
                  <a:lnTo>
                    <a:pt x="658" y="506"/>
                  </a:lnTo>
                  <a:lnTo>
                    <a:pt x="662" y="504"/>
                  </a:lnTo>
                  <a:lnTo>
                    <a:pt x="662" y="506"/>
                  </a:lnTo>
                  <a:lnTo>
                    <a:pt x="662" y="508"/>
                  </a:lnTo>
                  <a:lnTo>
                    <a:pt x="664" y="508"/>
                  </a:lnTo>
                  <a:lnTo>
                    <a:pt x="666" y="512"/>
                  </a:lnTo>
                  <a:lnTo>
                    <a:pt x="664" y="516"/>
                  </a:lnTo>
                  <a:lnTo>
                    <a:pt x="666" y="516"/>
                  </a:lnTo>
                  <a:lnTo>
                    <a:pt x="666" y="520"/>
                  </a:lnTo>
                  <a:lnTo>
                    <a:pt x="666" y="522"/>
                  </a:lnTo>
                  <a:lnTo>
                    <a:pt x="666" y="522"/>
                  </a:lnTo>
                  <a:lnTo>
                    <a:pt x="666" y="524"/>
                  </a:lnTo>
                  <a:lnTo>
                    <a:pt x="664" y="524"/>
                  </a:lnTo>
                  <a:lnTo>
                    <a:pt x="662" y="520"/>
                  </a:lnTo>
                  <a:lnTo>
                    <a:pt x="660" y="518"/>
                  </a:lnTo>
                  <a:lnTo>
                    <a:pt x="660" y="518"/>
                  </a:lnTo>
                  <a:lnTo>
                    <a:pt x="658" y="516"/>
                  </a:lnTo>
                  <a:lnTo>
                    <a:pt x="656" y="518"/>
                  </a:lnTo>
                  <a:lnTo>
                    <a:pt x="660" y="520"/>
                  </a:lnTo>
                  <a:lnTo>
                    <a:pt x="658" y="522"/>
                  </a:lnTo>
                  <a:lnTo>
                    <a:pt x="656" y="520"/>
                  </a:lnTo>
                  <a:lnTo>
                    <a:pt x="654" y="520"/>
                  </a:lnTo>
                  <a:lnTo>
                    <a:pt x="654" y="520"/>
                  </a:lnTo>
                  <a:lnTo>
                    <a:pt x="652" y="520"/>
                  </a:lnTo>
                  <a:lnTo>
                    <a:pt x="652" y="518"/>
                  </a:lnTo>
                  <a:lnTo>
                    <a:pt x="654" y="514"/>
                  </a:lnTo>
                  <a:lnTo>
                    <a:pt x="654" y="514"/>
                  </a:lnTo>
                  <a:lnTo>
                    <a:pt x="652" y="514"/>
                  </a:lnTo>
                  <a:lnTo>
                    <a:pt x="652" y="512"/>
                  </a:lnTo>
                  <a:lnTo>
                    <a:pt x="650" y="514"/>
                  </a:lnTo>
                  <a:lnTo>
                    <a:pt x="646" y="514"/>
                  </a:lnTo>
                  <a:lnTo>
                    <a:pt x="644" y="512"/>
                  </a:lnTo>
                  <a:lnTo>
                    <a:pt x="642" y="512"/>
                  </a:lnTo>
                  <a:lnTo>
                    <a:pt x="640" y="510"/>
                  </a:lnTo>
                  <a:lnTo>
                    <a:pt x="638" y="512"/>
                  </a:lnTo>
                  <a:lnTo>
                    <a:pt x="640" y="514"/>
                  </a:lnTo>
                  <a:lnTo>
                    <a:pt x="638" y="516"/>
                  </a:lnTo>
                  <a:lnTo>
                    <a:pt x="638" y="518"/>
                  </a:lnTo>
                  <a:lnTo>
                    <a:pt x="640" y="520"/>
                  </a:lnTo>
                  <a:lnTo>
                    <a:pt x="642" y="520"/>
                  </a:lnTo>
                  <a:lnTo>
                    <a:pt x="644" y="522"/>
                  </a:lnTo>
                  <a:lnTo>
                    <a:pt x="642" y="526"/>
                  </a:lnTo>
                  <a:lnTo>
                    <a:pt x="640" y="526"/>
                  </a:lnTo>
                  <a:lnTo>
                    <a:pt x="634" y="530"/>
                  </a:lnTo>
                  <a:lnTo>
                    <a:pt x="632" y="534"/>
                  </a:lnTo>
                  <a:lnTo>
                    <a:pt x="630" y="538"/>
                  </a:lnTo>
                  <a:lnTo>
                    <a:pt x="628" y="536"/>
                  </a:lnTo>
                  <a:lnTo>
                    <a:pt x="626" y="538"/>
                  </a:lnTo>
                  <a:lnTo>
                    <a:pt x="624" y="540"/>
                  </a:lnTo>
                  <a:lnTo>
                    <a:pt x="622" y="542"/>
                  </a:lnTo>
                  <a:lnTo>
                    <a:pt x="614" y="540"/>
                  </a:lnTo>
                  <a:lnTo>
                    <a:pt x="614" y="538"/>
                  </a:lnTo>
                  <a:lnTo>
                    <a:pt x="612" y="534"/>
                  </a:lnTo>
                  <a:lnTo>
                    <a:pt x="608" y="532"/>
                  </a:lnTo>
                  <a:lnTo>
                    <a:pt x="608" y="532"/>
                  </a:lnTo>
                  <a:lnTo>
                    <a:pt x="610" y="532"/>
                  </a:lnTo>
                  <a:lnTo>
                    <a:pt x="610" y="530"/>
                  </a:lnTo>
                  <a:lnTo>
                    <a:pt x="610" y="530"/>
                  </a:lnTo>
                  <a:lnTo>
                    <a:pt x="608" y="528"/>
                  </a:lnTo>
                  <a:lnTo>
                    <a:pt x="604" y="524"/>
                  </a:lnTo>
                  <a:lnTo>
                    <a:pt x="602" y="522"/>
                  </a:lnTo>
                  <a:lnTo>
                    <a:pt x="596" y="522"/>
                  </a:lnTo>
                  <a:lnTo>
                    <a:pt x="594" y="520"/>
                  </a:lnTo>
                  <a:lnTo>
                    <a:pt x="588" y="518"/>
                  </a:lnTo>
                  <a:lnTo>
                    <a:pt x="586" y="518"/>
                  </a:lnTo>
                  <a:lnTo>
                    <a:pt x="586" y="520"/>
                  </a:lnTo>
                  <a:lnTo>
                    <a:pt x="586" y="522"/>
                  </a:lnTo>
                  <a:lnTo>
                    <a:pt x="588" y="520"/>
                  </a:lnTo>
                  <a:lnTo>
                    <a:pt x="588" y="520"/>
                  </a:lnTo>
                  <a:lnTo>
                    <a:pt x="594" y="522"/>
                  </a:lnTo>
                  <a:lnTo>
                    <a:pt x="600" y="522"/>
                  </a:lnTo>
                  <a:lnTo>
                    <a:pt x="600" y="524"/>
                  </a:lnTo>
                  <a:lnTo>
                    <a:pt x="600" y="524"/>
                  </a:lnTo>
                  <a:lnTo>
                    <a:pt x="600" y="524"/>
                  </a:lnTo>
                  <a:lnTo>
                    <a:pt x="598" y="526"/>
                  </a:lnTo>
                  <a:lnTo>
                    <a:pt x="600" y="526"/>
                  </a:lnTo>
                  <a:lnTo>
                    <a:pt x="600" y="530"/>
                  </a:lnTo>
                  <a:lnTo>
                    <a:pt x="600" y="530"/>
                  </a:lnTo>
                  <a:lnTo>
                    <a:pt x="604" y="536"/>
                  </a:lnTo>
                  <a:lnTo>
                    <a:pt x="606" y="538"/>
                  </a:lnTo>
                  <a:lnTo>
                    <a:pt x="610" y="540"/>
                  </a:lnTo>
                  <a:lnTo>
                    <a:pt x="614" y="542"/>
                  </a:lnTo>
                  <a:lnTo>
                    <a:pt x="624" y="544"/>
                  </a:lnTo>
                  <a:lnTo>
                    <a:pt x="624" y="546"/>
                  </a:lnTo>
                  <a:lnTo>
                    <a:pt x="622" y="548"/>
                  </a:lnTo>
                  <a:lnTo>
                    <a:pt x="620" y="550"/>
                  </a:lnTo>
                  <a:lnTo>
                    <a:pt x="618" y="552"/>
                  </a:lnTo>
                  <a:lnTo>
                    <a:pt x="614" y="556"/>
                  </a:lnTo>
                  <a:lnTo>
                    <a:pt x="614" y="554"/>
                  </a:lnTo>
                  <a:lnTo>
                    <a:pt x="612" y="556"/>
                  </a:lnTo>
                  <a:lnTo>
                    <a:pt x="612" y="556"/>
                  </a:lnTo>
                  <a:lnTo>
                    <a:pt x="604" y="566"/>
                  </a:lnTo>
                  <a:lnTo>
                    <a:pt x="600" y="566"/>
                  </a:lnTo>
                  <a:lnTo>
                    <a:pt x="600" y="570"/>
                  </a:lnTo>
                  <a:lnTo>
                    <a:pt x="596" y="570"/>
                  </a:lnTo>
                  <a:lnTo>
                    <a:pt x="596" y="570"/>
                  </a:lnTo>
                  <a:lnTo>
                    <a:pt x="594" y="570"/>
                  </a:lnTo>
                  <a:lnTo>
                    <a:pt x="594" y="572"/>
                  </a:lnTo>
                  <a:lnTo>
                    <a:pt x="590" y="568"/>
                  </a:lnTo>
                  <a:lnTo>
                    <a:pt x="588" y="566"/>
                  </a:lnTo>
                  <a:lnTo>
                    <a:pt x="588" y="568"/>
                  </a:lnTo>
                  <a:lnTo>
                    <a:pt x="588" y="566"/>
                  </a:lnTo>
                  <a:lnTo>
                    <a:pt x="586" y="566"/>
                  </a:lnTo>
                  <a:lnTo>
                    <a:pt x="588" y="564"/>
                  </a:lnTo>
                  <a:lnTo>
                    <a:pt x="588" y="564"/>
                  </a:lnTo>
                  <a:lnTo>
                    <a:pt x="586" y="562"/>
                  </a:lnTo>
                  <a:lnTo>
                    <a:pt x="584" y="564"/>
                  </a:lnTo>
                  <a:lnTo>
                    <a:pt x="582" y="568"/>
                  </a:lnTo>
                  <a:lnTo>
                    <a:pt x="582" y="566"/>
                  </a:lnTo>
                  <a:lnTo>
                    <a:pt x="580" y="562"/>
                  </a:lnTo>
                  <a:lnTo>
                    <a:pt x="580" y="566"/>
                  </a:lnTo>
                  <a:lnTo>
                    <a:pt x="580" y="566"/>
                  </a:lnTo>
                  <a:lnTo>
                    <a:pt x="580" y="572"/>
                  </a:lnTo>
                  <a:lnTo>
                    <a:pt x="578" y="576"/>
                  </a:lnTo>
                  <a:lnTo>
                    <a:pt x="576" y="576"/>
                  </a:lnTo>
                  <a:lnTo>
                    <a:pt x="576" y="574"/>
                  </a:lnTo>
                  <a:lnTo>
                    <a:pt x="574" y="572"/>
                  </a:lnTo>
                  <a:lnTo>
                    <a:pt x="572" y="572"/>
                  </a:lnTo>
                  <a:lnTo>
                    <a:pt x="574" y="574"/>
                  </a:lnTo>
                  <a:lnTo>
                    <a:pt x="572" y="576"/>
                  </a:lnTo>
                  <a:lnTo>
                    <a:pt x="572" y="578"/>
                  </a:lnTo>
                  <a:lnTo>
                    <a:pt x="572" y="578"/>
                  </a:lnTo>
                  <a:lnTo>
                    <a:pt x="568" y="576"/>
                  </a:lnTo>
                  <a:lnTo>
                    <a:pt x="568" y="574"/>
                  </a:lnTo>
                  <a:lnTo>
                    <a:pt x="566" y="574"/>
                  </a:lnTo>
                  <a:lnTo>
                    <a:pt x="564" y="570"/>
                  </a:lnTo>
                  <a:lnTo>
                    <a:pt x="558" y="568"/>
                  </a:lnTo>
                  <a:lnTo>
                    <a:pt x="554" y="566"/>
                  </a:lnTo>
                  <a:lnTo>
                    <a:pt x="552" y="562"/>
                  </a:lnTo>
                  <a:lnTo>
                    <a:pt x="550" y="562"/>
                  </a:lnTo>
                  <a:lnTo>
                    <a:pt x="548" y="558"/>
                  </a:lnTo>
                  <a:lnTo>
                    <a:pt x="546" y="558"/>
                  </a:lnTo>
                  <a:lnTo>
                    <a:pt x="546" y="560"/>
                  </a:lnTo>
                  <a:lnTo>
                    <a:pt x="544" y="560"/>
                  </a:lnTo>
                  <a:lnTo>
                    <a:pt x="546" y="564"/>
                  </a:lnTo>
                  <a:lnTo>
                    <a:pt x="548" y="566"/>
                  </a:lnTo>
                  <a:lnTo>
                    <a:pt x="548" y="564"/>
                  </a:lnTo>
                  <a:lnTo>
                    <a:pt x="546" y="562"/>
                  </a:lnTo>
                  <a:lnTo>
                    <a:pt x="548" y="562"/>
                  </a:lnTo>
                  <a:lnTo>
                    <a:pt x="548" y="562"/>
                  </a:lnTo>
                  <a:lnTo>
                    <a:pt x="554" y="566"/>
                  </a:lnTo>
                  <a:lnTo>
                    <a:pt x="558" y="570"/>
                  </a:lnTo>
                  <a:lnTo>
                    <a:pt x="558" y="570"/>
                  </a:lnTo>
                  <a:lnTo>
                    <a:pt x="556" y="572"/>
                  </a:lnTo>
                  <a:lnTo>
                    <a:pt x="552" y="572"/>
                  </a:lnTo>
                  <a:lnTo>
                    <a:pt x="552" y="572"/>
                  </a:lnTo>
                  <a:lnTo>
                    <a:pt x="552" y="574"/>
                  </a:lnTo>
                  <a:lnTo>
                    <a:pt x="552" y="574"/>
                  </a:lnTo>
                  <a:lnTo>
                    <a:pt x="552" y="574"/>
                  </a:lnTo>
                  <a:lnTo>
                    <a:pt x="558" y="574"/>
                  </a:lnTo>
                  <a:lnTo>
                    <a:pt x="560" y="572"/>
                  </a:lnTo>
                  <a:lnTo>
                    <a:pt x="562" y="572"/>
                  </a:lnTo>
                  <a:lnTo>
                    <a:pt x="562" y="572"/>
                  </a:lnTo>
                  <a:lnTo>
                    <a:pt x="564" y="576"/>
                  </a:lnTo>
                  <a:lnTo>
                    <a:pt x="568" y="582"/>
                  </a:lnTo>
                  <a:lnTo>
                    <a:pt x="568" y="586"/>
                  </a:lnTo>
                  <a:lnTo>
                    <a:pt x="564" y="590"/>
                  </a:lnTo>
                  <a:lnTo>
                    <a:pt x="562" y="590"/>
                  </a:lnTo>
                  <a:lnTo>
                    <a:pt x="560" y="592"/>
                  </a:lnTo>
                  <a:lnTo>
                    <a:pt x="558" y="592"/>
                  </a:lnTo>
                  <a:lnTo>
                    <a:pt x="556" y="590"/>
                  </a:lnTo>
                  <a:lnTo>
                    <a:pt x="550" y="590"/>
                  </a:lnTo>
                  <a:lnTo>
                    <a:pt x="548" y="586"/>
                  </a:lnTo>
                  <a:lnTo>
                    <a:pt x="546" y="580"/>
                  </a:lnTo>
                  <a:lnTo>
                    <a:pt x="544" y="580"/>
                  </a:lnTo>
                  <a:lnTo>
                    <a:pt x="544" y="580"/>
                  </a:lnTo>
                  <a:lnTo>
                    <a:pt x="544" y="582"/>
                  </a:lnTo>
                  <a:lnTo>
                    <a:pt x="544" y="584"/>
                  </a:lnTo>
                  <a:lnTo>
                    <a:pt x="546" y="586"/>
                  </a:lnTo>
                  <a:lnTo>
                    <a:pt x="548" y="592"/>
                  </a:lnTo>
                  <a:lnTo>
                    <a:pt x="550" y="596"/>
                  </a:lnTo>
                  <a:lnTo>
                    <a:pt x="548" y="598"/>
                  </a:lnTo>
                  <a:lnTo>
                    <a:pt x="548" y="596"/>
                  </a:lnTo>
                  <a:lnTo>
                    <a:pt x="546" y="598"/>
                  </a:lnTo>
                  <a:lnTo>
                    <a:pt x="544" y="594"/>
                  </a:lnTo>
                  <a:lnTo>
                    <a:pt x="544" y="596"/>
                  </a:lnTo>
                  <a:lnTo>
                    <a:pt x="544" y="596"/>
                  </a:lnTo>
                  <a:lnTo>
                    <a:pt x="544" y="598"/>
                  </a:lnTo>
                  <a:lnTo>
                    <a:pt x="546" y="598"/>
                  </a:lnTo>
                  <a:lnTo>
                    <a:pt x="546" y="600"/>
                  </a:lnTo>
                  <a:lnTo>
                    <a:pt x="542" y="600"/>
                  </a:lnTo>
                  <a:lnTo>
                    <a:pt x="542" y="598"/>
                  </a:lnTo>
                  <a:lnTo>
                    <a:pt x="540" y="600"/>
                  </a:lnTo>
                  <a:lnTo>
                    <a:pt x="542" y="602"/>
                  </a:lnTo>
                  <a:lnTo>
                    <a:pt x="542" y="604"/>
                  </a:lnTo>
                  <a:lnTo>
                    <a:pt x="540" y="606"/>
                  </a:lnTo>
                  <a:lnTo>
                    <a:pt x="540" y="602"/>
                  </a:lnTo>
                  <a:lnTo>
                    <a:pt x="538" y="602"/>
                  </a:lnTo>
                  <a:lnTo>
                    <a:pt x="540" y="604"/>
                  </a:lnTo>
                  <a:lnTo>
                    <a:pt x="538" y="606"/>
                  </a:lnTo>
                  <a:lnTo>
                    <a:pt x="538" y="606"/>
                  </a:lnTo>
                  <a:lnTo>
                    <a:pt x="536" y="604"/>
                  </a:lnTo>
                  <a:lnTo>
                    <a:pt x="534" y="606"/>
                  </a:lnTo>
                  <a:lnTo>
                    <a:pt x="530" y="608"/>
                  </a:lnTo>
                  <a:lnTo>
                    <a:pt x="532" y="608"/>
                  </a:lnTo>
                  <a:lnTo>
                    <a:pt x="532" y="610"/>
                  </a:lnTo>
                  <a:lnTo>
                    <a:pt x="532" y="612"/>
                  </a:lnTo>
                  <a:lnTo>
                    <a:pt x="532" y="610"/>
                  </a:lnTo>
                  <a:lnTo>
                    <a:pt x="528" y="608"/>
                  </a:lnTo>
                  <a:lnTo>
                    <a:pt x="526" y="608"/>
                  </a:lnTo>
                  <a:lnTo>
                    <a:pt x="526" y="610"/>
                  </a:lnTo>
                  <a:lnTo>
                    <a:pt x="524" y="610"/>
                  </a:lnTo>
                  <a:lnTo>
                    <a:pt x="528" y="612"/>
                  </a:lnTo>
                  <a:lnTo>
                    <a:pt x="526" y="614"/>
                  </a:lnTo>
                  <a:lnTo>
                    <a:pt x="526" y="614"/>
                  </a:lnTo>
                  <a:lnTo>
                    <a:pt x="524" y="614"/>
                  </a:lnTo>
                  <a:lnTo>
                    <a:pt x="522" y="618"/>
                  </a:lnTo>
                  <a:lnTo>
                    <a:pt x="520" y="620"/>
                  </a:lnTo>
                  <a:lnTo>
                    <a:pt x="520" y="620"/>
                  </a:lnTo>
                  <a:lnTo>
                    <a:pt x="520" y="622"/>
                  </a:lnTo>
                  <a:lnTo>
                    <a:pt x="518" y="622"/>
                  </a:lnTo>
                  <a:lnTo>
                    <a:pt x="518" y="624"/>
                  </a:lnTo>
                  <a:lnTo>
                    <a:pt x="518" y="626"/>
                  </a:lnTo>
                  <a:lnTo>
                    <a:pt x="516" y="628"/>
                  </a:lnTo>
                  <a:lnTo>
                    <a:pt x="512" y="632"/>
                  </a:lnTo>
                  <a:lnTo>
                    <a:pt x="510" y="632"/>
                  </a:lnTo>
                  <a:lnTo>
                    <a:pt x="510" y="634"/>
                  </a:lnTo>
                  <a:lnTo>
                    <a:pt x="506" y="636"/>
                  </a:lnTo>
                  <a:lnTo>
                    <a:pt x="504" y="634"/>
                  </a:lnTo>
                  <a:lnTo>
                    <a:pt x="504" y="636"/>
                  </a:lnTo>
                  <a:lnTo>
                    <a:pt x="504" y="640"/>
                  </a:lnTo>
                  <a:lnTo>
                    <a:pt x="502" y="642"/>
                  </a:lnTo>
                  <a:lnTo>
                    <a:pt x="502" y="646"/>
                  </a:lnTo>
                  <a:lnTo>
                    <a:pt x="500" y="648"/>
                  </a:lnTo>
                  <a:lnTo>
                    <a:pt x="500" y="652"/>
                  </a:lnTo>
                  <a:lnTo>
                    <a:pt x="498" y="652"/>
                  </a:lnTo>
                  <a:lnTo>
                    <a:pt x="496" y="658"/>
                  </a:lnTo>
                  <a:lnTo>
                    <a:pt x="496" y="658"/>
                  </a:lnTo>
                  <a:lnTo>
                    <a:pt x="496" y="662"/>
                  </a:lnTo>
                  <a:lnTo>
                    <a:pt x="494" y="666"/>
                  </a:lnTo>
                  <a:lnTo>
                    <a:pt x="494" y="668"/>
                  </a:lnTo>
                  <a:lnTo>
                    <a:pt x="492" y="668"/>
                  </a:lnTo>
                  <a:lnTo>
                    <a:pt x="490" y="670"/>
                  </a:lnTo>
                  <a:lnTo>
                    <a:pt x="492" y="670"/>
                  </a:lnTo>
                  <a:lnTo>
                    <a:pt x="494" y="672"/>
                  </a:lnTo>
                  <a:lnTo>
                    <a:pt x="492" y="674"/>
                  </a:lnTo>
                  <a:lnTo>
                    <a:pt x="494" y="676"/>
                  </a:lnTo>
                  <a:lnTo>
                    <a:pt x="494" y="678"/>
                  </a:lnTo>
                  <a:lnTo>
                    <a:pt x="496" y="680"/>
                  </a:lnTo>
                  <a:lnTo>
                    <a:pt x="492" y="686"/>
                  </a:lnTo>
                  <a:lnTo>
                    <a:pt x="490" y="688"/>
                  </a:lnTo>
                  <a:lnTo>
                    <a:pt x="482" y="690"/>
                  </a:lnTo>
                  <a:lnTo>
                    <a:pt x="482" y="692"/>
                  </a:lnTo>
                  <a:lnTo>
                    <a:pt x="484" y="690"/>
                  </a:lnTo>
                  <a:lnTo>
                    <a:pt x="490" y="690"/>
                  </a:lnTo>
                  <a:lnTo>
                    <a:pt x="496" y="684"/>
                  </a:lnTo>
                  <a:lnTo>
                    <a:pt x="498" y="678"/>
                  </a:lnTo>
                  <a:lnTo>
                    <a:pt x="506" y="678"/>
                  </a:lnTo>
                  <a:lnTo>
                    <a:pt x="508" y="678"/>
                  </a:lnTo>
                  <a:lnTo>
                    <a:pt x="508" y="680"/>
                  </a:lnTo>
                  <a:lnTo>
                    <a:pt x="506" y="684"/>
                  </a:lnTo>
                  <a:lnTo>
                    <a:pt x="506" y="686"/>
                  </a:lnTo>
                  <a:lnTo>
                    <a:pt x="508" y="690"/>
                  </a:lnTo>
                  <a:lnTo>
                    <a:pt x="508" y="694"/>
                  </a:lnTo>
                  <a:lnTo>
                    <a:pt x="506" y="698"/>
                  </a:lnTo>
                  <a:lnTo>
                    <a:pt x="508" y="702"/>
                  </a:lnTo>
                  <a:lnTo>
                    <a:pt x="508" y="706"/>
                  </a:lnTo>
                  <a:lnTo>
                    <a:pt x="508" y="708"/>
                  </a:lnTo>
                  <a:lnTo>
                    <a:pt x="500" y="716"/>
                  </a:lnTo>
                  <a:lnTo>
                    <a:pt x="496" y="718"/>
                  </a:lnTo>
                  <a:lnTo>
                    <a:pt x="494" y="716"/>
                  </a:lnTo>
                  <a:lnTo>
                    <a:pt x="496" y="718"/>
                  </a:lnTo>
                  <a:lnTo>
                    <a:pt x="500" y="718"/>
                  </a:lnTo>
                  <a:lnTo>
                    <a:pt x="508" y="714"/>
                  </a:lnTo>
                  <a:lnTo>
                    <a:pt x="518" y="712"/>
                  </a:lnTo>
                  <a:lnTo>
                    <a:pt x="522" y="712"/>
                  </a:lnTo>
                  <a:lnTo>
                    <a:pt x="528" y="716"/>
                  </a:lnTo>
                  <a:lnTo>
                    <a:pt x="532" y="718"/>
                  </a:lnTo>
                  <a:lnTo>
                    <a:pt x="536" y="720"/>
                  </a:lnTo>
                  <a:lnTo>
                    <a:pt x="538" y="722"/>
                  </a:lnTo>
                  <a:lnTo>
                    <a:pt x="540" y="722"/>
                  </a:lnTo>
                  <a:lnTo>
                    <a:pt x="544" y="726"/>
                  </a:lnTo>
                  <a:lnTo>
                    <a:pt x="546" y="726"/>
                  </a:lnTo>
                  <a:lnTo>
                    <a:pt x="548" y="730"/>
                  </a:lnTo>
                  <a:lnTo>
                    <a:pt x="550" y="732"/>
                  </a:lnTo>
                  <a:lnTo>
                    <a:pt x="550" y="734"/>
                  </a:lnTo>
                  <a:lnTo>
                    <a:pt x="552" y="736"/>
                  </a:lnTo>
                  <a:lnTo>
                    <a:pt x="554" y="740"/>
                  </a:lnTo>
                  <a:lnTo>
                    <a:pt x="552" y="740"/>
                  </a:lnTo>
                  <a:lnTo>
                    <a:pt x="554" y="740"/>
                  </a:lnTo>
                  <a:lnTo>
                    <a:pt x="556" y="742"/>
                  </a:lnTo>
                  <a:lnTo>
                    <a:pt x="560" y="746"/>
                  </a:lnTo>
                  <a:lnTo>
                    <a:pt x="562" y="746"/>
                  </a:lnTo>
                  <a:lnTo>
                    <a:pt x="566" y="748"/>
                  </a:lnTo>
                  <a:lnTo>
                    <a:pt x="568" y="748"/>
                  </a:lnTo>
                  <a:lnTo>
                    <a:pt x="572" y="752"/>
                  </a:lnTo>
                  <a:lnTo>
                    <a:pt x="572" y="754"/>
                  </a:lnTo>
                  <a:lnTo>
                    <a:pt x="576" y="758"/>
                  </a:lnTo>
                  <a:lnTo>
                    <a:pt x="576" y="758"/>
                  </a:lnTo>
                  <a:lnTo>
                    <a:pt x="576" y="760"/>
                  </a:lnTo>
                  <a:lnTo>
                    <a:pt x="580" y="760"/>
                  </a:lnTo>
                  <a:lnTo>
                    <a:pt x="582" y="760"/>
                  </a:lnTo>
                  <a:lnTo>
                    <a:pt x="584" y="760"/>
                  </a:lnTo>
                  <a:lnTo>
                    <a:pt x="590" y="760"/>
                  </a:lnTo>
                  <a:lnTo>
                    <a:pt x="590" y="760"/>
                  </a:lnTo>
                  <a:lnTo>
                    <a:pt x="592" y="760"/>
                  </a:lnTo>
                  <a:lnTo>
                    <a:pt x="596" y="762"/>
                  </a:lnTo>
                  <a:lnTo>
                    <a:pt x="600" y="762"/>
                  </a:lnTo>
                  <a:lnTo>
                    <a:pt x="602" y="760"/>
                  </a:lnTo>
                  <a:lnTo>
                    <a:pt x="604" y="760"/>
                  </a:lnTo>
                  <a:lnTo>
                    <a:pt x="604" y="762"/>
                  </a:lnTo>
                  <a:lnTo>
                    <a:pt x="606" y="762"/>
                  </a:lnTo>
                  <a:lnTo>
                    <a:pt x="606" y="762"/>
                  </a:lnTo>
                  <a:lnTo>
                    <a:pt x="608" y="766"/>
                  </a:lnTo>
                  <a:lnTo>
                    <a:pt x="604" y="772"/>
                  </a:lnTo>
                  <a:lnTo>
                    <a:pt x="604" y="774"/>
                  </a:lnTo>
                  <a:lnTo>
                    <a:pt x="602" y="776"/>
                  </a:lnTo>
                  <a:lnTo>
                    <a:pt x="600" y="780"/>
                  </a:lnTo>
                  <a:lnTo>
                    <a:pt x="600" y="782"/>
                  </a:lnTo>
                  <a:lnTo>
                    <a:pt x="600" y="782"/>
                  </a:lnTo>
                  <a:lnTo>
                    <a:pt x="602" y="788"/>
                  </a:lnTo>
                  <a:lnTo>
                    <a:pt x="598" y="792"/>
                  </a:lnTo>
                  <a:lnTo>
                    <a:pt x="598" y="794"/>
                  </a:lnTo>
                  <a:lnTo>
                    <a:pt x="598" y="798"/>
                  </a:lnTo>
                  <a:lnTo>
                    <a:pt x="594" y="800"/>
                  </a:lnTo>
                  <a:lnTo>
                    <a:pt x="594" y="804"/>
                  </a:lnTo>
                  <a:lnTo>
                    <a:pt x="594" y="808"/>
                  </a:lnTo>
                  <a:lnTo>
                    <a:pt x="598" y="808"/>
                  </a:lnTo>
                  <a:lnTo>
                    <a:pt x="598" y="812"/>
                  </a:lnTo>
                  <a:lnTo>
                    <a:pt x="600" y="812"/>
                  </a:lnTo>
                  <a:lnTo>
                    <a:pt x="600" y="816"/>
                  </a:lnTo>
                  <a:lnTo>
                    <a:pt x="600" y="816"/>
                  </a:lnTo>
                  <a:lnTo>
                    <a:pt x="600" y="818"/>
                  </a:lnTo>
                  <a:lnTo>
                    <a:pt x="600" y="820"/>
                  </a:lnTo>
                  <a:lnTo>
                    <a:pt x="602" y="820"/>
                  </a:lnTo>
                  <a:lnTo>
                    <a:pt x="606" y="822"/>
                  </a:lnTo>
                  <a:lnTo>
                    <a:pt x="606" y="822"/>
                  </a:lnTo>
                  <a:lnTo>
                    <a:pt x="606" y="824"/>
                  </a:lnTo>
                  <a:lnTo>
                    <a:pt x="608" y="826"/>
                  </a:lnTo>
                  <a:lnTo>
                    <a:pt x="608" y="830"/>
                  </a:lnTo>
                  <a:lnTo>
                    <a:pt x="608" y="832"/>
                  </a:lnTo>
                  <a:lnTo>
                    <a:pt x="608" y="836"/>
                  </a:lnTo>
                  <a:lnTo>
                    <a:pt x="602" y="838"/>
                  </a:lnTo>
                  <a:lnTo>
                    <a:pt x="606" y="838"/>
                  </a:lnTo>
                  <a:lnTo>
                    <a:pt x="610" y="836"/>
                  </a:lnTo>
                  <a:lnTo>
                    <a:pt x="614" y="836"/>
                  </a:lnTo>
                  <a:lnTo>
                    <a:pt x="614" y="838"/>
                  </a:lnTo>
                  <a:lnTo>
                    <a:pt x="616" y="838"/>
                  </a:lnTo>
                  <a:lnTo>
                    <a:pt x="618" y="836"/>
                  </a:lnTo>
                  <a:lnTo>
                    <a:pt x="618" y="834"/>
                  </a:lnTo>
                  <a:lnTo>
                    <a:pt x="622" y="830"/>
                  </a:lnTo>
                  <a:lnTo>
                    <a:pt x="622" y="830"/>
                  </a:lnTo>
                  <a:lnTo>
                    <a:pt x="622" y="830"/>
                  </a:lnTo>
                  <a:lnTo>
                    <a:pt x="622" y="832"/>
                  </a:lnTo>
                  <a:lnTo>
                    <a:pt x="624" y="832"/>
                  </a:lnTo>
                  <a:lnTo>
                    <a:pt x="626" y="836"/>
                  </a:lnTo>
                  <a:lnTo>
                    <a:pt x="624" y="840"/>
                  </a:lnTo>
                  <a:lnTo>
                    <a:pt x="628" y="842"/>
                  </a:lnTo>
                  <a:lnTo>
                    <a:pt x="632" y="844"/>
                  </a:lnTo>
                  <a:lnTo>
                    <a:pt x="630" y="842"/>
                  </a:lnTo>
                  <a:lnTo>
                    <a:pt x="628" y="840"/>
                  </a:lnTo>
                  <a:lnTo>
                    <a:pt x="626" y="836"/>
                  </a:lnTo>
                  <a:lnTo>
                    <a:pt x="628" y="832"/>
                  </a:lnTo>
                  <a:lnTo>
                    <a:pt x="628" y="830"/>
                  </a:lnTo>
                  <a:lnTo>
                    <a:pt x="628" y="830"/>
                  </a:lnTo>
                  <a:lnTo>
                    <a:pt x="628" y="828"/>
                  </a:lnTo>
                  <a:lnTo>
                    <a:pt x="628" y="828"/>
                  </a:lnTo>
                  <a:lnTo>
                    <a:pt x="628" y="828"/>
                  </a:lnTo>
                  <a:lnTo>
                    <a:pt x="630" y="824"/>
                  </a:lnTo>
                  <a:lnTo>
                    <a:pt x="634" y="820"/>
                  </a:lnTo>
                  <a:lnTo>
                    <a:pt x="632" y="820"/>
                  </a:lnTo>
                  <a:lnTo>
                    <a:pt x="632" y="816"/>
                  </a:lnTo>
                  <a:lnTo>
                    <a:pt x="630" y="816"/>
                  </a:lnTo>
                  <a:lnTo>
                    <a:pt x="630" y="812"/>
                  </a:lnTo>
                  <a:lnTo>
                    <a:pt x="634" y="810"/>
                  </a:lnTo>
                  <a:lnTo>
                    <a:pt x="632" y="808"/>
                  </a:lnTo>
                  <a:lnTo>
                    <a:pt x="632" y="808"/>
                  </a:lnTo>
                  <a:lnTo>
                    <a:pt x="630" y="806"/>
                  </a:lnTo>
                  <a:lnTo>
                    <a:pt x="630" y="806"/>
                  </a:lnTo>
                  <a:lnTo>
                    <a:pt x="632" y="800"/>
                  </a:lnTo>
                  <a:lnTo>
                    <a:pt x="632" y="796"/>
                  </a:lnTo>
                  <a:lnTo>
                    <a:pt x="632" y="792"/>
                  </a:lnTo>
                  <a:lnTo>
                    <a:pt x="634" y="792"/>
                  </a:lnTo>
                  <a:lnTo>
                    <a:pt x="634" y="788"/>
                  </a:lnTo>
                  <a:lnTo>
                    <a:pt x="634" y="788"/>
                  </a:lnTo>
                  <a:lnTo>
                    <a:pt x="634" y="786"/>
                  </a:lnTo>
                  <a:lnTo>
                    <a:pt x="636" y="786"/>
                  </a:lnTo>
                  <a:lnTo>
                    <a:pt x="634" y="784"/>
                  </a:lnTo>
                  <a:lnTo>
                    <a:pt x="632" y="784"/>
                  </a:lnTo>
                  <a:lnTo>
                    <a:pt x="634" y="782"/>
                  </a:lnTo>
                  <a:lnTo>
                    <a:pt x="634" y="780"/>
                  </a:lnTo>
                  <a:lnTo>
                    <a:pt x="634" y="778"/>
                  </a:lnTo>
                  <a:lnTo>
                    <a:pt x="632" y="776"/>
                  </a:lnTo>
                  <a:lnTo>
                    <a:pt x="632" y="774"/>
                  </a:lnTo>
                  <a:lnTo>
                    <a:pt x="630" y="772"/>
                  </a:lnTo>
                  <a:lnTo>
                    <a:pt x="634" y="772"/>
                  </a:lnTo>
                  <a:lnTo>
                    <a:pt x="640" y="770"/>
                  </a:lnTo>
                  <a:lnTo>
                    <a:pt x="642" y="768"/>
                  </a:lnTo>
                  <a:lnTo>
                    <a:pt x="644" y="768"/>
                  </a:lnTo>
                  <a:lnTo>
                    <a:pt x="646" y="768"/>
                  </a:lnTo>
                  <a:lnTo>
                    <a:pt x="650" y="766"/>
                  </a:lnTo>
                  <a:lnTo>
                    <a:pt x="658" y="762"/>
                  </a:lnTo>
                  <a:lnTo>
                    <a:pt x="658" y="762"/>
                  </a:lnTo>
                  <a:lnTo>
                    <a:pt x="660" y="760"/>
                  </a:lnTo>
                  <a:lnTo>
                    <a:pt x="666" y="758"/>
                  </a:lnTo>
                  <a:lnTo>
                    <a:pt x="666" y="756"/>
                  </a:lnTo>
                  <a:lnTo>
                    <a:pt x="668" y="754"/>
                  </a:lnTo>
                  <a:lnTo>
                    <a:pt x="672" y="748"/>
                  </a:lnTo>
                  <a:lnTo>
                    <a:pt x="674" y="748"/>
                  </a:lnTo>
                  <a:lnTo>
                    <a:pt x="674" y="750"/>
                  </a:lnTo>
                  <a:lnTo>
                    <a:pt x="678" y="750"/>
                  </a:lnTo>
                  <a:lnTo>
                    <a:pt x="678" y="748"/>
                  </a:lnTo>
                  <a:lnTo>
                    <a:pt x="678" y="746"/>
                  </a:lnTo>
                  <a:lnTo>
                    <a:pt x="678" y="742"/>
                  </a:lnTo>
                  <a:lnTo>
                    <a:pt x="676" y="744"/>
                  </a:lnTo>
                  <a:lnTo>
                    <a:pt x="674" y="746"/>
                  </a:lnTo>
                  <a:lnTo>
                    <a:pt x="674" y="746"/>
                  </a:lnTo>
                  <a:lnTo>
                    <a:pt x="674" y="742"/>
                  </a:lnTo>
                  <a:lnTo>
                    <a:pt x="678" y="736"/>
                  </a:lnTo>
                  <a:lnTo>
                    <a:pt x="678" y="736"/>
                  </a:lnTo>
                  <a:lnTo>
                    <a:pt x="678" y="732"/>
                  </a:lnTo>
                  <a:lnTo>
                    <a:pt x="678" y="728"/>
                  </a:lnTo>
                  <a:lnTo>
                    <a:pt x="676" y="726"/>
                  </a:lnTo>
                  <a:lnTo>
                    <a:pt x="676" y="718"/>
                  </a:lnTo>
                  <a:lnTo>
                    <a:pt x="676" y="712"/>
                  </a:lnTo>
                  <a:lnTo>
                    <a:pt x="672" y="704"/>
                  </a:lnTo>
                  <a:lnTo>
                    <a:pt x="670" y="704"/>
                  </a:lnTo>
                  <a:lnTo>
                    <a:pt x="668" y="700"/>
                  </a:lnTo>
                  <a:lnTo>
                    <a:pt x="666" y="700"/>
                  </a:lnTo>
                  <a:lnTo>
                    <a:pt x="666" y="698"/>
                  </a:lnTo>
                  <a:lnTo>
                    <a:pt x="666" y="694"/>
                  </a:lnTo>
                  <a:lnTo>
                    <a:pt x="670" y="692"/>
                  </a:lnTo>
                  <a:lnTo>
                    <a:pt x="676" y="686"/>
                  </a:lnTo>
                  <a:lnTo>
                    <a:pt x="678" y="686"/>
                  </a:lnTo>
                  <a:lnTo>
                    <a:pt x="680" y="684"/>
                  </a:lnTo>
                  <a:lnTo>
                    <a:pt x="678" y="682"/>
                  </a:lnTo>
                  <a:lnTo>
                    <a:pt x="678" y="682"/>
                  </a:lnTo>
                  <a:lnTo>
                    <a:pt x="678" y="680"/>
                  </a:lnTo>
                  <a:lnTo>
                    <a:pt x="680" y="676"/>
                  </a:lnTo>
                  <a:lnTo>
                    <a:pt x="682" y="676"/>
                  </a:lnTo>
                  <a:lnTo>
                    <a:pt x="684" y="680"/>
                  </a:lnTo>
                  <a:lnTo>
                    <a:pt x="684" y="680"/>
                  </a:lnTo>
                  <a:lnTo>
                    <a:pt x="684" y="680"/>
                  </a:lnTo>
                  <a:lnTo>
                    <a:pt x="684" y="676"/>
                  </a:lnTo>
                  <a:lnTo>
                    <a:pt x="688" y="676"/>
                  </a:lnTo>
                  <a:lnTo>
                    <a:pt x="690" y="670"/>
                  </a:lnTo>
                  <a:lnTo>
                    <a:pt x="690" y="670"/>
                  </a:lnTo>
                  <a:lnTo>
                    <a:pt x="686" y="670"/>
                  </a:lnTo>
                  <a:lnTo>
                    <a:pt x="686" y="668"/>
                  </a:lnTo>
                  <a:lnTo>
                    <a:pt x="688" y="664"/>
                  </a:lnTo>
                  <a:lnTo>
                    <a:pt x="686" y="664"/>
                  </a:lnTo>
                  <a:lnTo>
                    <a:pt x="686" y="662"/>
                  </a:lnTo>
                  <a:lnTo>
                    <a:pt x="688" y="660"/>
                  </a:lnTo>
                  <a:lnTo>
                    <a:pt x="690" y="660"/>
                  </a:lnTo>
                  <a:lnTo>
                    <a:pt x="688" y="660"/>
                  </a:lnTo>
                  <a:lnTo>
                    <a:pt x="686" y="658"/>
                  </a:lnTo>
                  <a:lnTo>
                    <a:pt x="688" y="654"/>
                  </a:lnTo>
                  <a:lnTo>
                    <a:pt x="690" y="654"/>
                  </a:lnTo>
                  <a:lnTo>
                    <a:pt x="688" y="652"/>
                  </a:lnTo>
                  <a:lnTo>
                    <a:pt x="684" y="654"/>
                  </a:lnTo>
                  <a:lnTo>
                    <a:pt x="684" y="652"/>
                  </a:lnTo>
                  <a:lnTo>
                    <a:pt x="684" y="650"/>
                  </a:lnTo>
                  <a:lnTo>
                    <a:pt x="688" y="646"/>
                  </a:lnTo>
                  <a:lnTo>
                    <a:pt x="692" y="642"/>
                  </a:lnTo>
                  <a:lnTo>
                    <a:pt x="692" y="640"/>
                  </a:lnTo>
                  <a:lnTo>
                    <a:pt x="694" y="640"/>
                  </a:lnTo>
                  <a:lnTo>
                    <a:pt x="696" y="638"/>
                  </a:lnTo>
                  <a:lnTo>
                    <a:pt x="696" y="634"/>
                  </a:lnTo>
                  <a:lnTo>
                    <a:pt x="694" y="634"/>
                  </a:lnTo>
                  <a:lnTo>
                    <a:pt x="694" y="634"/>
                  </a:lnTo>
                  <a:lnTo>
                    <a:pt x="692" y="634"/>
                  </a:lnTo>
                  <a:lnTo>
                    <a:pt x="692" y="630"/>
                  </a:lnTo>
                  <a:lnTo>
                    <a:pt x="692" y="626"/>
                  </a:lnTo>
                  <a:lnTo>
                    <a:pt x="692" y="622"/>
                  </a:lnTo>
                  <a:lnTo>
                    <a:pt x="692" y="620"/>
                  </a:lnTo>
                  <a:lnTo>
                    <a:pt x="694" y="618"/>
                  </a:lnTo>
                  <a:lnTo>
                    <a:pt x="696" y="620"/>
                  </a:lnTo>
                  <a:lnTo>
                    <a:pt x="698" y="620"/>
                  </a:lnTo>
                  <a:lnTo>
                    <a:pt x="698" y="618"/>
                  </a:lnTo>
                  <a:lnTo>
                    <a:pt x="698" y="616"/>
                  </a:lnTo>
                  <a:lnTo>
                    <a:pt x="700" y="616"/>
                  </a:lnTo>
                  <a:lnTo>
                    <a:pt x="702" y="614"/>
                  </a:lnTo>
                  <a:lnTo>
                    <a:pt x="704" y="616"/>
                  </a:lnTo>
                  <a:lnTo>
                    <a:pt x="708" y="616"/>
                  </a:lnTo>
                  <a:lnTo>
                    <a:pt x="712" y="618"/>
                  </a:lnTo>
                  <a:lnTo>
                    <a:pt x="718" y="622"/>
                  </a:lnTo>
                  <a:lnTo>
                    <a:pt x="720" y="622"/>
                  </a:lnTo>
                  <a:lnTo>
                    <a:pt x="718" y="624"/>
                  </a:lnTo>
                  <a:lnTo>
                    <a:pt x="716" y="626"/>
                  </a:lnTo>
                  <a:lnTo>
                    <a:pt x="720" y="626"/>
                  </a:lnTo>
                  <a:lnTo>
                    <a:pt x="724" y="622"/>
                  </a:lnTo>
                  <a:lnTo>
                    <a:pt x="726" y="622"/>
                  </a:lnTo>
                  <a:lnTo>
                    <a:pt x="726" y="624"/>
                  </a:lnTo>
                  <a:lnTo>
                    <a:pt x="728" y="624"/>
                  </a:lnTo>
                  <a:lnTo>
                    <a:pt x="730" y="626"/>
                  </a:lnTo>
                  <a:lnTo>
                    <a:pt x="730" y="624"/>
                  </a:lnTo>
                  <a:lnTo>
                    <a:pt x="734" y="626"/>
                  </a:lnTo>
                  <a:lnTo>
                    <a:pt x="734" y="624"/>
                  </a:lnTo>
                  <a:lnTo>
                    <a:pt x="736" y="624"/>
                  </a:lnTo>
                  <a:lnTo>
                    <a:pt x="740" y="622"/>
                  </a:lnTo>
                  <a:lnTo>
                    <a:pt x="744" y="626"/>
                  </a:lnTo>
                  <a:lnTo>
                    <a:pt x="744" y="628"/>
                  </a:lnTo>
                  <a:lnTo>
                    <a:pt x="746" y="630"/>
                  </a:lnTo>
                  <a:lnTo>
                    <a:pt x="748" y="630"/>
                  </a:lnTo>
                  <a:lnTo>
                    <a:pt x="748" y="634"/>
                  </a:lnTo>
                  <a:lnTo>
                    <a:pt x="748" y="636"/>
                  </a:lnTo>
                  <a:lnTo>
                    <a:pt x="748" y="638"/>
                  </a:lnTo>
                  <a:lnTo>
                    <a:pt x="750" y="636"/>
                  </a:lnTo>
                  <a:lnTo>
                    <a:pt x="752" y="638"/>
                  </a:lnTo>
                  <a:lnTo>
                    <a:pt x="754" y="642"/>
                  </a:lnTo>
                  <a:lnTo>
                    <a:pt x="752" y="642"/>
                  </a:lnTo>
                  <a:lnTo>
                    <a:pt x="754" y="644"/>
                  </a:lnTo>
                  <a:lnTo>
                    <a:pt x="754" y="642"/>
                  </a:lnTo>
                  <a:lnTo>
                    <a:pt x="758" y="644"/>
                  </a:lnTo>
                  <a:lnTo>
                    <a:pt x="756" y="646"/>
                  </a:lnTo>
                  <a:lnTo>
                    <a:pt x="754" y="644"/>
                  </a:lnTo>
                  <a:lnTo>
                    <a:pt x="754" y="648"/>
                  </a:lnTo>
                  <a:lnTo>
                    <a:pt x="752" y="648"/>
                  </a:lnTo>
                  <a:lnTo>
                    <a:pt x="754" y="650"/>
                  </a:lnTo>
                  <a:lnTo>
                    <a:pt x="754" y="652"/>
                  </a:lnTo>
                  <a:lnTo>
                    <a:pt x="756" y="650"/>
                  </a:lnTo>
                  <a:lnTo>
                    <a:pt x="756" y="652"/>
                  </a:lnTo>
                  <a:lnTo>
                    <a:pt x="758" y="652"/>
                  </a:lnTo>
                  <a:lnTo>
                    <a:pt x="762" y="654"/>
                  </a:lnTo>
                  <a:lnTo>
                    <a:pt x="764" y="654"/>
                  </a:lnTo>
                  <a:lnTo>
                    <a:pt x="764" y="656"/>
                  </a:lnTo>
                  <a:lnTo>
                    <a:pt x="768" y="654"/>
                  </a:lnTo>
                  <a:lnTo>
                    <a:pt x="770" y="656"/>
                  </a:lnTo>
                  <a:lnTo>
                    <a:pt x="770" y="660"/>
                  </a:lnTo>
                  <a:lnTo>
                    <a:pt x="772" y="662"/>
                  </a:lnTo>
                  <a:lnTo>
                    <a:pt x="774" y="660"/>
                  </a:lnTo>
                  <a:lnTo>
                    <a:pt x="774" y="656"/>
                  </a:lnTo>
                  <a:lnTo>
                    <a:pt x="776" y="656"/>
                  </a:lnTo>
                  <a:lnTo>
                    <a:pt x="776" y="660"/>
                  </a:lnTo>
                  <a:lnTo>
                    <a:pt x="776" y="664"/>
                  </a:lnTo>
                  <a:lnTo>
                    <a:pt x="774" y="664"/>
                  </a:lnTo>
                  <a:lnTo>
                    <a:pt x="770" y="668"/>
                  </a:lnTo>
                  <a:lnTo>
                    <a:pt x="772" y="674"/>
                  </a:lnTo>
                  <a:lnTo>
                    <a:pt x="770" y="676"/>
                  </a:lnTo>
                  <a:lnTo>
                    <a:pt x="770" y="674"/>
                  </a:lnTo>
                  <a:lnTo>
                    <a:pt x="768" y="674"/>
                  </a:lnTo>
                  <a:lnTo>
                    <a:pt x="768" y="678"/>
                  </a:lnTo>
                  <a:lnTo>
                    <a:pt x="762" y="678"/>
                  </a:lnTo>
                  <a:lnTo>
                    <a:pt x="756" y="676"/>
                  </a:lnTo>
                  <a:lnTo>
                    <a:pt x="762" y="678"/>
                  </a:lnTo>
                  <a:lnTo>
                    <a:pt x="766" y="680"/>
                  </a:lnTo>
                  <a:lnTo>
                    <a:pt x="770" y="682"/>
                  </a:lnTo>
                  <a:lnTo>
                    <a:pt x="770" y="686"/>
                  </a:lnTo>
                  <a:lnTo>
                    <a:pt x="768" y="690"/>
                  </a:lnTo>
                  <a:lnTo>
                    <a:pt x="768" y="690"/>
                  </a:lnTo>
                  <a:lnTo>
                    <a:pt x="764" y="694"/>
                  </a:lnTo>
                  <a:lnTo>
                    <a:pt x="766" y="694"/>
                  </a:lnTo>
                  <a:lnTo>
                    <a:pt x="768" y="700"/>
                  </a:lnTo>
                  <a:lnTo>
                    <a:pt x="770" y="700"/>
                  </a:lnTo>
                  <a:lnTo>
                    <a:pt x="768" y="700"/>
                  </a:lnTo>
                  <a:lnTo>
                    <a:pt x="764" y="698"/>
                  </a:lnTo>
                  <a:lnTo>
                    <a:pt x="768" y="704"/>
                  </a:lnTo>
                  <a:lnTo>
                    <a:pt x="770" y="704"/>
                  </a:lnTo>
                  <a:lnTo>
                    <a:pt x="770" y="704"/>
                  </a:lnTo>
                  <a:lnTo>
                    <a:pt x="770" y="702"/>
                  </a:lnTo>
                  <a:lnTo>
                    <a:pt x="772" y="702"/>
                  </a:lnTo>
                  <a:lnTo>
                    <a:pt x="774" y="704"/>
                  </a:lnTo>
                  <a:lnTo>
                    <a:pt x="776" y="706"/>
                  </a:lnTo>
                  <a:lnTo>
                    <a:pt x="774" y="710"/>
                  </a:lnTo>
                  <a:lnTo>
                    <a:pt x="776" y="712"/>
                  </a:lnTo>
                  <a:lnTo>
                    <a:pt x="772" y="716"/>
                  </a:lnTo>
                  <a:lnTo>
                    <a:pt x="772" y="718"/>
                  </a:lnTo>
                  <a:lnTo>
                    <a:pt x="770" y="720"/>
                  </a:lnTo>
                  <a:lnTo>
                    <a:pt x="774" y="720"/>
                  </a:lnTo>
                  <a:lnTo>
                    <a:pt x="776" y="712"/>
                  </a:lnTo>
                  <a:lnTo>
                    <a:pt x="780" y="710"/>
                  </a:lnTo>
                  <a:lnTo>
                    <a:pt x="780" y="710"/>
                  </a:lnTo>
                  <a:lnTo>
                    <a:pt x="780" y="712"/>
                  </a:lnTo>
                  <a:lnTo>
                    <a:pt x="780" y="718"/>
                  </a:lnTo>
                  <a:lnTo>
                    <a:pt x="780" y="718"/>
                  </a:lnTo>
                  <a:lnTo>
                    <a:pt x="780" y="720"/>
                  </a:lnTo>
                  <a:lnTo>
                    <a:pt x="778" y="724"/>
                  </a:lnTo>
                  <a:lnTo>
                    <a:pt x="782" y="720"/>
                  </a:lnTo>
                  <a:lnTo>
                    <a:pt x="782" y="718"/>
                  </a:lnTo>
                  <a:lnTo>
                    <a:pt x="784" y="714"/>
                  </a:lnTo>
                  <a:lnTo>
                    <a:pt x="786" y="714"/>
                  </a:lnTo>
                  <a:lnTo>
                    <a:pt x="788" y="712"/>
                  </a:lnTo>
                  <a:lnTo>
                    <a:pt x="790" y="712"/>
                  </a:lnTo>
                  <a:lnTo>
                    <a:pt x="790" y="714"/>
                  </a:lnTo>
                  <a:lnTo>
                    <a:pt x="792" y="712"/>
                  </a:lnTo>
                  <a:lnTo>
                    <a:pt x="794" y="712"/>
                  </a:lnTo>
                  <a:lnTo>
                    <a:pt x="794" y="710"/>
                  </a:lnTo>
                  <a:lnTo>
                    <a:pt x="796" y="708"/>
                  </a:lnTo>
                  <a:lnTo>
                    <a:pt x="800" y="706"/>
                  </a:lnTo>
                  <a:lnTo>
                    <a:pt x="802" y="706"/>
                  </a:lnTo>
                  <a:lnTo>
                    <a:pt x="802" y="710"/>
                  </a:lnTo>
                  <a:lnTo>
                    <a:pt x="802" y="714"/>
                  </a:lnTo>
                  <a:lnTo>
                    <a:pt x="802" y="710"/>
                  </a:lnTo>
                  <a:lnTo>
                    <a:pt x="802" y="706"/>
                  </a:lnTo>
                  <a:lnTo>
                    <a:pt x="804" y="706"/>
                  </a:lnTo>
                  <a:lnTo>
                    <a:pt x="804" y="704"/>
                  </a:lnTo>
                  <a:lnTo>
                    <a:pt x="804" y="702"/>
                  </a:lnTo>
                  <a:lnTo>
                    <a:pt x="806" y="702"/>
                  </a:lnTo>
                  <a:lnTo>
                    <a:pt x="808" y="698"/>
                  </a:lnTo>
                  <a:lnTo>
                    <a:pt x="810" y="698"/>
                  </a:lnTo>
                  <a:lnTo>
                    <a:pt x="810" y="696"/>
                  </a:lnTo>
                  <a:lnTo>
                    <a:pt x="812" y="694"/>
                  </a:lnTo>
                  <a:lnTo>
                    <a:pt x="814" y="694"/>
                  </a:lnTo>
                  <a:lnTo>
                    <a:pt x="816" y="696"/>
                  </a:lnTo>
                  <a:lnTo>
                    <a:pt x="816" y="694"/>
                  </a:lnTo>
                  <a:lnTo>
                    <a:pt x="814" y="692"/>
                  </a:lnTo>
                  <a:lnTo>
                    <a:pt x="812" y="692"/>
                  </a:lnTo>
                  <a:lnTo>
                    <a:pt x="812" y="690"/>
                  </a:lnTo>
                  <a:lnTo>
                    <a:pt x="814" y="686"/>
                  </a:lnTo>
                  <a:lnTo>
                    <a:pt x="814" y="686"/>
                  </a:lnTo>
                  <a:lnTo>
                    <a:pt x="816" y="688"/>
                  </a:lnTo>
                  <a:lnTo>
                    <a:pt x="816" y="686"/>
                  </a:lnTo>
                  <a:lnTo>
                    <a:pt x="818" y="684"/>
                  </a:lnTo>
                  <a:lnTo>
                    <a:pt x="818" y="682"/>
                  </a:lnTo>
                  <a:lnTo>
                    <a:pt x="820" y="680"/>
                  </a:lnTo>
                  <a:lnTo>
                    <a:pt x="822" y="678"/>
                  </a:lnTo>
                  <a:lnTo>
                    <a:pt x="822" y="676"/>
                  </a:lnTo>
                  <a:lnTo>
                    <a:pt x="824" y="674"/>
                  </a:lnTo>
                  <a:lnTo>
                    <a:pt x="826" y="672"/>
                  </a:lnTo>
                  <a:lnTo>
                    <a:pt x="826" y="674"/>
                  </a:lnTo>
                  <a:lnTo>
                    <a:pt x="824" y="676"/>
                  </a:lnTo>
                  <a:lnTo>
                    <a:pt x="826" y="674"/>
                  </a:lnTo>
                  <a:lnTo>
                    <a:pt x="828" y="676"/>
                  </a:lnTo>
                  <a:lnTo>
                    <a:pt x="826" y="676"/>
                  </a:lnTo>
                  <a:lnTo>
                    <a:pt x="826" y="678"/>
                  </a:lnTo>
                  <a:lnTo>
                    <a:pt x="828" y="678"/>
                  </a:lnTo>
                  <a:lnTo>
                    <a:pt x="826" y="680"/>
                  </a:lnTo>
                  <a:lnTo>
                    <a:pt x="824" y="682"/>
                  </a:lnTo>
                  <a:lnTo>
                    <a:pt x="824" y="682"/>
                  </a:lnTo>
                  <a:lnTo>
                    <a:pt x="826" y="682"/>
                  </a:lnTo>
                  <a:lnTo>
                    <a:pt x="828" y="682"/>
                  </a:lnTo>
                  <a:lnTo>
                    <a:pt x="826" y="684"/>
                  </a:lnTo>
                  <a:lnTo>
                    <a:pt x="826" y="686"/>
                  </a:lnTo>
                  <a:lnTo>
                    <a:pt x="828" y="684"/>
                  </a:lnTo>
                  <a:lnTo>
                    <a:pt x="828" y="688"/>
                  </a:lnTo>
                  <a:lnTo>
                    <a:pt x="826" y="688"/>
                  </a:lnTo>
                  <a:lnTo>
                    <a:pt x="828" y="690"/>
                  </a:lnTo>
                  <a:lnTo>
                    <a:pt x="830" y="692"/>
                  </a:lnTo>
                  <a:lnTo>
                    <a:pt x="830" y="696"/>
                  </a:lnTo>
                  <a:lnTo>
                    <a:pt x="828" y="698"/>
                  </a:lnTo>
                  <a:lnTo>
                    <a:pt x="828" y="696"/>
                  </a:lnTo>
                  <a:lnTo>
                    <a:pt x="826" y="696"/>
                  </a:lnTo>
                  <a:lnTo>
                    <a:pt x="828" y="698"/>
                  </a:lnTo>
                  <a:lnTo>
                    <a:pt x="828" y="700"/>
                  </a:lnTo>
                  <a:lnTo>
                    <a:pt x="830" y="700"/>
                  </a:lnTo>
                  <a:lnTo>
                    <a:pt x="830" y="698"/>
                  </a:lnTo>
                  <a:lnTo>
                    <a:pt x="830" y="700"/>
                  </a:lnTo>
                  <a:lnTo>
                    <a:pt x="832" y="700"/>
                  </a:lnTo>
                  <a:lnTo>
                    <a:pt x="830" y="704"/>
                  </a:lnTo>
                  <a:lnTo>
                    <a:pt x="828" y="704"/>
                  </a:lnTo>
                  <a:lnTo>
                    <a:pt x="826" y="704"/>
                  </a:lnTo>
                  <a:lnTo>
                    <a:pt x="824" y="706"/>
                  </a:lnTo>
                  <a:lnTo>
                    <a:pt x="826" y="706"/>
                  </a:lnTo>
                  <a:lnTo>
                    <a:pt x="832" y="704"/>
                  </a:lnTo>
                  <a:lnTo>
                    <a:pt x="834" y="704"/>
                  </a:lnTo>
                  <a:lnTo>
                    <a:pt x="834" y="708"/>
                  </a:lnTo>
                  <a:lnTo>
                    <a:pt x="830" y="710"/>
                  </a:lnTo>
                  <a:lnTo>
                    <a:pt x="832" y="710"/>
                  </a:lnTo>
                  <a:lnTo>
                    <a:pt x="836" y="710"/>
                  </a:lnTo>
                  <a:lnTo>
                    <a:pt x="836" y="712"/>
                  </a:lnTo>
                  <a:lnTo>
                    <a:pt x="832" y="716"/>
                  </a:lnTo>
                  <a:lnTo>
                    <a:pt x="830" y="716"/>
                  </a:lnTo>
                  <a:lnTo>
                    <a:pt x="828" y="714"/>
                  </a:lnTo>
                  <a:lnTo>
                    <a:pt x="826" y="716"/>
                  </a:lnTo>
                  <a:lnTo>
                    <a:pt x="826" y="718"/>
                  </a:lnTo>
                  <a:lnTo>
                    <a:pt x="826" y="718"/>
                  </a:lnTo>
                  <a:lnTo>
                    <a:pt x="830" y="718"/>
                  </a:lnTo>
                  <a:lnTo>
                    <a:pt x="834" y="718"/>
                  </a:lnTo>
                  <a:lnTo>
                    <a:pt x="836" y="716"/>
                  </a:lnTo>
                  <a:lnTo>
                    <a:pt x="836" y="718"/>
                  </a:lnTo>
                  <a:lnTo>
                    <a:pt x="836" y="718"/>
                  </a:lnTo>
                  <a:lnTo>
                    <a:pt x="836" y="720"/>
                  </a:lnTo>
                  <a:lnTo>
                    <a:pt x="832" y="722"/>
                  </a:lnTo>
                  <a:lnTo>
                    <a:pt x="830" y="722"/>
                  </a:lnTo>
                  <a:lnTo>
                    <a:pt x="828" y="726"/>
                  </a:lnTo>
                  <a:lnTo>
                    <a:pt x="830" y="724"/>
                  </a:lnTo>
                  <a:lnTo>
                    <a:pt x="834" y="724"/>
                  </a:lnTo>
                  <a:lnTo>
                    <a:pt x="836" y="724"/>
                  </a:lnTo>
                  <a:lnTo>
                    <a:pt x="838" y="724"/>
                  </a:lnTo>
                  <a:lnTo>
                    <a:pt x="838" y="726"/>
                  </a:lnTo>
                  <a:lnTo>
                    <a:pt x="836" y="726"/>
                  </a:lnTo>
                  <a:lnTo>
                    <a:pt x="834" y="728"/>
                  </a:lnTo>
                  <a:lnTo>
                    <a:pt x="832" y="730"/>
                  </a:lnTo>
                  <a:lnTo>
                    <a:pt x="834" y="728"/>
                  </a:lnTo>
                  <a:lnTo>
                    <a:pt x="836" y="730"/>
                  </a:lnTo>
                  <a:lnTo>
                    <a:pt x="838" y="728"/>
                  </a:lnTo>
                  <a:lnTo>
                    <a:pt x="840" y="730"/>
                  </a:lnTo>
                  <a:lnTo>
                    <a:pt x="842" y="734"/>
                  </a:lnTo>
                  <a:lnTo>
                    <a:pt x="838" y="736"/>
                  </a:lnTo>
                  <a:lnTo>
                    <a:pt x="838" y="736"/>
                  </a:lnTo>
                  <a:lnTo>
                    <a:pt x="836" y="736"/>
                  </a:lnTo>
                  <a:lnTo>
                    <a:pt x="834" y="736"/>
                  </a:lnTo>
                  <a:lnTo>
                    <a:pt x="836" y="738"/>
                  </a:lnTo>
                  <a:lnTo>
                    <a:pt x="838" y="738"/>
                  </a:lnTo>
                  <a:lnTo>
                    <a:pt x="838" y="738"/>
                  </a:lnTo>
                  <a:lnTo>
                    <a:pt x="840" y="738"/>
                  </a:lnTo>
                  <a:lnTo>
                    <a:pt x="842" y="740"/>
                  </a:lnTo>
                  <a:lnTo>
                    <a:pt x="840" y="742"/>
                  </a:lnTo>
                  <a:lnTo>
                    <a:pt x="838" y="742"/>
                  </a:lnTo>
                  <a:lnTo>
                    <a:pt x="842" y="744"/>
                  </a:lnTo>
                  <a:lnTo>
                    <a:pt x="844" y="744"/>
                  </a:lnTo>
                  <a:lnTo>
                    <a:pt x="846" y="746"/>
                  </a:lnTo>
                  <a:lnTo>
                    <a:pt x="844" y="748"/>
                  </a:lnTo>
                  <a:lnTo>
                    <a:pt x="844" y="748"/>
                  </a:lnTo>
                  <a:lnTo>
                    <a:pt x="840" y="752"/>
                  </a:lnTo>
                  <a:lnTo>
                    <a:pt x="838" y="750"/>
                  </a:lnTo>
                  <a:lnTo>
                    <a:pt x="838" y="752"/>
                  </a:lnTo>
                  <a:lnTo>
                    <a:pt x="840" y="752"/>
                  </a:lnTo>
                  <a:lnTo>
                    <a:pt x="840" y="754"/>
                  </a:lnTo>
                  <a:lnTo>
                    <a:pt x="838" y="754"/>
                  </a:lnTo>
                  <a:lnTo>
                    <a:pt x="834" y="752"/>
                  </a:lnTo>
                  <a:lnTo>
                    <a:pt x="830" y="752"/>
                  </a:lnTo>
                  <a:lnTo>
                    <a:pt x="834" y="754"/>
                  </a:lnTo>
                  <a:lnTo>
                    <a:pt x="834" y="756"/>
                  </a:lnTo>
                  <a:lnTo>
                    <a:pt x="836" y="758"/>
                  </a:lnTo>
                  <a:lnTo>
                    <a:pt x="838" y="760"/>
                  </a:lnTo>
                  <a:lnTo>
                    <a:pt x="838" y="760"/>
                  </a:lnTo>
                  <a:lnTo>
                    <a:pt x="834" y="762"/>
                  </a:lnTo>
                  <a:lnTo>
                    <a:pt x="834" y="762"/>
                  </a:lnTo>
                  <a:lnTo>
                    <a:pt x="830" y="762"/>
                  </a:lnTo>
                  <a:lnTo>
                    <a:pt x="834" y="764"/>
                  </a:lnTo>
                  <a:lnTo>
                    <a:pt x="836" y="764"/>
                  </a:lnTo>
                  <a:lnTo>
                    <a:pt x="836" y="762"/>
                  </a:lnTo>
                  <a:lnTo>
                    <a:pt x="840" y="762"/>
                  </a:lnTo>
                  <a:lnTo>
                    <a:pt x="840" y="762"/>
                  </a:lnTo>
                  <a:lnTo>
                    <a:pt x="840" y="764"/>
                  </a:lnTo>
                  <a:lnTo>
                    <a:pt x="842" y="766"/>
                  </a:lnTo>
                  <a:lnTo>
                    <a:pt x="840" y="766"/>
                  </a:lnTo>
                  <a:lnTo>
                    <a:pt x="842" y="766"/>
                  </a:lnTo>
                  <a:lnTo>
                    <a:pt x="842" y="768"/>
                  </a:lnTo>
                  <a:lnTo>
                    <a:pt x="842" y="768"/>
                  </a:lnTo>
                  <a:lnTo>
                    <a:pt x="844" y="770"/>
                  </a:lnTo>
                  <a:lnTo>
                    <a:pt x="846" y="768"/>
                  </a:lnTo>
                  <a:lnTo>
                    <a:pt x="846" y="768"/>
                  </a:lnTo>
                  <a:lnTo>
                    <a:pt x="848" y="770"/>
                  </a:lnTo>
                  <a:lnTo>
                    <a:pt x="848" y="772"/>
                  </a:lnTo>
                  <a:lnTo>
                    <a:pt x="846" y="774"/>
                  </a:lnTo>
                  <a:lnTo>
                    <a:pt x="846" y="774"/>
                  </a:lnTo>
                  <a:lnTo>
                    <a:pt x="848" y="774"/>
                  </a:lnTo>
                  <a:lnTo>
                    <a:pt x="850" y="772"/>
                  </a:lnTo>
                  <a:lnTo>
                    <a:pt x="850" y="772"/>
                  </a:lnTo>
                  <a:lnTo>
                    <a:pt x="850" y="774"/>
                  </a:lnTo>
                  <a:lnTo>
                    <a:pt x="852" y="776"/>
                  </a:lnTo>
                  <a:lnTo>
                    <a:pt x="848" y="778"/>
                  </a:lnTo>
                  <a:lnTo>
                    <a:pt x="844" y="782"/>
                  </a:lnTo>
                  <a:lnTo>
                    <a:pt x="844" y="784"/>
                  </a:lnTo>
                  <a:lnTo>
                    <a:pt x="840" y="782"/>
                  </a:lnTo>
                  <a:lnTo>
                    <a:pt x="842" y="784"/>
                  </a:lnTo>
                  <a:lnTo>
                    <a:pt x="844" y="784"/>
                  </a:lnTo>
                  <a:lnTo>
                    <a:pt x="850" y="780"/>
                  </a:lnTo>
                  <a:lnTo>
                    <a:pt x="852" y="780"/>
                  </a:lnTo>
                  <a:lnTo>
                    <a:pt x="852" y="780"/>
                  </a:lnTo>
                  <a:lnTo>
                    <a:pt x="850" y="782"/>
                  </a:lnTo>
                  <a:lnTo>
                    <a:pt x="848" y="784"/>
                  </a:lnTo>
                  <a:lnTo>
                    <a:pt x="850" y="786"/>
                  </a:lnTo>
                  <a:lnTo>
                    <a:pt x="852" y="782"/>
                  </a:lnTo>
                  <a:lnTo>
                    <a:pt x="854" y="780"/>
                  </a:lnTo>
                  <a:lnTo>
                    <a:pt x="856" y="780"/>
                  </a:lnTo>
                  <a:lnTo>
                    <a:pt x="856" y="780"/>
                  </a:lnTo>
                  <a:lnTo>
                    <a:pt x="854" y="782"/>
                  </a:lnTo>
                  <a:lnTo>
                    <a:pt x="854" y="782"/>
                  </a:lnTo>
                  <a:lnTo>
                    <a:pt x="854" y="782"/>
                  </a:lnTo>
                  <a:lnTo>
                    <a:pt x="858" y="782"/>
                  </a:lnTo>
                  <a:lnTo>
                    <a:pt x="858" y="782"/>
                  </a:lnTo>
                  <a:lnTo>
                    <a:pt x="856" y="786"/>
                  </a:lnTo>
                  <a:lnTo>
                    <a:pt x="854" y="788"/>
                  </a:lnTo>
                  <a:lnTo>
                    <a:pt x="854" y="788"/>
                  </a:lnTo>
                  <a:lnTo>
                    <a:pt x="858" y="786"/>
                  </a:lnTo>
                  <a:lnTo>
                    <a:pt x="862" y="782"/>
                  </a:lnTo>
                  <a:lnTo>
                    <a:pt x="862" y="782"/>
                  </a:lnTo>
                  <a:lnTo>
                    <a:pt x="862" y="784"/>
                  </a:lnTo>
                  <a:lnTo>
                    <a:pt x="860" y="784"/>
                  </a:lnTo>
                  <a:lnTo>
                    <a:pt x="864" y="782"/>
                  </a:lnTo>
                  <a:lnTo>
                    <a:pt x="864" y="784"/>
                  </a:lnTo>
                  <a:lnTo>
                    <a:pt x="864" y="788"/>
                  </a:lnTo>
                  <a:lnTo>
                    <a:pt x="862" y="788"/>
                  </a:lnTo>
                  <a:lnTo>
                    <a:pt x="862" y="788"/>
                  </a:lnTo>
                  <a:lnTo>
                    <a:pt x="866" y="788"/>
                  </a:lnTo>
                  <a:lnTo>
                    <a:pt x="868" y="790"/>
                  </a:lnTo>
                  <a:lnTo>
                    <a:pt x="870" y="788"/>
                  </a:lnTo>
                  <a:lnTo>
                    <a:pt x="874" y="788"/>
                  </a:lnTo>
                  <a:lnTo>
                    <a:pt x="876" y="788"/>
                  </a:lnTo>
                  <a:lnTo>
                    <a:pt x="874" y="790"/>
                  </a:lnTo>
                  <a:lnTo>
                    <a:pt x="872" y="790"/>
                  </a:lnTo>
                  <a:lnTo>
                    <a:pt x="872" y="792"/>
                  </a:lnTo>
                  <a:lnTo>
                    <a:pt x="878" y="794"/>
                  </a:lnTo>
                  <a:lnTo>
                    <a:pt x="880" y="794"/>
                  </a:lnTo>
                  <a:lnTo>
                    <a:pt x="876" y="796"/>
                  </a:lnTo>
                  <a:lnTo>
                    <a:pt x="876" y="796"/>
                  </a:lnTo>
                  <a:lnTo>
                    <a:pt x="872" y="798"/>
                  </a:lnTo>
                  <a:lnTo>
                    <a:pt x="870" y="796"/>
                  </a:lnTo>
                  <a:lnTo>
                    <a:pt x="866" y="798"/>
                  </a:lnTo>
                  <a:lnTo>
                    <a:pt x="864" y="800"/>
                  </a:lnTo>
                  <a:lnTo>
                    <a:pt x="860" y="800"/>
                  </a:lnTo>
                  <a:lnTo>
                    <a:pt x="852" y="802"/>
                  </a:lnTo>
                  <a:lnTo>
                    <a:pt x="852" y="802"/>
                  </a:lnTo>
                  <a:lnTo>
                    <a:pt x="858" y="802"/>
                  </a:lnTo>
                  <a:lnTo>
                    <a:pt x="862" y="800"/>
                  </a:lnTo>
                  <a:lnTo>
                    <a:pt x="864" y="802"/>
                  </a:lnTo>
                  <a:lnTo>
                    <a:pt x="864" y="802"/>
                  </a:lnTo>
                  <a:lnTo>
                    <a:pt x="860" y="802"/>
                  </a:lnTo>
                  <a:lnTo>
                    <a:pt x="854" y="804"/>
                  </a:lnTo>
                  <a:lnTo>
                    <a:pt x="852" y="806"/>
                  </a:lnTo>
                  <a:lnTo>
                    <a:pt x="850" y="808"/>
                  </a:lnTo>
                  <a:lnTo>
                    <a:pt x="846" y="808"/>
                  </a:lnTo>
                  <a:lnTo>
                    <a:pt x="846" y="810"/>
                  </a:lnTo>
                  <a:lnTo>
                    <a:pt x="844" y="810"/>
                  </a:lnTo>
                  <a:lnTo>
                    <a:pt x="840" y="808"/>
                  </a:lnTo>
                  <a:lnTo>
                    <a:pt x="838" y="804"/>
                  </a:lnTo>
                  <a:lnTo>
                    <a:pt x="838" y="806"/>
                  </a:lnTo>
                  <a:lnTo>
                    <a:pt x="838" y="808"/>
                  </a:lnTo>
                  <a:lnTo>
                    <a:pt x="840" y="808"/>
                  </a:lnTo>
                  <a:lnTo>
                    <a:pt x="840" y="808"/>
                  </a:lnTo>
                  <a:lnTo>
                    <a:pt x="844" y="812"/>
                  </a:lnTo>
                  <a:lnTo>
                    <a:pt x="844" y="814"/>
                  </a:lnTo>
                  <a:lnTo>
                    <a:pt x="842" y="814"/>
                  </a:lnTo>
                  <a:lnTo>
                    <a:pt x="842" y="816"/>
                  </a:lnTo>
                  <a:lnTo>
                    <a:pt x="842" y="816"/>
                  </a:lnTo>
                  <a:lnTo>
                    <a:pt x="844" y="818"/>
                  </a:lnTo>
                  <a:lnTo>
                    <a:pt x="844" y="816"/>
                  </a:lnTo>
                  <a:lnTo>
                    <a:pt x="846" y="816"/>
                  </a:lnTo>
                  <a:lnTo>
                    <a:pt x="848" y="812"/>
                  </a:lnTo>
                  <a:lnTo>
                    <a:pt x="852" y="812"/>
                  </a:lnTo>
                  <a:lnTo>
                    <a:pt x="854" y="810"/>
                  </a:lnTo>
                  <a:lnTo>
                    <a:pt x="856" y="810"/>
                  </a:lnTo>
                  <a:lnTo>
                    <a:pt x="858" y="808"/>
                  </a:lnTo>
                  <a:lnTo>
                    <a:pt x="860" y="806"/>
                  </a:lnTo>
                  <a:lnTo>
                    <a:pt x="862" y="804"/>
                  </a:lnTo>
                  <a:lnTo>
                    <a:pt x="866" y="802"/>
                  </a:lnTo>
                  <a:lnTo>
                    <a:pt x="870" y="804"/>
                  </a:lnTo>
                  <a:lnTo>
                    <a:pt x="872" y="802"/>
                  </a:lnTo>
                  <a:lnTo>
                    <a:pt x="870" y="802"/>
                  </a:lnTo>
                  <a:lnTo>
                    <a:pt x="868" y="802"/>
                  </a:lnTo>
                  <a:lnTo>
                    <a:pt x="866" y="802"/>
                  </a:lnTo>
                  <a:lnTo>
                    <a:pt x="868" y="802"/>
                  </a:lnTo>
                  <a:lnTo>
                    <a:pt x="874" y="800"/>
                  </a:lnTo>
                  <a:lnTo>
                    <a:pt x="878" y="802"/>
                  </a:lnTo>
                  <a:lnTo>
                    <a:pt x="880" y="806"/>
                  </a:lnTo>
                  <a:lnTo>
                    <a:pt x="880" y="808"/>
                  </a:lnTo>
                  <a:lnTo>
                    <a:pt x="876" y="810"/>
                  </a:lnTo>
                  <a:lnTo>
                    <a:pt x="876" y="810"/>
                  </a:lnTo>
                  <a:lnTo>
                    <a:pt x="874" y="812"/>
                  </a:lnTo>
                  <a:lnTo>
                    <a:pt x="876" y="812"/>
                  </a:lnTo>
                  <a:lnTo>
                    <a:pt x="878" y="814"/>
                  </a:lnTo>
                  <a:lnTo>
                    <a:pt x="878" y="814"/>
                  </a:lnTo>
                  <a:lnTo>
                    <a:pt x="880" y="810"/>
                  </a:lnTo>
                  <a:lnTo>
                    <a:pt x="884" y="808"/>
                  </a:lnTo>
                  <a:lnTo>
                    <a:pt x="886" y="808"/>
                  </a:lnTo>
                  <a:lnTo>
                    <a:pt x="886" y="810"/>
                  </a:lnTo>
                  <a:lnTo>
                    <a:pt x="886" y="810"/>
                  </a:lnTo>
                  <a:lnTo>
                    <a:pt x="886" y="812"/>
                  </a:lnTo>
                  <a:lnTo>
                    <a:pt x="888" y="812"/>
                  </a:lnTo>
                  <a:lnTo>
                    <a:pt x="892" y="814"/>
                  </a:lnTo>
                  <a:lnTo>
                    <a:pt x="892" y="816"/>
                  </a:lnTo>
                  <a:lnTo>
                    <a:pt x="890" y="814"/>
                  </a:lnTo>
                  <a:lnTo>
                    <a:pt x="888" y="814"/>
                  </a:lnTo>
                  <a:lnTo>
                    <a:pt x="890" y="816"/>
                  </a:lnTo>
                  <a:lnTo>
                    <a:pt x="892" y="818"/>
                  </a:lnTo>
                  <a:lnTo>
                    <a:pt x="894" y="820"/>
                  </a:lnTo>
                  <a:lnTo>
                    <a:pt x="892" y="822"/>
                  </a:lnTo>
                  <a:lnTo>
                    <a:pt x="890" y="820"/>
                  </a:lnTo>
                  <a:lnTo>
                    <a:pt x="888" y="822"/>
                  </a:lnTo>
                  <a:lnTo>
                    <a:pt x="892" y="824"/>
                  </a:lnTo>
                  <a:lnTo>
                    <a:pt x="890" y="826"/>
                  </a:lnTo>
                  <a:lnTo>
                    <a:pt x="888" y="826"/>
                  </a:lnTo>
                  <a:lnTo>
                    <a:pt x="888" y="828"/>
                  </a:lnTo>
                  <a:lnTo>
                    <a:pt x="886" y="830"/>
                  </a:lnTo>
                  <a:lnTo>
                    <a:pt x="882" y="828"/>
                  </a:lnTo>
                  <a:lnTo>
                    <a:pt x="884" y="830"/>
                  </a:lnTo>
                  <a:lnTo>
                    <a:pt x="888" y="830"/>
                  </a:lnTo>
                  <a:lnTo>
                    <a:pt x="890" y="830"/>
                  </a:lnTo>
                  <a:lnTo>
                    <a:pt x="892" y="832"/>
                  </a:lnTo>
                  <a:lnTo>
                    <a:pt x="890" y="834"/>
                  </a:lnTo>
                  <a:lnTo>
                    <a:pt x="888" y="834"/>
                  </a:lnTo>
                  <a:lnTo>
                    <a:pt x="886" y="834"/>
                  </a:lnTo>
                  <a:lnTo>
                    <a:pt x="888" y="834"/>
                  </a:lnTo>
                  <a:lnTo>
                    <a:pt x="890" y="834"/>
                  </a:lnTo>
                  <a:lnTo>
                    <a:pt x="892" y="834"/>
                  </a:lnTo>
                  <a:lnTo>
                    <a:pt x="890" y="836"/>
                  </a:lnTo>
                  <a:lnTo>
                    <a:pt x="890" y="840"/>
                  </a:lnTo>
                  <a:lnTo>
                    <a:pt x="888" y="840"/>
                  </a:lnTo>
                  <a:lnTo>
                    <a:pt x="886" y="842"/>
                  </a:lnTo>
                  <a:lnTo>
                    <a:pt x="884" y="844"/>
                  </a:lnTo>
                  <a:lnTo>
                    <a:pt x="880" y="844"/>
                  </a:lnTo>
                  <a:lnTo>
                    <a:pt x="878" y="846"/>
                  </a:lnTo>
                  <a:lnTo>
                    <a:pt x="878" y="846"/>
                  </a:lnTo>
                  <a:lnTo>
                    <a:pt x="876" y="848"/>
                  </a:lnTo>
                  <a:lnTo>
                    <a:pt x="874" y="848"/>
                  </a:lnTo>
                  <a:lnTo>
                    <a:pt x="874" y="850"/>
                  </a:lnTo>
                  <a:lnTo>
                    <a:pt x="872" y="850"/>
                  </a:lnTo>
                  <a:lnTo>
                    <a:pt x="870" y="848"/>
                  </a:lnTo>
                  <a:lnTo>
                    <a:pt x="868" y="850"/>
                  </a:lnTo>
                  <a:lnTo>
                    <a:pt x="866" y="850"/>
                  </a:lnTo>
                  <a:lnTo>
                    <a:pt x="866" y="848"/>
                  </a:lnTo>
                  <a:lnTo>
                    <a:pt x="864" y="850"/>
                  </a:lnTo>
                  <a:lnTo>
                    <a:pt x="860" y="850"/>
                  </a:lnTo>
                  <a:lnTo>
                    <a:pt x="860" y="848"/>
                  </a:lnTo>
                  <a:lnTo>
                    <a:pt x="858" y="848"/>
                  </a:lnTo>
                  <a:lnTo>
                    <a:pt x="858" y="850"/>
                  </a:lnTo>
                  <a:lnTo>
                    <a:pt x="856" y="850"/>
                  </a:lnTo>
                  <a:lnTo>
                    <a:pt x="854" y="850"/>
                  </a:lnTo>
                  <a:lnTo>
                    <a:pt x="854" y="852"/>
                  </a:lnTo>
                  <a:lnTo>
                    <a:pt x="854" y="852"/>
                  </a:lnTo>
                  <a:lnTo>
                    <a:pt x="854" y="854"/>
                  </a:lnTo>
                  <a:lnTo>
                    <a:pt x="852" y="856"/>
                  </a:lnTo>
                  <a:lnTo>
                    <a:pt x="852" y="854"/>
                  </a:lnTo>
                  <a:lnTo>
                    <a:pt x="850" y="858"/>
                  </a:lnTo>
                  <a:lnTo>
                    <a:pt x="850" y="860"/>
                  </a:lnTo>
                  <a:lnTo>
                    <a:pt x="846" y="860"/>
                  </a:lnTo>
                  <a:lnTo>
                    <a:pt x="846" y="862"/>
                  </a:lnTo>
                  <a:lnTo>
                    <a:pt x="844" y="862"/>
                  </a:lnTo>
                  <a:lnTo>
                    <a:pt x="842" y="864"/>
                  </a:lnTo>
                  <a:lnTo>
                    <a:pt x="842" y="864"/>
                  </a:lnTo>
                  <a:lnTo>
                    <a:pt x="840" y="864"/>
                  </a:lnTo>
                  <a:lnTo>
                    <a:pt x="838" y="864"/>
                  </a:lnTo>
                  <a:lnTo>
                    <a:pt x="838" y="866"/>
                  </a:lnTo>
                  <a:lnTo>
                    <a:pt x="834" y="868"/>
                  </a:lnTo>
                  <a:lnTo>
                    <a:pt x="834" y="866"/>
                  </a:lnTo>
                  <a:lnTo>
                    <a:pt x="830" y="866"/>
                  </a:lnTo>
                  <a:lnTo>
                    <a:pt x="828" y="866"/>
                  </a:lnTo>
                  <a:lnTo>
                    <a:pt x="826" y="866"/>
                  </a:lnTo>
                  <a:lnTo>
                    <a:pt x="824" y="866"/>
                  </a:lnTo>
                  <a:lnTo>
                    <a:pt x="818" y="868"/>
                  </a:lnTo>
                  <a:lnTo>
                    <a:pt x="816" y="868"/>
                  </a:lnTo>
                  <a:lnTo>
                    <a:pt x="816" y="866"/>
                  </a:lnTo>
                  <a:lnTo>
                    <a:pt x="816" y="866"/>
                  </a:lnTo>
                  <a:lnTo>
                    <a:pt x="814" y="866"/>
                  </a:lnTo>
                  <a:lnTo>
                    <a:pt x="810" y="868"/>
                  </a:lnTo>
                  <a:lnTo>
                    <a:pt x="808" y="866"/>
                  </a:lnTo>
                  <a:lnTo>
                    <a:pt x="806" y="866"/>
                  </a:lnTo>
                  <a:lnTo>
                    <a:pt x="804" y="866"/>
                  </a:lnTo>
                  <a:lnTo>
                    <a:pt x="802" y="864"/>
                  </a:lnTo>
                  <a:lnTo>
                    <a:pt x="800" y="864"/>
                  </a:lnTo>
                  <a:lnTo>
                    <a:pt x="798" y="866"/>
                  </a:lnTo>
                  <a:lnTo>
                    <a:pt x="796" y="864"/>
                  </a:lnTo>
                  <a:lnTo>
                    <a:pt x="792" y="864"/>
                  </a:lnTo>
                  <a:lnTo>
                    <a:pt x="790" y="864"/>
                  </a:lnTo>
                  <a:lnTo>
                    <a:pt x="788" y="864"/>
                  </a:lnTo>
                  <a:lnTo>
                    <a:pt x="786" y="864"/>
                  </a:lnTo>
                  <a:lnTo>
                    <a:pt x="784" y="864"/>
                  </a:lnTo>
                  <a:lnTo>
                    <a:pt x="782" y="864"/>
                  </a:lnTo>
                  <a:lnTo>
                    <a:pt x="780" y="864"/>
                  </a:lnTo>
                  <a:lnTo>
                    <a:pt x="776" y="862"/>
                  </a:lnTo>
                  <a:lnTo>
                    <a:pt x="772" y="864"/>
                  </a:lnTo>
                  <a:lnTo>
                    <a:pt x="768" y="862"/>
                  </a:lnTo>
                  <a:lnTo>
                    <a:pt x="766" y="860"/>
                  </a:lnTo>
                  <a:lnTo>
                    <a:pt x="764" y="862"/>
                  </a:lnTo>
                  <a:lnTo>
                    <a:pt x="764" y="862"/>
                  </a:lnTo>
                  <a:lnTo>
                    <a:pt x="764" y="864"/>
                  </a:lnTo>
                  <a:lnTo>
                    <a:pt x="764" y="864"/>
                  </a:lnTo>
                  <a:lnTo>
                    <a:pt x="760" y="866"/>
                  </a:lnTo>
                  <a:lnTo>
                    <a:pt x="756" y="870"/>
                  </a:lnTo>
                  <a:lnTo>
                    <a:pt x="754" y="872"/>
                  </a:lnTo>
                  <a:lnTo>
                    <a:pt x="754" y="872"/>
                  </a:lnTo>
                  <a:lnTo>
                    <a:pt x="752" y="874"/>
                  </a:lnTo>
                  <a:lnTo>
                    <a:pt x="752" y="878"/>
                  </a:lnTo>
                  <a:lnTo>
                    <a:pt x="750" y="878"/>
                  </a:lnTo>
                  <a:lnTo>
                    <a:pt x="746" y="878"/>
                  </a:lnTo>
                  <a:lnTo>
                    <a:pt x="746" y="880"/>
                  </a:lnTo>
                  <a:lnTo>
                    <a:pt x="740" y="880"/>
                  </a:lnTo>
                  <a:lnTo>
                    <a:pt x="738" y="884"/>
                  </a:lnTo>
                  <a:lnTo>
                    <a:pt x="738" y="884"/>
                  </a:lnTo>
                  <a:lnTo>
                    <a:pt x="736" y="882"/>
                  </a:lnTo>
                  <a:lnTo>
                    <a:pt x="734" y="884"/>
                  </a:lnTo>
                  <a:lnTo>
                    <a:pt x="734" y="886"/>
                  </a:lnTo>
                  <a:lnTo>
                    <a:pt x="732" y="886"/>
                  </a:lnTo>
                  <a:lnTo>
                    <a:pt x="728" y="888"/>
                  </a:lnTo>
                  <a:lnTo>
                    <a:pt x="728" y="890"/>
                  </a:lnTo>
                  <a:lnTo>
                    <a:pt x="726" y="890"/>
                  </a:lnTo>
                  <a:lnTo>
                    <a:pt x="724" y="894"/>
                  </a:lnTo>
                  <a:lnTo>
                    <a:pt x="718" y="898"/>
                  </a:lnTo>
                  <a:lnTo>
                    <a:pt x="718" y="902"/>
                  </a:lnTo>
                  <a:lnTo>
                    <a:pt x="714" y="904"/>
                  </a:lnTo>
                  <a:lnTo>
                    <a:pt x="712" y="906"/>
                  </a:lnTo>
                  <a:lnTo>
                    <a:pt x="708" y="906"/>
                  </a:lnTo>
                  <a:lnTo>
                    <a:pt x="708" y="910"/>
                  </a:lnTo>
                  <a:lnTo>
                    <a:pt x="706" y="912"/>
                  </a:lnTo>
                  <a:lnTo>
                    <a:pt x="700" y="916"/>
                  </a:lnTo>
                  <a:lnTo>
                    <a:pt x="700" y="918"/>
                  </a:lnTo>
                  <a:lnTo>
                    <a:pt x="694" y="920"/>
                  </a:lnTo>
                  <a:lnTo>
                    <a:pt x="690" y="920"/>
                  </a:lnTo>
                  <a:lnTo>
                    <a:pt x="692" y="922"/>
                  </a:lnTo>
                  <a:lnTo>
                    <a:pt x="700" y="918"/>
                  </a:lnTo>
                  <a:lnTo>
                    <a:pt x="704" y="916"/>
                  </a:lnTo>
                  <a:lnTo>
                    <a:pt x="710" y="914"/>
                  </a:lnTo>
                  <a:lnTo>
                    <a:pt x="712" y="910"/>
                  </a:lnTo>
                  <a:lnTo>
                    <a:pt x="716" y="906"/>
                  </a:lnTo>
                  <a:lnTo>
                    <a:pt x="718" y="906"/>
                  </a:lnTo>
                  <a:lnTo>
                    <a:pt x="724" y="900"/>
                  </a:lnTo>
                  <a:lnTo>
                    <a:pt x="732" y="894"/>
                  </a:lnTo>
                  <a:lnTo>
                    <a:pt x="738" y="890"/>
                  </a:lnTo>
                  <a:lnTo>
                    <a:pt x="740" y="890"/>
                  </a:lnTo>
                  <a:lnTo>
                    <a:pt x="744" y="888"/>
                  </a:lnTo>
                  <a:lnTo>
                    <a:pt x="750" y="886"/>
                  </a:lnTo>
                  <a:lnTo>
                    <a:pt x="758" y="884"/>
                  </a:lnTo>
                  <a:lnTo>
                    <a:pt x="760" y="884"/>
                  </a:lnTo>
                  <a:lnTo>
                    <a:pt x="762" y="882"/>
                  </a:lnTo>
                  <a:lnTo>
                    <a:pt x="772" y="884"/>
                  </a:lnTo>
                  <a:lnTo>
                    <a:pt x="776" y="884"/>
                  </a:lnTo>
                  <a:lnTo>
                    <a:pt x="780" y="888"/>
                  </a:lnTo>
                  <a:lnTo>
                    <a:pt x="780" y="888"/>
                  </a:lnTo>
                  <a:lnTo>
                    <a:pt x="776" y="888"/>
                  </a:lnTo>
                  <a:lnTo>
                    <a:pt x="776" y="888"/>
                  </a:lnTo>
                  <a:lnTo>
                    <a:pt x="776" y="890"/>
                  </a:lnTo>
                  <a:lnTo>
                    <a:pt x="778" y="890"/>
                  </a:lnTo>
                  <a:lnTo>
                    <a:pt x="782" y="890"/>
                  </a:lnTo>
                  <a:lnTo>
                    <a:pt x="782" y="892"/>
                  </a:lnTo>
                  <a:lnTo>
                    <a:pt x="780" y="892"/>
                  </a:lnTo>
                  <a:lnTo>
                    <a:pt x="782" y="892"/>
                  </a:lnTo>
                  <a:lnTo>
                    <a:pt x="780" y="898"/>
                  </a:lnTo>
                  <a:lnTo>
                    <a:pt x="778" y="898"/>
                  </a:lnTo>
                  <a:lnTo>
                    <a:pt x="774" y="900"/>
                  </a:lnTo>
                  <a:lnTo>
                    <a:pt x="774" y="900"/>
                  </a:lnTo>
                  <a:lnTo>
                    <a:pt x="770" y="902"/>
                  </a:lnTo>
                  <a:lnTo>
                    <a:pt x="768" y="902"/>
                  </a:lnTo>
                  <a:lnTo>
                    <a:pt x="764" y="900"/>
                  </a:lnTo>
                  <a:lnTo>
                    <a:pt x="762" y="900"/>
                  </a:lnTo>
                  <a:lnTo>
                    <a:pt x="760" y="902"/>
                  </a:lnTo>
                  <a:lnTo>
                    <a:pt x="758" y="902"/>
                  </a:lnTo>
                  <a:lnTo>
                    <a:pt x="754" y="902"/>
                  </a:lnTo>
                  <a:lnTo>
                    <a:pt x="752" y="902"/>
                  </a:lnTo>
                  <a:lnTo>
                    <a:pt x="756" y="902"/>
                  </a:lnTo>
                  <a:lnTo>
                    <a:pt x="758" y="902"/>
                  </a:lnTo>
                  <a:lnTo>
                    <a:pt x="764" y="904"/>
                  </a:lnTo>
                  <a:lnTo>
                    <a:pt x="764" y="906"/>
                  </a:lnTo>
                  <a:lnTo>
                    <a:pt x="766" y="908"/>
                  </a:lnTo>
                  <a:lnTo>
                    <a:pt x="768" y="906"/>
                  </a:lnTo>
                  <a:lnTo>
                    <a:pt x="770" y="906"/>
                  </a:lnTo>
                  <a:lnTo>
                    <a:pt x="772" y="906"/>
                  </a:lnTo>
                  <a:lnTo>
                    <a:pt x="774" y="906"/>
                  </a:lnTo>
                  <a:lnTo>
                    <a:pt x="774" y="906"/>
                  </a:lnTo>
                  <a:lnTo>
                    <a:pt x="776" y="908"/>
                  </a:lnTo>
                  <a:lnTo>
                    <a:pt x="774" y="910"/>
                  </a:lnTo>
                  <a:lnTo>
                    <a:pt x="770" y="916"/>
                  </a:lnTo>
                  <a:lnTo>
                    <a:pt x="768" y="916"/>
                  </a:lnTo>
                  <a:lnTo>
                    <a:pt x="768" y="918"/>
                  </a:lnTo>
                  <a:lnTo>
                    <a:pt x="772" y="918"/>
                  </a:lnTo>
                  <a:lnTo>
                    <a:pt x="772" y="918"/>
                  </a:lnTo>
                  <a:lnTo>
                    <a:pt x="770" y="920"/>
                  </a:lnTo>
                  <a:lnTo>
                    <a:pt x="772" y="922"/>
                  </a:lnTo>
                  <a:lnTo>
                    <a:pt x="772" y="924"/>
                  </a:lnTo>
                  <a:lnTo>
                    <a:pt x="772" y="928"/>
                  </a:lnTo>
                  <a:lnTo>
                    <a:pt x="774" y="928"/>
                  </a:lnTo>
                  <a:lnTo>
                    <a:pt x="774" y="932"/>
                  </a:lnTo>
                  <a:lnTo>
                    <a:pt x="776" y="932"/>
                  </a:lnTo>
                  <a:lnTo>
                    <a:pt x="778" y="934"/>
                  </a:lnTo>
                  <a:lnTo>
                    <a:pt x="782" y="934"/>
                  </a:lnTo>
                  <a:lnTo>
                    <a:pt x="782" y="934"/>
                  </a:lnTo>
                  <a:lnTo>
                    <a:pt x="778" y="936"/>
                  </a:lnTo>
                  <a:lnTo>
                    <a:pt x="782" y="938"/>
                  </a:lnTo>
                  <a:lnTo>
                    <a:pt x="786" y="938"/>
                  </a:lnTo>
                  <a:lnTo>
                    <a:pt x="788" y="940"/>
                  </a:lnTo>
                  <a:lnTo>
                    <a:pt x="788" y="938"/>
                  </a:lnTo>
                  <a:lnTo>
                    <a:pt x="792" y="940"/>
                  </a:lnTo>
                  <a:lnTo>
                    <a:pt x="792" y="940"/>
                  </a:lnTo>
                  <a:lnTo>
                    <a:pt x="796" y="942"/>
                  </a:lnTo>
                  <a:lnTo>
                    <a:pt x="798" y="940"/>
                  </a:lnTo>
                  <a:lnTo>
                    <a:pt x="802" y="938"/>
                  </a:lnTo>
                  <a:lnTo>
                    <a:pt x="802" y="940"/>
                  </a:lnTo>
                  <a:lnTo>
                    <a:pt x="802" y="940"/>
                  </a:lnTo>
                  <a:lnTo>
                    <a:pt x="804" y="942"/>
                  </a:lnTo>
                  <a:lnTo>
                    <a:pt x="808" y="944"/>
                  </a:lnTo>
                  <a:lnTo>
                    <a:pt x="808" y="946"/>
                  </a:lnTo>
                  <a:lnTo>
                    <a:pt x="806" y="946"/>
                  </a:lnTo>
                  <a:lnTo>
                    <a:pt x="806" y="946"/>
                  </a:lnTo>
                  <a:lnTo>
                    <a:pt x="808" y="948"/>
                  </a:lnTo>
                  <a:lnTo>
                    <a:pt x="810" y="948"/>
                  </a:lnTo>
                  <a:lnTo>
                    <a:pt x="812" y="948"/>
                  </a:lnTo>
                  <a:lnTo>
                    <a:pt x="810" y="948"/>
                  </a:lnTo>
                  <a:lnTo>
                    <a:pt x="808" y="948"/>
                  </a:lnTo>
                  <a:lnTo>
                    <a:pt x="806" y="948"/>
                  </a:lnTo>
                  <a:lnTo>
                    <a:pt x="802" y="950"/>
                  </a:lnTo>
                  <a:lnTo>
                    <a:pt x="796" y="952"/>
                  </a:lnTo>
                  <a:lnTo>
                    <a:pt x="794" y="954"/>
                  </a:lnTo>
                  <a:lnTo>
                    <a:pt x="790" y="954"/>
                  </a:lnTo>
                  <a:lnTo>
                    <a:pt x="786" y="954"/>
                  </a:lnTo>
                  <a:lnTo>
                    <a:pt x="782" y="956"/>
                  </a:lnTo>
                  <a:lnTo>
                    <a:pt x="780" y="956"/>
                  </a:lnTo>
                  <a:lnTo>
                    <a:pt x="780" y="958"/>
                  </a:lnTo>
                  <a:lnTo>
                    <a:pt x="778" y="958"/>
                  </a:lnTo>
                  <a:lnTo>
                    <a:pt x="776" y="956"/>
                  </a:lnTo>
                  <a:lnTo>
                    <a:pt x="774" y="954"/>
                  </a:lnTo>
                  <a:lnTo>
                    <a:pt x="774" y="956"/>
                  </a:lnTo>
                  <a:lnTo>
                    <a:pt x="772" y="956"/>
                  </a:lnTo>
                  <a:lnTo>
                    <a:pt x="770" y="960"/>
                  </a:lnTo>
                  <a:lnTo>
                    <a:pt x="772" y="960"/>
                  </a:lnTo>
                  <a:lnTo>
                    <a:pt x="768" y="964"/>
                  </a:lnTo>
                  <a:lnTo>
                    <a:pt x="764" y="968"/>
                  </a:lnTo>
                  <a:lnTo>
                    <a:pt x="762" y="968"/>
                  </a:lnTo>
                  <a:lnTo>
                    <a:pt x="760" y="970"/>
                  </a:lnTo>
                  <a:lnTo>
                    <a:pt x="758" y="970"/>
                  </a:lnTo>
                  <a:lnTo>
                    <a:pt x="758" y="970"/>
                  </a:lnTo>
                  <a:lnTo>
                    <a:pt x="756" y="974"/>
                  </a:lnTo>
                  <a:lnTo>
                    <a:pt x="756" y="974"/>
                  </a:lnTo>
                  <a:lnTo>
                    <a:pt x="754" y="972"/>
                  </a:lnTo>
                  <a:lnTo>
                    <a:pt x="754" y="974"/>
                  </a:lnTo>
                  <a:lnTo>
                    <a:pt x="752" y="972"/>
                  </a:lnTo>
                  <a:lnTo>
                    <a:pt x="752" y="970"/>
                  </a:lnTo>
                  <a:lnTo>
                    <a:pt x="750" y="968"/>
                  </a:lnTo>
                  <a:lnTo>
                    <a:pt x="748" y="970"/>
                  </a:lnTo>
                  <a:lnTo>
                    <a:pt x="748" y="968"/>
                  </a:lnTo>
                  <a:lnTo>
                    <a:pt x="748" y="964"/>
                  </a:lnTo>
                  <a:lnTo>
                    <a:pt x="748" y="962"/>
                  </a:lnTo>
                  <a:lnTo>
                    <a:pt x="750" y="958"/>
                  </a:lnTo>
                  <a:lnTo>
                    <a:pt x="752" y="956"/>
                  </a:lnTo>
                  <a:lnTo>
                    <a:pt x="754" y="954"/>
                  </a:lnTo>
                  <a:lnTo>
                    <a:pt x="758" y="952"/>
                  </a:lnTo>
                  <a:lnTo>
                    <a:pt x="762" y="950"/>
                  </a:lnTo>
                  <a:lnTo>
                    <a:pt x="768" y="948"/>
                  </a:lnTo>
                  <a:lnTo>
                    <a:pt x="770" y="946"/>
                  </a:lnTo>
                  <a:lnTo>
                    <a:pt x="772" y="946"/>
                  </a:lnTo>
                  <a:lnTo>
                    <a:pt x="772" y="948"/>
                  </a:lnTo>
                  <a:lnTo>
                    <a:pt x="774" y="950"/>
                  </a:lnTo>
                  <a:lnTo>
                    <a:pt x="774" y="948"/>
                  </a:lnTo>
                  <a:lnTo>
                    <a:pt x="774" y="948"/>
                  </a:lnTo>
                  <a:lnTo>
                    <a:pt x="776" y="948"/>
                  </a:lnTo>
                  <a:lnTo>
                    <a:pt x="780" y="946"/>
                  </a:lnTo>
                  <a:lnTo>
                    <a:pt x="782" y="946"/>
                  </a:lnTo>
                  <a:lnTo>
                    <a:pt x="780" y="946"/>
                  </a:lnTo>
                  <a:lnTo>
                    <a:pt x="774" y="946"/>
                  </a:lnTo>
                  <a:lnTo>
                    <a:pt x="772" y="944"/>
                  </a:lnTo>
                  <a:lnTo>
                    <a:pt x="770" y="944"/>
                  </a:lnTo>
                  <a:lnTo>
                    <a:pt x="768" y="946"/>
                  </a:lnTo>
                  <a:lnTo>
                    <a:pt x="766" y="946"/>
                  </a:lnTo>
                  <a:lnTo>
                    <a:pt x="768" y="942"/>
                  </a:lnTo>
                  <a:lnTo>
                    <a:pt x="770" y="942"/>
                  </a:lnTo>
                  <a:lnTo>
                    <a:pt x="774" y="940"/>
                  </a:lnTo>
                  <a:lnTo>
                    <a:pt x="774" y="938"/>
                  </a:lnTo>
                  <a:lnTo>
                    <a:pt x="772" y="938"/>
                  </a:lnTo>
                  <a:lnTo>
                    <a:pt x="772" y="938"/>
                  </a:lnTo>
                  <a:lnTo>
                    <a:pt x="768" y="940"/>
                  </a:lnTo>
                  <a:lnTo>
                    <a:pt x="766" y="942"/>
                  </a:lnTo>
                  <a:lnTo>
                    <a:pt x="764" y="944"/>
                  </a:lnTo>
                  <a:lnTo>
                    <a:pt x="760" y="944"/>
                  </a:lnTo>
                  <a:lnTo>
                    <a:pt x="760" y="946"/>
                  </a:lnTo>
                  <a:lnTo>
                    <a:pt x="754" y="948"/>
                  </a:lnTo>
                  <a:lnTo>
                    <a:pt x="754" y="946"/>
                  </a:lnTo>
                  <a:lnTo>
                    <a:pt x="754" y="946"/>
                  </a:lnTo>
                  <a:lnTo>
                    <a:pt x="754" y="946"/>
                  </a:lnTo>
                  <a:lnTo>
                    <a:pt x="754" y="942"/>
                  </a:lnTo>
                  <a:lnTo>
                    <a:pt x="752" y="946"/>
                  </a:lnTo>
                  <a:lnTo>
                    <a:pt x="752" y="948"/>
                  </a:lnTo>
                  <a:lnTo>
                    <a:pt x="748" y="948"/>
                  </a:lnTo>
                  <a:lnTo>
                    <a:pt x="746" y="948"/>
                  </a:lnTo>
                  <a:lnTo>
                    <a:pt x="746" y="948"/>
                  </a:lnTo>
                  <a:lnTo>
                    <a:pt x="744" y="948"/>
                  </a:lnTo>
                  <a:lnTo>
                    <a:pt x="744" y="946"/>
                  </a:lnTo>
                  <a:lnTo>
                    <a:pt x="740" y="948"/>
                  </a:lnTo>
                  <a:lnTo>
                    <a:pt x="738" y="946"/>
                  </a:lnTo>
                  <a:lnTo>
                    <a:pt x="736" y="946"/>
                  </a:lnTo>
                  <a:lnTo>
                    <a:pt x="736" y="946"/>
                  </a:lnTo>
                  <a:lnTo>
                    <a:pt x="736" y="944"/>
                  </a:lnTo>
                  <a:lnTo>
                    <a:pt x="736" y="944"/>
                  </a:lnTo>
                  <a:lnTo>
                    <a:pt x="736" y="942"/>
                  </a:lnTo>
                  <a:lnTo>
                    <a:pt x="736" y="940"/>
                  </a:lnTo>
                  <a:lnTo>
                    <a:pt x="736" y="938"/>
                  </a:lnTo>
                  <a:lnTo>
                    <a:pt x="734" y="938"/>
                  </a:lnTo>
                  <a:lnTo>
                    <a:pt x="734" y="936"/>
                  </a:lnTo>
                  <a:lnTo>
                    <a:pt x="734" y="934"/>
                  </a:lnTo>
                  <a:lnTo>
                    <a:pt x="738" y="920"/>
                  </a:lnTo>
                  <a:lnTo>
                    <a:pt x="738" y="916"/>
                  </a:lnTo>
                  <a:lnTo>
                    <a:pt x="732" y="912"/>
                  </a:lnTo>
                  <a:lnTo>
                    <a:pt x="732" y="912"/>
                  </a:lnTo>
                  <a:lnTo>
                    <a:pt x="728" y="912"/>
                  </a:lnTo>
                  <a:lnTo>
                    <a:pt x="726" y="912"/>
                  </a:lnTo>
                  <a:lnTo>
                    <a:pt x="724" y="910"/>
                  </a:lnTo>
                  <a:lnTo>
                    <a:pt x="722" y="910"/>
                  </a:lnTo>
                  <a:lnTo>
                    <a:pt x="722" y="910"/>
                  </a:lnTo>
                  <a:lnTo>
                    <a:pt x="718" y="912"/>
                  </a:lnTo>
                  <a:lnTo>
                    <a:pt x="718" y="914"/>
                  </a:lnTo>
                  <a:lnTo>
                    <a:pt x="714" y="918"/>
                  </a:lnTo>
                  <a:lnTo>
                    <a:pt x="712" y="920"/>
                  </a:lnTo>
                  <a:lnTo>
                    <a:pt x="712" y="924"/>
                  </a:lnTo>
                  <a:lnTo>
                    <a:pt x="708" y="924"/>
                  </a:lnTo>
                  <a:lnTo>
                    <a:pt x="708" y="928"/>
                  </a:lnTo>
                  <a:lnTo>
                    <a:pt x="708" y="930"/>
                  </a:lnTo>
                  <a:lnTo>
                    <a:pt x="704" y="934"/>
                  </a:lnTo>
                  <a:lnTo>
                    <a:pt x="702" y="934"/>
                  </a:lnTo>
                  <a:lnTo>
                    <a:pt x="698" y="940"/>
                  </a:lnTo>
                  <a:lnTo>
                    <a:pt x="698" y="940"/>
                  </a:lnTo>
                  <a:lnTo>
                    <a:pt x="696" y="942"/>
                  </a:lnTo>
                  <a:lnTo>
                    <a:pt x="694" y="940"/>
                  </a:lnTo>
                  <a:lnTo>
                    <a:pt x="692" y="940"/>
                  </a:lnTo>
                  <a:lnTo>
                    <a:pt x="692" y="942"/>
                  </a:lnTo>
                  <a:lnTo>
                    <a:pt x="692" y="942"/>
                  </a:lnTo>
                  <a:lnTo>
                    <a:pt x="688" y="944"/>
                  </a:lnTo>
                  <a:lnTo>
                    <a:pt x="652" y="944"/>
                  </a:lnTo>
                  <a:lnTo>
                    <a:pt x="648" y="946"/>
                  </a:lnTo>
                  <a:lnTo>
                    <a:pt x="646" y="948"/>
                  </a:lnTo>
                  <a:lnTo>
                    <a:pt x="642" y="948"/>
                  </a:lnTo>
                  <a:lnTo>
                    <a:pt x="640" y="950"/>
                  </a:lnTo>
                  <a:lnTo>
                    <a:pt x="636" y="956"/>
                  </a:lnTo>
                  <a:lnTo>
                    <a:pt x="632" y="956"/>
                  </a:lnTo>
                  <a:lnTo>
                    <a:pt x="628" y="958"/>
                  </a:lnTo>
                  <a:lnTo>
                    <a:pt x="618" y="966"/>
                  </a:lnTo>
                  <a:lnTo>
                    <a:pt x="596" y="972"/>
                  </a:lnTo>
                  <a:lnTo>
                    <a:pt x="594" y="978"/>
                  </a:lnTo>
                  <a:lnTo>
                    <a:pt x="590" y="980"/>
                  </a:lnTo>
                  <a:lnTo>
                    <a:pt x="546" y="992"/>
                  </a:lnTo>
                  <a:lnTo>
                    <a:pt x="546" y="988"/>
                  </a:lnTo>
                  <a:lnTo>
                    <a:pt x="548" y="984"/>
                  </a:lnTo>
                  <a:lnTo>
                    <a:pt x="552" y="982"/>
                  </a:lnTo>
                  <a:lnTo>
                    <a:pt x="554" y="980"/>
                  </a:lnTo>
                  <a:lnTo>
                    <a:pt x="556" y="976"/>
                  </a:lnTo>
                  <a:lnTo>
                    <a:pt x="556" y="974"/>
                  </a:lnTo>
                  <a:lnTo>
                    <a:pt x="558" y="958"/>
                  </a:lnTo>
                  <a:lnTo>
                    <a:pt x="550" y="920"/>
                  </a:lnTo>
                  <a:lnTo>
                    <a:pt x="542" y="914"/>
                  </a:lnTo>
                  <a:lnTo>
                    <a:pt x="538" y="910"/>
                  </a:lnTo>
                  <a:lnTo>
                    <a:pt x="490" y="886"/>
                  </a:lnTo>
                  <a:lnTo>
                    <a:pt x="488" y="886"/>
                  </a:lnTo>
                  <a:lnTo>
                    <a:pt x="484" y="886"/>
                  </a:lnTo>
                  <a:lnTo>
                    <a:pt x="484" y="884"/>
                  </a:lnTo>
                  <a:lnTo>
                    <a:pt x="478" y="884"/>
                  </a:lnTo>
                  <a:lnTo>
                    <a:pt x="476" y="882"/>
                  </a:lnTo>
                  <a:lnTo>
                    <a:pt x="476" y="880"/>
                  </a:lnTo>
                  <a:lnTo>
                    <a:pt x="474" y="882"/>
                  </a:lnTo>
                  <a:lnTo>
                    <a:pt x="470" y="882"/>
                  </a:lnTo>
                  <a:lnTo>
                    <a:pt x="468" y="880"/>
                  </a:lnTo>
                  <a:lnTo>
                    <a:pt x="466" y="878"/>
                  </a:lnTo>
                  <a:lnTo>
                    <a:pt x="464" y="878"/>
                  </a:lnTo>
                  <a:lnTo>
                    <a:pt x="460" y="878"/>
                  </a:lnTo>
                  <a:lnTo>
                    <a:pt x="458" y="874"/>
                  </a:lnTo>
                  <a:lnTo>
                    <a:pt x="456" y="874"/>
                  </a:lnTo>
                  <a:lnTo>
                    <a:pt x="454" y="872"/>
                  </a:lnTo>
                  <a:lnTo>
                    <a:pt x="452" y="872"/>
                  </a:lnTo>
                  <a:lnTo>
                    <a:pt x="450" y="872"/>
                  </a:lnTo>
                  <a:lnTo>
                    <a:pt x="448" y="872"/>
                  </a:lnTo>
                  <a:lnTo>
                    <a:pt x="446" y="872"/>
                  </a:lnTo>
                  <a:lnTo>
                    <a:pt x="446" y="872"/>
                  </a:lnTo>
                  <a:lnTo>
                    <a:pt x="442" y="870"/>
                  </a:lnTo>
                  <a:lnTo>
                    <a:pt x="442" y="870"/>
                  </a:lnTo>
                  <a:lnTo>
                    <a:pt x="440" y="868"/>
                  </a:lnTo>
                  <a:lnTo>
                    <a:pt x="440" y="868"/>
                  </a:lnTo>
                  <a:lnTo>
                    <a:pt x="438" y="866"/>
                  </a:lnTo>
                  <a:lnTo>
                    <a:pt x="438" y="866"/>
                  </a:lnTo>
                  <a:lnTo>
                    <a:pt x="434" y="864"/>
                  </a:lnTo>
                  <a:lnTo>
                    <a:pt x="432" y="864"/>
                  </a:lnTo>
                  <a:lnTo>
                    <a:pt x="430" y="864"/>
                  </a:lnTo>
                  <a:lnTo>
                    <a:pt x="110" y="832"/>
                  </a:lnTo>
                  <a:close/>
                </a:path>
              </a:pathLst>
            </a:custGeom>
            <a:grpFill/>
            <a:ln w="6350">
              <a:solidFill>
                <a:srgbClr val="00000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grpSp>
        <p:nvGrpSpPr>
          <p:cNvPr id="325" name="Group 324">
            <a:extLst>
              <a:ext uri="{FF2B5EF4-FFF2-40B4-BE49-F238E27FC236}">
                <a16:creationId xmlns:a16="http://schemas.microsoft.com/office/drawing/2014/main" id="{BC75686B-0865-4491-A3D9-5F8B96781CFE}"/>
              </a:ext>
            </a:extLst>
          </p:cNvPr>
          <p:cNvGrpSpPr/>
          <p:nvPr/>
        </p:nvGrpSpPr>
        <p:grpSpPr>
          <a:xfrm>
            <a:off x="11452952" y="19800319"/>
            <a:ext cx="774493" cy="960436"/>
            <a:chOff x="3236692" y="3575539"/>
            <a:chExt cx="1929171" cy="2392324"/>
          </a:xfrm>
          <a:solidFill>
            <a:srgbClr val="82D8D0"/>
          </a:solidFill>
        </p:grpSpPr>
        <p:sp>
          <p:nvSpPr>
            <p:cNvPr id="483" name="Venezuela">
              <a:extLst>
                <a:ext uri="{FF2B5EF4-FFF2-40B4-BE49-F238E27FC236}">
                  <a16:creationId xmlns:a16="http://schemas.microsoft.com/office/drawing/2014/main" id="{2B245D75-7FBB-42F5-B655-15E69E8E23D8}"/>
                </a:ext>
              </a:extLst>
            </p:cNvPr>
            <p:cNvSpPr>
              <a:spLocks noEditPoints="1"/>
            </p:cNvSpPr>
            <p:nvPr/>
          </p:nvSpPr>
          <p:spPr bwMode="auto">
            <a:xfrm>
              <a:off x="4212761" y="4122903"/>
              <a:ext cx="313873" cy="287079"/>
            </a:xfrm>
            <a:custGeom>
              <a:avLst/>
              <a:gdLst>
                <a:gd name="T0" fmla="*/ 94 w 164"/>
                <a:gd name="T1" fmla="*/ 150 h 150"/>
                <a:gd name="T2" fmla="*/ 110 w 164"/>
                <a:gd name="T3" fmla="*/ 136 h 150"/>
                <a:gd name="T4" fmla="*/ 116 w 164"/>
                <a:gd name="T5" fmla="*/ 128 h 150"/>
                <a:gd name="T6" fmla="*/ 110 w 164"/>
                <a:gd name="T7" fmla="*/ 114 h 150"/>
                <a:gd name="T8" fmla="*/ 106 w 164"/>
                <a:gd name="T9" fmla="*/ 106 h 150"/>
                <a:gd name="T10" fmla="*/ 124 w 164"/>
                <a:gd name="T11" fmla="*/ 110 h 150"/>
                <a:gd name="T12" fmla="*/ 142 w 164"/>
                <a:gd name="T13" fmla="*/ 102 h 150"/>
                <a:gd name="T14" fmla="*/ 150 w 164"/>
                <a:gd name="T15" fmla="*/ 88 h 150"/>
                <a:gd name="T16" fmla="*/ 150 w 164"/>
                <a:gd name="T17" fmla="*/ 72 h 150"/>
                <a:gd name="T18" fmla="*/ 160 w 164"/>
                <a:gd name="T19" fmla="*/ 68 h 150"/>
                <a:gd name="T20" fmla="*/ 156 w 164"/>
                <a:gd name="T21" fmla="*/ 58 h 150"/>
                <a:gd name="T22" fmla="*/ 164 w 164"/>
                <a:gd name="T23" fmla="*/ 50 h 150"/>
                <a:gd name="T24" fmla="*/ 152 w 164"/>
                <a:gd name="T25" fmla="*/ 48 h 150"/>
                <a:gd name="T26" fmla="*/ 144 w 164"/>
                <a:gd name="T27" fmla="*/ 50 h 150"/>
                <a:gd name="T28" fmla="*/ 152 w 164"/>
                <a:gd name="T29" fmla="*/ 44 h 150"/>
                <a:gd name="T30" fmla="*/ 142 w 164"/>
                <a:gd name="T31" fmla="*/ 36 h 150"/>
                <a:gd name="T32" fmla="*/ 134 w 164"/>
                <a:gd name="T33" fmla="*/ 32 h 150"/>
                <a:gd name="T34" fmla="*/ 128 w 164"/>
                <a:gd name="T35" fmla="*/ 28 h 150"/>
                <a:gd name="T36" fmla="*/ 138 w 164"/>
                <a:gd name="T37" fmla="*/ 24 h 150"/>
                <a:gd name="T38" fmla="*/ 124 w 164"/>
                <a:gd name="T39" fmla="*/ 22 h 150"/>
                <a:gd name="T40" fmla="*/ 108 w 164"/>
                <a:gd name="T41" fmla="*/ 28 h 150"/>
                <a:gd name="T42" fmla="*/ 96 w 164"/>
                <a:gd name="T43" fmla="*/ 30 h 150"/>
                <a:gd name="T44" fmla="*/ 72 w 164"/>
                <a:gd name="T45" fmla="*/ 26 h 150"/>
                <a:gd name="T46" fmla="*/ 64 w 164"/>
                <a:gd name="T47" fmla="*/ 22 h 150"/>
                <a:gd name="T48" fmla="*/ 50 w 164"/>
                <a:gd name="T49" fmla="*/ 14 h 150"/>
                <a:gd name="T50" fmla="*/ 44 w 164"/>
                <a:gd name="T51" fmla="*/ 4 h 150"/>
                <a:gd name="T52" fmla="*/ 38 w 164"/>
                <a:gd name="T53" fmla="*/ 12 h 150"/>
                <a:gd name="T54" fmla="*/ 42 w 164"/>
                <a:gd name="T55" fmla="*/ 16 h 150"/>
                <a:gd name="T56" fmla="*/ 34 w 164"/>
                <a:gd name="T57" fmla="*/ 18 h 150"/>
                <a:gd name="T58" fmla="*/ 24 w 164"/>
                <a:gd name="T59" fmla="*/ 28 h 150"/>
                <a:gd name="T60" fmla="*/ 18 w 164"/>
                <a:gd name="T61" fmla="*/ 44 h 150"/>
                <a:gd name="T62" fmla="*/ 16 w 164"/>
                <a:gd name="T63" fmla="*/ 34 h 150"/>
                <a:gd name="T64" fmla="*/ 20 w 164"/>
                <a:gd name="T65" fmla="*/ 20 h 150"/>
                <a:gd name="T66" fmla="*/ 20 w 164"/>
                <a:gd name="T67" fmla="*/ 12 h 150"/>
                <a:gd name="T68" fmla="*/ 18 w 164"/>
                <a:gd name="T69" fmla="*/ 12 h 150"/>
                <a:gd name="T70" fmla="*/ 6 w 164"/>
                <a:gd name="T71" fmla="*/ 24 h 150"/>
                <a:gd name="T72" fmla="*/ 0 w 164"/>
                <a:gd name="T73" fmla="*/ 42 h 150"/>
                <a:gd name="T74" fmla="*/ 10 w 164"/>
                <a:gd name="T75" fmla="*/ 54 h 150"/>
                <a:gd name="T76" fmla="*/ 10 w 164"/>
                <a:gd name="T77" fmla="*/ 64 h 150"/>
                <a:gd name="T78" fmla="*/ 22 w 164"/>
                <a:gd name="T79" fmla="*/ 68 h 150"/>
                <a:gd name="T80" fmla="*/ 38 w 164"/>
                <a:gd name="T81" fmla="*/ 70 h 150"/>
                <a:gd name="T82" fmla="*/ 54 w 164"/>
                <a:gd name="T83" fmla="*/ 80 h 150"/>
                <a:gd name="T84" fmla="*/ 66 w 164"/>
                <a:gd name="T85" fmla="*/ 80 h 150"/>
                <a:gd name="T86" fmla="*/ 70 w 164"/>
                <a:gd name="T87" fmla="*/ 86 h 150"/>
                <a:gd name="T88" fmla="*/ 66 w 164"/>
                <a:gd name="T89" fmla="*/ 98 h 150"/>
                <a:gd name="T90" fmla="*/ 66 w 164"/>
                <a:gd name="T91" fmla="*/ 110 h 150"/>
                <a:gd name="T92" fmla="*/ 68 w 164"/>
                <a:gd name="T93" fmla="*/ 124 h 150"/>
                <a:gd name="T94" fmla="*/ 72 w 164"/>
                <a:gd name="T95" fmla="*/ 132 h 150"/>
                <a:gd name="T96" fmla="*/ 60 w 164"/>
                <a:gd name="T97" fmla="*/ 4 h 150"/>
                <a:gd name="T98" fmla="*/ 60 w 164"/>
                <a:gd name="T99" fmla="*/ 6 h 150"/>
                <a:gd name="T100" fmla="*/ 54 w 164"/>
                <a:gd name="T101" fmla="*/ 6 h 150"/>
                <a:gd name="T102" fmla="*/ 40 w 164"/>
                <a:gd name="T103" fmla="*/ 2 h 150"/>
                <a:gd name="T104" fmla="*/ 112 w 164"/>
                <a:gd name="T105" fmla="*/ 18 h 150"/>
                <a:gd name="T106" fmla="*/ 112 w 164"/>
                <a:gd name="T107" fmla="*/ 2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4" h="150">
                  <a:moveTo>
                    <a:pt x="76" y="144"/>
                  </a:moveTo>
                  <a:lnTo>
                    <a:pt x="80" y="146"/>
                  </a:lnTo>
                  <a:lnTo>
                    <a:pt x="86" y="150"/>
                  </a:lnTo>
                  <a:lnTo>
                    <a:pt x="88" y="150"/>
                  </a:lnTo>
                  <a:lnTo>
                    <a:pt x="94" y="150"/>
                  </a:lnTo>
                  <a:lnTo>
                    <a:pt x="96" y="146"/>
                  </a:lnTo>
                  <a:lnTo>
                    <a:pt x="100" y="144"/>
                  </a:lnTo>
                  <a:lnTo>
                    <a:pt x="102" y="142"/>
                  </a:lnTo>
                  <a:lnTo>
                    <a:pt x="108" y="138"/>
                  </a:lnTo>
                  <a:lnTo>
                    <a:pt x="110" y="136"/>
                  </a:lnTo>
                  <a:lnTo>
                    <a:pt x="112" y="134"/>
                  </a:lnTo>
                  <a:lnTo>
                    <a:pt x="118" y="132"/>
                  </a:lnTo>
                  <a:lnTo>
                    <a:pt x="120" y="130"/>
                  </a:lnTo>
                  <a:lnTo>
                    <a:pt x="120" y="128"/>
                  </a:lnTo>
                  <a:lnTo>
                    <a:pt x="116" y="128"/>
                  </a:lnTo>
                  <a:lnTo>
                    <a:pt x="112" y="128"/>
                  </a:lnTo>
                  <a:lnTo>
                    <a:pt x="106" y="126"/>
                  </a:lnTo>
                  <a:lnTo>
                    <a:pt x="108" y="122"/>
                  </a:lnTo>
                  <a:lnTo>
                    <a:pt x="106" y="120"/>
                  </a:lnTo>
                  <a:lnTo>
                    <a:pt x="110" y="114"/>
                  </a:lnTo>
                  <a:lnTo>
                    <a:pt x="108" y="112"/>
                  </a:lnTo>
                  <a:lnTo>
                    <a:pt x="106" y="110"/>
                  </a:lnTo>
                  <a:lnTo>
                    <a:pt x="104" y="108"/>
                  </a:lnTo>
                  <a:lnTo>
                    <a:pt x="102" y="106"/>
                  </a:lnTo>
                  <a:lnTo>
                    <a:pt x="106" y="106"/>
                  </a:lnTo>
                  <a:lnTo>
                    <a:pt x="108" y="108"/>
                  </a:lnTo>
                  <a:lnTo>
                    <a:pt x="114" y="110"/>
                  </a:lnTo>
                  <a:lnTo>
                    <a:pt x="118" y="110"/>
                  </a:lnTo>
                  <a:lnTo>
                    <a:pt x="122" y="108"/>
                  </a:lnTo>
                  <a:lnTo>
                    <a:pt x="124" y="110"/>
                  </a:lnTo>
                  <a:lnTo>
                    <a:pt x="128" y="108"/>
                  </a:lnTo>
                  <a:lnTo>
                    <a:pt x="132" y="104"/>
                  </a:lnTo>
                  <a:lnTo>
                    <a:pt x="136" y="104"/>
                  </a:lnTo>
                  <a:lnTo>
                    <a:pt x="138" y="104"/>
                  </a:lnTo>
                  <a:lnTo>
                    <a:pt x="142" y="102"/>
                  </a:lnTo>
                  <a:lnTo>
                    <a:pt x="146" y="102"/>
                  </a:lnTo>
                  <a:lnTo>
                    <a:pt x="154" y="98"/>
                  </a:lnTo>
                  <a:lnTo>
                    <a:pt x="154" y="94"/>
                  </a:lnTo>
                  <a:lnTo>
                    <a:pt x="154" y="92"/>
                  </a:lnTo>
                  <a:lnTo>
                    <a:pt x="150" y="88"/>
                  </a:lnTo>
                  <a:lnTo>
                    <a:pt x="146" y="84"/>
                  </a:lnTo>
                  <a:lnTo>
                    <a:pt x="146" y="80"/>
                  </a:lnTo>
                  <a:lnTo>
                    <a:pt x="148" y="78"/>
                  </a:lnTo>
                  <a:lnTo>
                    <a:pt x="148" y="74"/>
                  </a:lnTo>
                  <a:lnTo>
                    <a:pt x="150" y="72"/>
                  </a:lnTo>
                  <a:lnTo>
                    <a:pt x="152" y="74"/>
                  </a:lnTo>
                  <a:lnTo>
                    <a:pt x="154" y="72"/>
                  </a:lnTo>
                  <a:lnTo>
                    <a:pt x="156" y="74"/>
                  </a:lnTo>
                  <a:lnTo>
                    <a:pt x="160" y="72"/>
                  </a:lnTo>
                  <a:lnTo>
                    <a:pt x="160" y="68"/>
                  </a:lnTo>
                  <a:lnTo>
                    <a:pt x="158" y="68"/>
                  </a:lnTo>
                  <a:lnTo>
                    <a:pt x="154" y="68"/>
                  </a:lnTo>
                  <a:lnTo>
                    <a:pt x="154" y="64"/>
                  </a:lnTo>
                  <a:lnTo>
                    <a:pt x="152" y="62"/>
                  </a:lnTo>
                  <a:lnTo>
                    <a:pt x="156" y="58"/>
                  </a:lnTo>
                  <a:lnTo>
                    <a:pt x="158" y="58"/>
                  </a:lnTo>
                  <a:lnTo>
                    <a:pt x="160" y="56"/>
                  </a:lnTo>
                  <a:lnTo>
                    <a:pt x="164" y="52"/>
                  </a:lnTo>
                  <a:lnTo>
                    <a:pt x="164" y="52"/>
                  </a:lnTo>
                  <a:lnTo>
                    <a:pt x="164" y="50"/>
                  </a:lnTo>
                  <a:lnTo>
                    <a:pt x="158" y="48"/>
                  </a:lnTo>
                  <a:lnTo>
                    <a:pt x="156" y="48"/>
                  </a:lnTo>
                  <a:lnTo>
                    <a:pt x="156" y="50"/>
                  </a:lnTo>
                  <a:lnTo>
                    <a:pt x="154" y="48"/>
                  </a:lnTo>
                  <a:lnTo>
                    <a:pt x="152" y="48"/>
                  </a:lnTo>
                  <a:lnTo>
                    <a:pt x="150" y="50"/>
                  </a:lnTo>
                  <a:lnTo>
                    <a:pt x="146" y="50"/>
                  </a:lnTo>
                  <a:lnTo>
                    <a:pt x="142" y="50"/>
                  </a:lnTo>
                  <a:lnTo>
                    <a:pt x="142" y="50"/>
                  </a:lnTo>
                  <a:lnTo>
                    <a:pt x="144" y="50"/>
                  </a:lnTo>
                  <a:lnTo>
                    <a:pt x="146" y="50"/>
                  </a:lnTo>
                  <a:lnTo>
                    <a:pt x="148" y="48"/>
                  </a:lnTo>
                  <a:lnTo>
                    <a:pt x="148" y="46"/>
                  </a:lnTo>
                  <a:lnTo>
                    <a:pt x="150" y="44"/>
                  </a:lnTo>
                  <a:lnTo>
                    <a:pt x="152" y="44"/>
                  </a:lnTo>
                  <a:lnTo>
                    <a:pt x="150" y="42"/>
                  </a:lnTo>
                  <a:lnTo>
                    <a:pt x="150" y="42"/>
                  </a:lnTo>
                  <a:lnTo>
                    <a:pt x="150" y="40"/>
                  </a:lnTo>
                  <a:lnTo>
                    <a:pt x="146" y="38"/>
                  </a:lnTo>
                  <a:lnTo>
                    <a:pt x="142" y="36"/>
                  </a:lnTo>
                  <a:lnTo>
                    <a:pt x="140" y="36"/>
                  </a:lnTo>
                  <a:lnTo>
                    <a:pt x="138" y="34"/>
                  </a:lnTo>
                  <a:lnTo>
                    <a:pt x="136" y="34"/>
                  </a:lnTo>
                  <a:lnTo>
                    <a:pt x="136" y="34"/>
                  </a:lnTo>
                  <a:lnTo>
                    <a:pt x="134" y="32"/>
                  </a:lnTo>
                  <a:lnTo>
                    <a:pt x="132" y="32"/>
                  </a:lnTo>
                  <a:lnTo>
                    <a:pt x="132" y="34"/>
                  </a:lnTo>
                  <a:lnTo>
                    <a:pt x="130" y="32"/>
                  </a:lnTo>
                  <a:lnTo>
                    <a:pt x="130" y="30"/>
                  </a:lnTo>
                  <a:lnTo>
                    <a:pt x="128" y="28"/>
                  </a:lnTo>
                  <a:lnTo>
                    <a:pt x="126" y="26"/>
                  </a:lnTo>
                  <a:lnTo>
                    <a:pt x="128" y="26"/>
                  </a:lnTo>
                  <a:lnTo>
                    <a:pt x="134" y="26"/>
                  </a:lnTo>
                  <a:lnTo>
                    <a:pt x="136" y="26"/>
                  </a:lnTo>
                  <a:lnTo>
                    <a:pt x="138" y="24"/>
                  </a:lnTo>
                  <a:lnTo>
                    <a:pt x="138" y="22"/>
                  </a:lnTo>
                  <a:lnTo>
                    <a:pt x="136" y="24"/>
                  </a:lnTo>
                  <a:lnTo>
                    <a:pt x="130" y="22"/>
                  </a:lnTo>
                  <a:lnTo>
                    <a:pt x="126" y="22"/>
                  </a:lnTo>
                  <a:lnTo>
                    <a:pt x="124" y="22"/>
                  </a:lnTo>
                  <a:lnTo>
                    <a:pt x="118" y="24"/>
                  </a:lnTo>
                  <a:lnTo>
                    <a:pt x="116" y="24"/>
                  </a:lnTo>
                  <a:lnTo>
                    <a:pt x="114" y="24"/>
                  </a:lnTo>
                  <a:lnTo>
                    <a:pt x="110" y="26"/>
                  </a:lnTo>
                  <a:lnTo>
                    <a:pt x="108" y="28"/>
                  </a:lnTo>
                  <a:lnTo>
                    <a:pt x="104" y="28"/>
                  </a:lnTo>
                  <a:lnTo>
                    <a:pt x="104" y="30"/>
                  </a:lnTo>
                  <a:lnTo>
                    <a:pt x="100" y="30"/>
                  </a:lnTo>
                  <a:lnTo>
                    <a:pt x="98" y="32"/>
                  </a:lnTo>
                  <a:lnTo>
                    <a:pt x="96" y="30"/>
                  </a:lnTo>
                  <a:lnTo>
                    <a:pt x="92" y="26"/>
                  </a:lnTo>
                  <a:lnTo>
                    <a:pt x="90" y="26"/>
                  </a:lnTo>
                  <a:lnTo>
                    <a:pt x="88" y="24"/>
                  </a:lnTo>
                  <a:lnTo>
                    <a:pt x="82" y="26"/>
                  </a:lnTo>
                  <a:lnTo>
                    <a:pt x="72" y="26"/>
                  </a:lnTo>
                  <a:lnTo>
                    <a:pt x="66" y="26"/>
                  </a:lnTo>
                  <a:lnTo>
                    <a:pt x="64" y="26"/>
                  </a:lnTo>
                  <a:lnTo>
                    <a:pt x="62" y="24"/>
                  </a:lnTo>
                  <a:lnTo>
                    <a:pt x="62" y="22"/>
                  </a:lnTo>
                  <a:lnTo>
                    <a:pt x="64" y="22"/>
                  </a:lnTo>
                  <a:lnTo>
                    <a:pt x="64" y="20"/>
                  </a:lnTo>
                  <a:lnTo>
                    <a:pt x="60" y="16"/>
                  </a:lnTo>
                  <a:lnTo>
                    <a:pt x="60" y="16"/>
                  </a:lnTo>
                  <a:lnTo>
                    <a:pt x="52" y="16"/>
                  </a:lnTo>
                  <a:lnTo>
                    <a:pt x="50" y="14"/>
                  </a:lnTo>
                  <a:lnTo>
                    <a:pt x="48" y="14"/>
                  </a:lnTo>
                  <a:lnTo>
                    <a:pt x="46" y="14"/>
                  </a:lnTo>
                  <a:lnTo>
                    <a:pt x="44" y="12"/>
                  </a:lnTo>
                  <a:lnTo>
                    <a:pt x="44" y="8"/>
                  </a:lnTo>
                  <a:lnTo>
                    <a:pt x="44" y="4"/>
                  </a:lnTo>
                  <a:lnTo>
                    <a:pt x="42" y="4"/>
                  </a:lnTo>
                  <a:lnTo>
                    <a:pt x="38" y="6"/>
                  </a:lnTo>
                  <a:lnTo>
                    <a:pt x="36" y="10"/>
                  </a:lnTo>
                  <a:lnTo>
                    <a:pt x="36" y="12"/>
                  </a:lnTo>
                  <a:lnTo>
                    <a:pt x="38" y="12"/>
                  </a:lnTo>
                  <a:lnTo>
                    <a:pt x="40" y="12"/>
                  </a:lnTo>
                  <a:lnTo>
                    <a:pt x="42" y="12"/>
                  </a:lnTo>
                  <a:lnTo>
                    <a:pt x="44" y="14"/>
                  </a:lnTo>
                  <a:lnTo>
                    <a:pt x="44" y="16"/>
                  </a:lnTo>
                  <a:lnTo>
                    <a:pt x="42" y="16"/>
                  </a:lnTo>
                  <a:lnTo>
                    <a:pt x="38" y="14"/>
                  </a:lnTo>
                  <a:lnTo>
                    <a:pt x="38" y="14"/>
                  </a:lnTo>
                  <a:lnTo>
                    <a:pt x="38" y="14"/>
                  </a:lnTo>
                  <a:lnTo>
                    <a:pt x="38" y="16"/>
                  </a:lnTo>
                  <a:lnTo>
                    <a:pt x="34" y="18"/>
                  </a:lnTo>
                  <a:lnTo>
                    <a:pt x="30" y="18"/>
                  </a:lnTo>
                  <a:lnTo>
                    <a:pt x="24" y="20"/>
                  </a:lnTo>
                  <a:lnTo>
                    <a:pt x="22" y="22"/>
                  </a:lnTo>
                  <a:lnTo>
                    <a:pt x="22" y="24"/>
                  </a:lnTo>
                  <a:lnTo>
                    <a:pt x="24" y="28"/>
                  </a:lnTo>
                  <a:lnTo>
                    <a:pt x="24" y="32"/>
                  </a:lnTo>
                  <a:lnTo>
                    <a:pt x="24" y="36"/>
                  </a:lnTo>
                  <a:lnTo>
                    <a:pt x="24" y="38"/>
                  </a:lnTo>
                  <a:lnTo>
                    <a:pt x="24" y="42"/>
                  </a:lnTo>
                  <a:lnTo>
                    <a:pt x="18" y="44"/>
                  </a:lnTo>
                  <a:lnTo>
                    <a:pt x="18" y="44"/>
                  </a:lnTo>
                  <a:lnTo>
                    <a:pt x="18" y="40"/>
                  </a:lnTo>
                  <a:lnTo>
                    <a:pt x="14" y="38"/>
                  </a:lnTo>
                  <a:lnTo>
                    <a:pt x="14" y="36"/>
                  </a:lnTo>
                  <a:lnTo>
                    <a:pt x="16" y="34"/>
                  </a:lnTo>
                  <a:lnTo>
                    <a:pt x="16" y="32"/>
                  </a:lnTo>
                  <a:lnTo>
                    <a:pt x="20" y="28"/>
                  </a:lnTo>
                  <a:lnTo>
                    <a:pt x="20" y="24"/>
                  </a:lnTo>
                  <a:lnTo>
                    <a:pt x="20" y="20"/>
                  </a:lnTo>
                  <a:lnTo>
                    <a:pt x="20" y="20"/>
                  </a:lnTo>
                  <a:lnTo>
                    <a:pt x="20" y="18"/>
                  </a:lnTo>
                  <a:lnTo>
                    <a:pt x="18" y="16"/>
                  </a:lnTo>
                  <a:lnTo>
                    <a:pt x="16" y="14"/>
                  </a:lnTo>
                  <a:lnTo>
                    <a:pt x="18" y="12"/>
                  </a:lnTo>
                  <a:lnTo>
                    <a:pt x="20" y="12"/>
                  </a:lnTo>
                  <a:lnTo>
                    <a:pt x="24" y="12"/>
                  </a:lnTo>
                  <a:lnTo>
                    <a:pt x="26" y="8"/>
                  </a:lnTo>
                  <a:lnTo>
                    <a:pt x="24" y="8"/>
                  </a:lnTo>
                  <a:lnTo>
                    <a:pt x="24" y="8"/>
                  </a:lnTo>
                  <a:lnTo>
                    <a:pt x="18" y="12"/>
                  </a:lnTo>
                  <a:lnTo>
                    <a:pt x="14" y="16"/>
                  </a:lnTo>
                  <a:lnTo>
                    <a:pt x="12" y="18"/>
                  </a:lnTo>
                  <a:lnTo>
                    <a:pt x="10" y="20"/>
                  </a:lnTo>
                  <a:lnTo>
                    <a:pt x="8" y="22"/>
                  </a:lnTo>
                  <a:lnTo>
                    <a:pt x="6" y="24"/>
                  </a:lnTo>
                  <a:lnTo>
                    <a:pt x="2" y="28"/>
                  </a:lnTo>
                  <a:lnTo>
                    <a:pt x="2" y="32"/>
                  </a:lnTo>
                  <a:lnTo>
                    <a:pt x="2" y="34"/>
                  </a:lnTo>
                  <a:lnTo>
                    <a:pt x="2" y="38"/>
                  </a:lnTo>
                  <a:lnTo>
                    <a:pt x="0" y="42"/>
                  </a:lnTo>
                  <a:lnTo>
                    <a:pt x="0" y="42"/>
                  </a:lnTo>
                  <a:lnTo>
                    <a:pt x="2" y="42"/>
                  </a:lnTo>
                  <a:lnTo>
                    <a:pt x="4" y="42"/>
                  </a:lnTo>
                  <a:lnTo>
                    <a:pt x="8" y="52"/>
                  </a:lnTo>
                  <a:lnTo>
                    <a:pt x="10" y="54"/>
                  </a:lnTo>
                  <a:lnTo>
                    <a:pt x="12" y="58"/>
                  </a:lnTo>
                  <a:lnTo>
                    <a:pt x="10" y="60"/>
                  </a:lnTo>
                  <a:lnTo>
                    <a:pt x="10" y="62"/>
                  </a:lnTo>
                  <a:lnTo>
                    <a:pt x="10" y="62"/>
                  </a:lnTo>
                  <a:lnTo>
                    <a:pt x="10" y="64"/>
                  </a:lnTo>
                  <a:lnTo>
                    <a:pt x="12" y="68"/>
                  </a:lnTo>
                  <a:lnTo>
                    <a:pt x="16" y="68"/>
                  </a:lnTo>
                  <a:lnTo>
                    <a:pt x="18" y="68"/>
                  </a:lnTo>
                  <a:lnTo>
                    <a:pt x="20" y="70"/>
                  </a:lnTo>
                  <a:lnTo>
                    <a:pt x="22" y="68"/>
                  </a:lnTo>
                  <a:lnTo>
                    <a:pt x="26" y="68"/>
                  </a:lnTo>
                  <a:lnTo>
                    <a:pt x="28" y="70"/>
                  </a:lnTo>
                  <a:lnTo>
                    <a:pt x="30" y="70"/>
                  </a:lnTo>
                  <a:lnTo>
                    <a:pt x="34" y="68"/>
                  </a:lnTo>
                  <a:lnTo>
                    <a:pt x="38" y="70"/>
                  </a:lnTo>
                  <a:lnTo>
                    <a:pt x="40" y="70"/>
                  </a:lnTo>
                  <a:lnTo>
                    <a:pt x="48" y="80"/>
                  </a:lnTo>
                  <a:lnTo>
                    <a:pt x="52" y="78"/>
                  </a:lnTo>
                  <a:lnTo>
                    <a:pt x="52" y="80"/>
                  </a:lnTo>
                  <a:lnTo>
                    <a:pt x="54" y="80"/>
                  </a:lnTo>
                  <a:lnTo>
                    <a:pt x="56" y="80"/>
                  </a:lnTo>
                  <a:lnTo>
                    <a:pt x="58" y="82"/>
                  </a:lnTo>
                  <a:lnTo>
                    <a:pt x="60" y="80"/>
                  </a:lnTo>
                  <a:lnTo>
                    <a:pt x="62" y="80"/>
                  </a:lnTo>
                  <a:lnTo>
                    <a:pt x="66" y="80"/>
                  </a:lnTo>
                  <a:lnTo>
                    <a:pt x="66" y="80"/>
                  </a:lnTo>
                  <a:lnTo>
                    <a:pt x="68" y="80"/>
                  </a:lnTo>
                  <a:lnTo>
                    <a:pt x="72" y="80"/>
                  </a:lnTo>
                  <a:lnTo>
                    <a:pt x="72" y="84"/>
                  </a:lnTo>
                  <a:lnTo>
                    <a:pt x="70" y="86"/>
                  </a:lnTo>
                  <a:lnTo>
                    <a:pt x="70" y="90"/>
                  </a:lnTo>
                  <a:lnTo>
                    <a:pt x="70" y="90"/>
                  </a:lnTo>
                  <a:lnTo>
                    <a:pt x="66" y="92"/>
                  </a:lnTo>
                  <a:lnTo>
                    <a:pt x="66" y="94"/>
                  </a:lnTo>
                  <a:lnTo>
                    <a:pt x="66" y="98"/>
                  </a:lnTo>
                  <a:lnTo>
                    <a:pt x="66" y="100"/>
                  </a:lnTo>
                  <a:lnTo>
                    <a:pt x="66" y="102"/>
                  </a:lnTo>
                  <a:lnTo>
                    <a:pt x="66" y="106"/>
                  </a:lnTo>
                  <a:lnTo>
                    <a:pt x="66" y="108"/>
                  </a:lnTo>
                  <a:lnTo>
                    <a:pt x="66" y="110"/>
                  </a:lnTo>
                  <a:lnTo>
                    <a:pt x="70" y="116"/>
                  </a:lnTo>
                  <a:lnTo>
                    <a:pt x="66" y="124"/>
                  </a:lnTo>
                  <a:lnTo>
                    <a:pt x="66" y="124"/>
                  </a:lnTo>
                  <a:lnTo>
                    <a:pt x="68" y="126"/>
                  </a:lnTo>
                  <a:lnTo>
                    <a:pt x="68" y="124"/>
                  </a:lnTo>
                  <a:lnTo>
                    <a:pt x="70" y="124"/>
                  </a:lnTo>
                  <a:lnTo>
                    <a:pt x="70" y="128"/>
                  </a:lnTo>
                  <a:lnTo>
                    <a:pt x="72" y="128"/>
                  </a:lnTo>
                  <a:lnTo>
                    <a:pt x="72" y="130"/>
                  </a:lnTo>
                  <a:lnTo>
                    <a:pt x="72" y="132"/>
                  </a:lnTo>
                  <a:lnTo>
                    <a:pt x="74" y="134"/>
                  </a:lnTo>
                  <a:lnTo>
                    <a:pt x="76" y="140"/>
                  </a:lnTo>
                  <a:lnTo>
                    <a:pt x="76" y="144"/>
                  </a:lnTo>
                  <a:lnTo>
                    <a:pt x="76" y="144"/>
                  </a:lnTo>
                  <a:close/>
                  <a:moveTo>
                    <a:pt x="60" y="4"/>
                  </a:moveTo>
                  <a:lnTo>
                    <a:pt x="62" y="2"/>
                  </a:lnTo>
                  <a:lnTo>
                    <a:pt x="64" y="6"/>
                  </a:lnTo>
                  <a:lnTo>
                    <a:pt x="64" y="8"/>
                  </a:lnTo>
                  <a:lnTo>
                    <a:pt x="62" y="6"/>
                  </a:lnTo>
                  <a:lnTo>
                    <a:pt x="60" y="6"/>
                  </a:lnTo>
                  <a:lnTo>
                    <a:pt x="60" y="4"/>
                  </a:lnTo>
                  <a:close/>
                  <a:moveTo>
                    <a:pt x="52" y="2"/>
                  </a:moveTo>
                  <a:lnTo>
                    <a:pt x="54" y="4"/>
                  </a:lnTo>
                  <a:lnTo>
                    <a:pt x="56" y="6"/>
                  </a:lnTo>
                  <a:lnTo>
                    <a:pt x="54" y="6"/>
                  </a:lnTo>
                  <a:lnTo>
                    <a:pt x="52" y="6"/>
                  </a:lnTo>
                  <a:lnTo>
                    <a:pt x="50" y="4"/>
                  </a:lnTo>
                  <a:lnTo>
                    <a:pt x="52" y="2"/>
                  </a:lnTo>
                  <a:close/>
                  <a:moveTo>
                    <a:pt x="40" y="0"/>
                  </a:moveTo>
                  <a:lnTo>
                    <a:pt x="40" y="2"/>
                  </a:lnTo>
                  <a:lnTo>
                    <a:pt x="44" y="2"/>
                  </a:lnTo>
                  <a:lnTo>
                    <a:pt x="42" y="0"/>
                  </a:lnTo>
                  <a:lnTo>
                    <a:pt x="40" y="0"/>
                  </a:lnTo>
                  <a:close/>
                  <a:moveTo>
                    <a:pt x="108" y="20"/>
                  </a:moveTo>
                  <a:lnTo>
                    <a:pt x="112" y="18"/>
                  </a:lnTo>
                  <a:lnTo>
                    <a:pt x="112" y="20"/>
                  </a:lnTo>
                  <a:lnTo>
                    <a:pt x="116" y="18"/>
                  </a:lnTo>
                  <a:lnTo>
                    <a:pt x="116" y="20"/>
                  </a:lnTo>
                  <a:lnTo>
                    <a:pt x="114" y="22"/>
                  </a:lnTo>
                  <a:lnTo>
                    <a:pt x="112" y="20"/>
                  </a:lnTo>
                  <a:lnTo>
                    <a:pt x="110" y="20"/>
                  </a:lnTo>
                  <a:lnTo>
                    <a:pt x="110" y="20"/>
                  </a:lnTo>
                  <a:lnTo>
                    <a:pt x="108" y="20"/>
                  </a:lnTo>
                  <a:lnTo>
                    <a:pt x="108" y="2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4" name="Uruguay">
              <a:extLst>
                <a:ext uri="{FF2B5EF4-FFF2-40B4-BE49-F238E27FC236}">
                  <a16:creationId xmlns:a16="http://schemas.microsoft.com/office/drawing/2014/main" id="{4D09B99F-C0DF-4AD6-87D7-D7719FB0A8F0}"/>
                </a:ext>
              </a:extLst>
            </p:cNvPr>
            <p:cNvSpPr>
              <a:spLocks/>
            </p:cNvSpPr>
            <p:nvPr/>
          </p:nvSpPr>
          <p:spPr bwMode="auto">
            <a:xfrm>
              <a:off x="4599361" y="5167870"/>
              <a:ext cx="122487" cy="137798"/>
            </a:xfrm>
            <a:custGeom>
              <a:avLst/>
              <a:gdLst>
                <a:gd name="T0" fmla="*/ 10 w 64"/>
                <a:gd name="T1" fmla="*/ 2 h 72"/>
                <a:gd name="T2" fmla="*/ 18 w 64"/>
                <a:gd name="T3" fmla="*/ 0 h 72"/>
                <a:gd name="T4" fmla="*/ 22 w 64"/>
                <a:gd name="T5" fmla="*/ 6 h 72"/>
                <a:gd name="T6" fmla="*/ 26 w 64"/>
                <a:gd name="T7" fmla="*/ 10 h 72"/>
                <a:gd name="T8" fmla="*/ 30 w 64"/>
                <a:gd name="T9" fmla="*/ 16 h 72"/>
                <a:gd name="T10" fmla="*/ 34 w 64"/>
                <a:gd name="T11" fmla="*/ 12 h 72"/>
                <a:gd name="T12" fmla="*/ 40 w 64"/>
                <a:gd name="T13" fmla="*/ 18 h 72"/>
                <a:gd name="T14" fmla="*/ 46 w 64"/>
                <a:gd name="T15" fmla="*/ 22 h 72"/>
                <a:gd name="T16" fmla="*/ 48 w 64"/>
                <a:gd name="T17" fmla="*/ 26 h 72"/>
                <a:gd name="T18" fmla="*/ 56 w 64"/>
                <a:gd name="T19" fmla="*/ 30 h 72"/>
                <a:gd name="T20" fmla="*/ 62 w 64"/>
                <a:gd name="T21" fmla="*/ 38 h 72"/>
                <a:gd name="T22" fmla="*/ 58 w 64"/>
                <a:gd name="T23" fmla="*/ 44 h 72"/>
                <a:gd name="T24" fmla="*/ 60 w 64"/>
                <a:gd name="T25" fmla="*/ 48 h 72"/>
                <a:gd name="T26" fmla="*/ 62 w 64"/>
                <a:gd name="T27" fmla="*/ 50 h 72"/>
                <a:gd name="T28" fmla="*/ 62 w 64"/>
                <a:gd name="T29" fmla="*/ 52 h 72"/>
                <a:gd name="T30" fmla="*/ 60 w 64"/>
                <a:gd name="T31" fmla="*/ 58 h 72"/>
                <a:gd name="T32" fmla="*/ 56 w 64"/>
                <a:gd name="T33" fmla="*/ 62 h 72"/>
                <a:gd name="T34" fmla="*/ 56 w 64"/>
                <a:gd name="T35" fmla="*/ 64 h 72"/>
                <a:gd name="T36" fmla="*/ 48 w 64"/>
                <a:gd name="T37" fmla="*/ 70 h 72"/>
                <a:gd name="T38" fmla="*/ 48 w 64"/>
                <a:gd name="T39" fmla="*/ 68 h 72"/>
                <a:gd name="T40" fmla="*/ 46 w 64"/>
                <a:gd name="T41" fmla="*/ 72 h 72"/>
                <a:gd name="T42" fmla="*/ 42 w 64"/>
                <a:gd name="T43" fmla="*/ 70 h 72"/>
                <a:gd name="T44" fmla="*/ 40 w 64"/>
                <a:gd name="T45" fmla="*/ 70 h 72"/>
                <a:gd name="T46" fmla="*/ 34 w 64"/>
                <a:gd name="T47" fmla="*/ 70 h 72"/>
                <a:gd name="T48" fmla="*/ 28 w 64"/>
                <a:gd name="T49" fmla="*/ 72 h 72"/>
                <a:gd name="T50" fmla="*/ 28 w 64"/>
                <a:gd name="T51" fmla="*/ 68 h 72"/>
                <a:gd name="T52" fmla="*/ 26 w 64"/>
                <a:gd name="T53" fmla="*/ 68 h 72"/>
                <a:gd name="T54" fmla="*/ 22 w 64"/>
                <a:gd name="T55" fmla="*/ 66 h 72"/>
                <a:gd name="T56" fmla="*/ 12 w 64"/>
                <a:gd name="T57" fmla="*/ 66 h 72"/>
                <a:gd name="T58" fmla="*/ 8 w 64"/>
                <a:gd name="T59" fmla="*/ 62 h 72"/>
                <a:gd name="T60" fmla="*/ 2 w 64"/>
                <a:gd name="T61" fmla="*/ 58 h 72"/>
                <a:gd name="T62" fmla="*/ 0 w 64"/>
                <a:gd name="T63" fmla="*/ 46 h 72"/>
                <a:gd name="T64" fmla="*/ 2 w 64"/>
                <a:gd name="T65" fmla="*/ 46 h 72"/>
                <a:gd name="T66" fmla="*/ 4 w 64"/>
                <a:gd name="T67" fmla="*/ 42 h 72"/>
                <a:gd name="T68" fmla="*/ 2 w 64"/>
                <a:gd name="T69" fmla="*/ 32 h 72"/>
                <a:gd name="T70" fmla="*/ 2 w 64"/>
                <a:gd name="T71" fmla="*/ 28 h 72"/>
                <a:gd name="T72" fmla="*/ 4 w 64"/>
                <a:gd name="T73" fmla="*/ 22 h 72"/>
                <a:gd name="T74" fmla="*/ 4 w 64"/>
                <a:gd name="T75" fmla="*/ 16 h 72"/>
                <a:gd name="T76" fmla="*/ 4 w 64"/>
                <a:gd name="T77" fmla="*/ 12 h 72"/>
                <a:gd name="T78" fmla="*/ 6 w 64"/>
                <a:gd name="T79" fmla="*/ 4 h 72"/>
                <a:gd name="T80" fmla="*/ 8 w 64"/>
                <a:gd name="T81"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72">
                  <a:moveTo>
                    <a:pt x="8" y="2"/>
                  </a:moveTo>
                  <a:lnTo>
                    <a:pt x="10" y="2"/>
                  </a:lnTo>
                  <a:lnTo>
                    <a:pt x="10" y="2"/>
                  </a:lnTo>
                  <a:lnTo>
                    <a:pt x="18" y="0"/>
                  </a:lnTo>
                  <a:lnTo>
                    <a:pt x="20" y="2"/>
                  </a:lnTo>
                  <a:lnTo>
                    <a:pt x="22" y="6"/>
                  </a:lnTo>
                  <a:lnTo>
                    <a:pt x="24" y="8"/>
                  </a:lnTo>
                  <a:lnTo>
                    <a:pt x="26" y="10"/>
                  </a:lnTo>
                  <a:lnTo>
                    <a:pt x="30" y="16"/>
                  </a:lnTo>
                  <a:lnTo>
                    <a:pt x="30" y="16"/>
                  </a:lnTo>
                  <a:lnTo>
                    <a:pt x="32" y="12"/>
                  </a:lnTo>
                  <a:lnTo>
                    <a:pt x="34" y="12"/>
                  </a:lnTo>
                  <a:lnTo>
                    <a:pt x="38" y="18"/>
                  </a:lnTo>
                  <a:lnTo>
                    <a:pt x="40" y="18"/>
                  </a:lnTo>
                  <a:lnTo>
                    <a:pt x="44" y="20"/>
                  </a:lnTo>
                  <a:lnTo>
                    <a:pt x="46" y="22"/>
                  </a:lnTo>
                  <a:lnTo>
                    <a:pt x="46" y="26"/>
                  </a:lnTo>
                  <a:lnTo>
                    <a:pt x="48" y="26"/>
                  </a:lnTo>
                  <a:lnTo>
                    <a:pt x="54" y="28"/>
                  </a:lnTo>
                  <a:lnTo>
                    <a:pt x="56" y="30"/>
                  </a:lnTo>
                  <a:lnTo>
                    <a:pt x="60" y="36"/>
                  </a:lnTo>
                  <a:lnTo>
                    <a:pt x="62" y="38"/>
                  </a:lnTo>
                  <a:lnTo>
                    <a:pt x="62" y="40"/>
                  </a:lnTo>
                  <a:lnTo>
                    <a:pt x="58" y="44"/>
                  </a:lnTo>
                  <a:lnTo>
                    <a:pt x="60" y="48"/>
                  </a:lnTo>
                  <a:lnTo>
                    <a:pt x="60" y="48"/>
                  </a:lnTo>
                  <a:lnTo>
                    <a:pt x="62" y="50"/>
                  </a:lnTo>
                  <a:lnTo>
                    <a:pt x="62" y="50"/>
                  </a:lnTo>
                  <a:lnTo>
                    <a:pt x="64" y="52"/>
                  </a:lnTo>
                  <a:lnTo>
                    <a:pt x="62" y="52"/>
                  </a:lnTo>
                  <a:lnTo>
                    <a:pt x="60" y="54"/>
                  </a:lnTo>
                  <a:lnTo>
                    <a:pt x="60" y="58"/>
                  </a:lnTo>
                  <a:lnTo>
                    <a:pt x="58" y="60"/>
                  </a:lnTo>
                  <a:lnTo>
                    <a:pt x="56" y="62"/>
                  </a:lnTo>
                  <a:lnTo>
                    <a:pt x="58" y="64"/>
                  </a:lnTo>
                  <a:lnTo>
                    <a:pt x="56" y="64"/>
                  </a:lnTo>
                  <a:lnTo>
                    <a:pt x="54" y="68"/>
                  </a:lnTo>
                  <a:lnTo>
                    <a:pt x="48" y="70"/>
                  </a:lnTo>
                  <a:lnTo>
                    <a:pt x="48" y="68"/>
                  </a:lnTo>
                  <a:lnTo>
                    <a:pt x="48" y="68"/>
                  </a:lnTo>
                  <a:lnTo>
                    <a:pt x="46" y="70"/>
                  </a:lnTo>
                  <a:lnTo>
                    <a:pt x="46" y="72"/>
                  </a:lnTo>
                  <a:lnTo>
                    <a:pt x="44" y="72"/>
                  </a:lnTo>
                  <a:lnTo>
                    <a:pt x="42" y="70"/>
                  </a:lnTo>
                  <a:lnTo>
                    <a:pt x="40" y="70"/>
                  </a:lnTo>
                  <a:lnTo>
                    <a:pt x="40" y="70"/>
                  </a:lnTo>
                  <a:lnTo>
                    <a:pt x="36" y="68"/>
                  </a:lnTo>
                  <a:lnTo>
                    <a:pt x="34" y="70"/>
                  </a:lnTo>
                  <a:lnTo>
                    <a:pt x="30" y="72"/>
                  </a:lnTo>
                  <a:lnTo>
                    <a:pt x="28" y="72"/>
                  </a:lnTo>
                  <a:lnTo>
                    <a:pt x="28" y="70"/>
                  </a:lnTo>
                  <a:lnTo>
                    <a:pt x="28" y="68"/>
                  </a:lnTo>
                  <a:lnTo>
                    <a:pt x="28" y="68"/>
                  </a:lnTo>
                  <a:lnTo>
                    <a:pt x="26" y="68"/>
                  </a:lnTo>
                  <a:lnTo>
                    <a:pt x="24" y="68"/>
                  </a:lnTo>
                  <a:lnTo>
                    <a:pt x="22" y="66"/>
                  </a:lnTo>
                  <a:lnTo>
                    <a:pt x="18" y="66"/>
                  </a:lnTo>
                  <a:lnTo>
                    <a:pt x="12" y="66"/>
                  </a:lnTo>
                  <a:lnTo>
                    <a:pt x="10" y="66"/>
                  </a:lnTo>
                  <a:lnTo>
                    <a:pt x="8" y="62"/>
                  </a:lnTo>
                  <a:lnTo>
                    <a:pt x="6" y="62"/>
                  </a:lnTo>
                  <a:lnTo>
                    <a:pt x="2" y="58"/>
                  </a:lnTo>
                  <a:lnTo>
                    <a:pt x="0" y="52"/>
                  </a:lnTo>
                  <a:lnTo>
                    <a:pt x="0" y="46"/>
                  </a:lnTo>
                  <a:lnTo>
                    <a:pt x="0" y="46"/>
                  </a:lnTo>
                  <a:lnTo>
                    <a:pt x="2" y="46"/>
                  </a:lnTo>
                  <a:lnTo>
                    <a:pt x="4" y="44"/>
                  </a:lnTo>
                  <a:lnTo>
                    <a:pt x="4" y="42"/>
                  </a:lnTo>
                  <a:lnTo>
                    <a:pt x="4" y="38"/>
                  </a:lnTo>
                  <a:lnTo>
                    <a:pt x="2" y="32"/>
                  </a:lnTo>
                  <a:lnTo>
                    <a:pt x="4" y="32"/>
                  </a:lnTo>
                  <a:lnTo>
                    <a:pt x="2" y="28"/>
                  </a:lnTo>
                  <a:lnTo>
                    <a:pt x="4" y="26"/>
                  </a:lnTo>
                  <a:lnTo>
                    <a:pt x="4" y="22"/>
                  </a:lnTo>
                  <a:lnTo>
                    <a:pt x="4" y="22"/>
                  </a:lnTo>
                  <a:lnTo>
                    <a:pt x="4" y="16"/>
                  </a:lnTo>
                  <a:lnTo>
                    <a:pt x="4" y="14"/>
                  </a:lnTo>
                  <a:lnTo>
                    <a:pt x="4" y="12"/>
                  </a:lnTo>
                  <a:lnTo>
                    <a:pt x="4" y="8"/>
                  </a:lnTo>
                  <a:lnTo>
                    <a:pt x="6" y="4"/>
                  </a:lnTo>
                  <a:lnTo>
                    <a:pt x="8" y="2"/>
                  </a:lnTo>
                  <a:lnTo>
                    <a:pt x="8" y="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5" name="Suriname">
              <a:extLst>
                <a:ext uri="{FF2B5EF4-FFF2-40B4-BE49-F238E27FC236}">
                  <a16:creationId xmlns:a16="http://schemas.microsoft.com/office/drawing/2014/main" id="{A997C9F8-578D-4589-9EC3-FA2FE68552B3}"/>
                </a:ext>
              </a:extLst>
            </p:cNvPr>
            <p:cNvSpPr>
              <a:spLocks/>
            </p:cNvSpPr>
            <p:nvPr/>
          </p:nvSpPr>
          <p:spPr bwMode="auto">
            <a:xfrm>
              <a:off x="4572567" y="4279839"/>
              <a:ext cx="95693" cy="103348"/>
            </a:xfrm>
            <a:custGeom>
              <a:avLst/>
              <a:gdLst>
                <a:gd name="T0" fmla="*/ 20 w 50"/>
                <a:gd name="T1" fmla="*/ 52 h 54"/>
                <a:gd name="T2" fmla="*/ 22 w 50"/>
                <a:gd name="T3" fmla="*/ 52 h 54"/>
                <a:gd name="T4" fmla="*/ 26 w 50"/>
                <a:gd name="T5" fmla="*/ 54 h 54"/>
                <a:gd name="T6" fmla="*/ 26 w 50"/>
                <a:gd name="T7" fmla="*/ 50 h 54"/>
                <a:gd name="T8" fmla="*/ 22 w 50"/>
                <a:gd name="T9" fmla="*/ 46 h 54"/>
                <a:gd name="T10" fmla="*/ 26 w 50"/>
                <a:gd name="T11" fmla="*/ 42 h 54"/>
                <a:gd name="T12" fmla="*/ 34 w 50"/>
                <a:gd name="T13" fmla="*/ 42 h 54"/>
                <a:gd name="T14" fmla="*/ 38 w 50"/>
                <a:gd name="T15" fmla="*/ 42 h 54"/>
                <a:gd name="T16" fmla="*/ 44 w 50"/>
                <a:gd name="T17" fmla="*/ 44 h 54"/>
                <a:gd name="T18" fmla="*/ 48 w 50"/>
                <a:gd name="T19" fmla="*/ 40 h 54"/>
                <a:gd name="T20" fmla="*/ 46 w 50"/>
                <a:gd name="T21" fmla="*/ 36 h 54"/>
                <a:gd name="T22" fmla="*/ 50 w 50"/>
                <a:gd name="T23" fmla="*/ 32 h 54"/>
                <a:gd name="T24" fmla="*/ 48 w 50"/>
                <a:gd name="T25" fmla="*/ 28 h 54"/>
                <a:gd name="T26" fmla="*/ 46 w 50"/>
                <a:gd name="T27" fmla="*/ 24 h 54"/>
                <a:gd name="T28" fmla="*/ 44 w 50"/>
                <a:gd name="T29" fmla="*/ 20 h 54"/>
                <a:gd name="T30" fmla="*/ 42 w 50"/>
                <a:gd name="T31" fmla="*/ 14 h 54"/>
                <a:gd name="T32" fmla="*/ 44 w 50"/>
                <a:gd name="T33" fmla="*/ 8 h 54"/>
                <a:gd name="T34" fmla="*/ 46 w 50"/>
                <a:gd name="T35" fmla="*/ 8 h 54"/>
                <a:gd name="T36" fmla="*/ 48 w 50"/>
                <a:gd name="T37" fmla="*/ 4 h 54"/>
                <a:gd name="T38" fmla="*/ 40 w 50"/>
                <a:gd name="T39" fmla="*/ 2 h 54"/>
                <a:gd name="T40" fmla="*/ 34 w 50"/>
                <a:gd name="T41" fmla="*/ 0 h 54"/>
                <a:gd name="T42" fmla="*/ 28 w 50"/>
                <a:gd name="T43" fmla="*/ 0 h 54"/>
                <a:gd name="T44" fmla="*/ 20 w 50"/>
                <a:gd name="T45" fmla="*/ 0 h 54"/>
                <a:gd name="T46" fmla="*/ 12 w 50"/>
                <a:gd name="T47" fmla="*/ 2 h 54"/>
                <a:gd name="T48" fmla="*/ 10 w 50"/>
                <a:gd name="T49" fmla="*/ 4 h 54"/>
                <a:gd name="T50" fmla="*/ 10 w 50"/>
                <a:gd name="T51" fmla="*/ 8 h 54"/>
                <a:gd name="T52" fmla="*/ 6 w 50"/>
                <a:gd name="T53" fmla="*/ 12 h 54"/>
                <a:gd name="T54" fmla="*/ 2 w 50"/>
                <a:gd name="T55" fmla="*/ 14 h 54"/>
                <a:gd name="T56" fmla="*/ 0 w 50"/>
                <a:gd name="T57" fmla="*/ 22 h 54"/>
                <a:gd name="T58" fmla="*/ 2 w 50"/>
                <a:gd name="T59" fmla="*/ 26 h 54"/>
                <a:gd name="T60" fmla="*/ 4 w 50"/>
                <a:gd name="T61" fmla="*/ 28 h 54"/>
                <a:gd name="T62" fmla="*/ 6 w 50"/>
                <a:gd name="T63" fmla="*/ 32 h 54"/>
                <a:gd name="T64" fmla="*/ 8 w 50"/>
                <a:gd name="T65" fmla="*/ 34 h 54"/>
                <a:gd name="T66" fmla="*/ 10 w 50"/>
                <a:gd name="T67" fmla="*/ 36 h 54"/>
                <a:gd name="T68" fmla="*/ 10 w 50"/>
                <a:gd name="T69" fmla="*/ 42 h 54"/>
                <a:gd name="T70" fmla="*/ 14 w 50"/>
                <a:gd name="T71" fmla="*/ 46 h 54"/>
                <a:gd name="T72" fmla="*/ 16 w 50"/>
                <a:gd name="T73" fmla="*/ 48 h 54"/>
                <a:gd name="T74" fmla="*/ 18 w 50"/>
                <a:gd name="T75"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4">
                  <a:moveTo>
                    <a:pt x="18" y="52"/>
                  </a:moveTo>
                  <a:lnTo>
                    <a:pt x="20" y="52"/>
                  </a:lnTo>
                  <a:lnTo>
                    <a:pt x="20" y="52"/>
                  </a:lnTo>
                  <a:lnTo>
                    <a:pt x="22" y="52"/>
                  </a:lnTo>
                  <a:lnTo>
                    <a:pt x="24" y="54"/>
                  </a:lnTo>
                  <a:lnTo>
                    <a:pt x="26" y="54"/>
                  </a:lnTo>
                  <a:lnTo>
                    <a:pt x="26" y="52"/>
                  </a:lnTo>
                  <a:lnTo>
                    <a:pt x="26" y="50"/>
                  </a:lnTo>
                  <a:lnTo>
                    <a:pt x="24" y="48"/>
                  </a:lnTo>
                  <a:lnTo>
                    <a:pt x="22" y="46"/>
                  </a:lnTo>
                  <a:lnTo>
                    <a:pt x="24" y="44"/>
                  </a:lnTo>
                  <a:lnTo>
                    <a:pt x="26" y="42"/>
                  </a:lnTo>
                  <a:lnTo>
                    <a:pt x="28" y="44"/>
                  </a:lnTo>
                  <a:lnTo>
                    <a:pt x="34" y="42"/>
                  </a:lnTo>
                  <a:lnTo>
                    <a:pt x="36" y="42"/>
                  </a:lnTo>
                  <a:lnTo>
                    <a:pt x="38" y="42"/>
                  </a:lnTo>
                  <a:lnTo>
                    <a:pt x="42" y="44"/>
                  </a:lnTo>
                  <a:lnTo>
                    <a:pt x="44" y="44"/>
                  </a:lnTo>
                  <a:lnTo>
                    <a:pt x="46" y="42"/>
                  </a:lnTo>
                  <a:lnTo>
                    <a:pt x="48" y="40"/>
                  </a:lnTo>
                  <a:lnTo>
                    <a:pt x="46" y="38"/>
                  </a:lnTo>
                  <a:lnTo>
                    <a:pt x="46" y="36"/>
                  </a:lnTo>
                  <a:lnTo>
                    <a:pt x="48" y="34"/>
                  </a:lnTo>
                  <a:lnTo>
                    <a:pt x="50" y="32"/>
                  </a:lnTo>
                  <a:lnTo>
                    <a:pt x="48" y="30"/>
                  </a:lnTo>
                  <a:lnTo>
                    <a:pt x="48" y="28"/>
                  </a:lnTo>
                  <a:lnTo>
                    <a:pt x="46" y="26"/>
                  </a:lnTo>
                  <a:lnTo>
                    <a:pt x="46" y="24"/>
                  </a:lnTo>
                  <a:lnTo>
                    <a:pt x="44" y="22"/>
                  </a:lnTo>
                  <a:lnTo>
                    <a:pt x="44" y="20"/>
                  </a:lnTo>
                  <a:lnTo>
                    <a:pt x="44" y="18"/>
                  </a:lnTo>
                  <a:lnTo>
                    <a:pt x="42" y="14"/>
                  </a:lnTo>
                  <a:lnTo>
                    <a:pt x="42" y="12"/>
                  </a:lnTo>
                  <a:lnTo>
                    <a:pt x="44" y="8"/>
                  </a:lnTo>
                  <a:lnTo>
                    <a:pt x="46" y="8"/>
                  </a:lnTo>
                  <a:lnTo>
                    <a:pt x="46" y="8"/>
                  </a:lnTo>
                  <a:lnTo>
                    <a:pt x="48" y="6"/>
                  </a:lnTo>
                  <a:lnTo>
                    <a:pt x="48" y="4"/>
                  </a:lnTo>
                  <a:lnTo>
                    <a:pt x="46" y="2"/>
                  </a:lnTo>
                  <a:lnTo>
                    <a:pt x="40" y="2"/>
                  </a:lnTo>
                  <a:lnTo>
                    <a:pt x="36" y="0"/>
                  </a:lnTo>
                  <a:lnTo>
                    <a:pt x="34" y="0"/>
                  </a:lnTo>
                  <a:lnTo>
                    <a:pt x="32" y="0"/>
                  </a:lnTo>
                  <a:lnTo>
                    <a:pt x="28" y="0"/>
                  </a:lnTo>
                  <a:lnTo>
                    <a:pt x="24" y="2"/>
                  </a:lnTo>
                  <a:lnTo>
                    <a:pt x="20" y="0"/>
                  </a:lnTo>
                  <a:lnTo>
                    <a:pt x="14" y="0"/>
                  </a:lnTo>
                  <a:lnTo>
                    <a:pt x="12" y="2"/>
                  </a:lnTo>
                  <a:lnTo>
                    <a:pt x="10" y="4"/>
                  </a:lnTo>
                  <a:lnTo>
                    <a:pt x="10" y="4"/>
                  </a:lnTo>
                  <a:lnTo>
                    <a:pt x="10" y="8"/>
                  </a:lnTo>
                  <a:lnTo>
                    <a:pt x="10" y="8"/>
                  </a:lnTo>
                  <a:lnTo>
                    <a:pt x="8" y="10"/>
                  </a:lnTo>
                  <a:lnTo>
                    <a:pt x="6" y="12"/>
                  </a:lnTo>
                  <a:lnTo>
                    <a:pt x="4" y="12"/>
                  </a:lnTo>
                  <a:lnTo>
                    <a:pt x="2" y="14"/>
                  </a:lnTo>
                  <a:lnTo>
                    <a:pt x="2" y="18"/>
                  </a:lnTo>
                  <a:lnTo>
                    <a:pt x="0" y="22"/>
                  </a:lnTo>
                  <a:lnTo>
                    <a:pt x="0" y="24"/>
                  </a:lnTo>
                  <a:lnTo>
                    <a:pt x="2" y="26"/>
                  </a:lnTo>
                  <a:lnTo>
                    <a:pt x="4" y="28"/>
                  </a:lnTo>
                  <a:lnTo>
                    <a:pt x="4" y="28"/>
                  </a:lnTo>
                  <a:lnTo>
                    <a:pt x="4" y="30"/>
                  </a:lnTo>
                  <a:lnTo>
                    <a:pt x="6" y="32"/>
                  </a:lnTo>
                  <a:lnTo>
                    <a:pt x="6" y="34"/>
                  </a:lnTo>
                  <a:lnTo>
                    <a:pt x="8" y="34"/>
                  </a:lnTo>
                  <a:lnTo>
                    <a:pt x="10" y="34"/>
                  </a:lnTo>
                  <a:lnTo>
                    <a:pt x="10" y="36"/>
                  </a:lnTo>
                  <a:lnTo>
                    <a:pt x="10" y="40"/>
                  </a:lnTo>
                  <a:lnTo>
                    <a:pt x="10" y="42"/>
                  </a:lnTo>
                  <a:lnTo>
                    <a:pt x="12" y="42"/>
                  </a:lnTo>
                  <a:lnTo>
                    <a:pt x="14" y="46"/>
                  </a:lnTo>
                  <a:lnTo>
                    <a:pt x="14" y="48"/>
                  </a:lnTo>
                  <a:lnTo>
                    <a:pt x="16" y="48"/>
                  </a:lnTo>
                  <a:lnTo>
                    <a:pt x="16" y="50"/>
                  </a:lnTo>
                  <a:lnTo>
                    <a:pt x="18" y="50"/>
                  </a:lnTo>
                  <a:lnTo>
                    <a:pt x="18" y="5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6" name="Peru">
              <a:extLst>
                <a:ext uri="{FF2B5EF4-FFF2-40B4-BE49-F238E27FC236}">
                  <a16:creationId xmlns:a16="http://schemas.microsoft.com/office/drawing/2014/main" id="{D25083E0-191F-4CA5-B61E-6747F56A3E4D}"/>
                </a:ext>
              </a:extLst>
            </p:cNvPr>
            <p:cNvSpPr>
              <a:spLocks/>
            </p:cNvSpPr>
            <p:nvPr/>
          </p:nvSpPr>
          <p:spPr bwMode="auto">
            <a:xfrm>
              <a:off x="4017547" y="4429120"/>
              <a:ext cx="306218" cy="447843"/>
            </a:xfrm>
            <a:custGeom>
              <a:avLst/>
              <a:gdLst>
                <a:gd name="T0" fmla="*/ 146 w 160"/>
                <a:gd name="T1" fmla="*/ 138 h 234"/>
                <a:gd name="T2" fmla="*/ 136 w 160"/>
                <a:gd name="T3" fmla="*/ 138 h 234"/>
                <a:gd name="T4" fmla="*/ 136 w 160"/>
                <a:gd name="T5" fmla="*/ 122 h 234"/>
                <a:gd name="T6" fmla="*/ 126 w 160"/>
                <a:gd name="T7" fmla="*/ 124 h 234"/>
                <a:gd name="T8" fmla="*/ 112 w 160"/>
                <a:gd name="T9" fmla="*/ 116 h 234"/>
                <a:gd name="T10" fmla="*/ 98 w 160"/>
                <a:gd name="T11" fmla="*/ 102 h 234"/>
                <a:gd name="T12" fmla="*/ 94 w 160"/>
                <a:gd name="T13" fmla="*/ 94 h 234"/>
                <a:gd name="T14" fmla="*/ 96 w 160"/>
                <a:gd name="T15" fmla="*/ 86 h 234"/>
                <a:gd name="T16" fmla="*/ 102 w 160"/>
                <a:gd name="T17" fmla="*/ 80 h 234"/>
                <a:gd name="T18" fmla="*/ 104 w 160"/>
                <a:gd name="T19" fmla="*/ 68 h 234"/>
                <a:gd name="T20" fmla="*/ 112 w 160"/>
                <a:gd name="T21" fmla="*/ 60 h 234"/>
                <a:gd name="T22" fmla="*/ 130 w 160"/>
                <a:gd name="T23" fmla="*/ 54 h 234"/>
                <a:gd name="T24" fmla="*/ 134 w 160"/>
                <a:gd name="T25" fmla="*/ 52 h 234"/>
                <a:gd name="T26" fmla="*/ 140 w 160"/>
                <a:gd name="T27" fmla="*/ 54 h 234"/>
                <a:gd name="T28" fmla="*/ 132 w 160"/>
                <a:gd name="T29" fmla="*/ 48 h 234"/>
                <a:gd name="T30" fmla="*/ 138 w 160"/>
                <a:gd name="T31" fmla="*/ 32 h 234"/>
                <a:gd name="T32" fmla="*/ 132 w 160"/>
                <a:gd name="T33" fmla="*/ 28 h 234"/>
                <a:gd name="T34" fmla="*/ 118 w 160"/>
                <a:gd name="T35" fmla="*/ 26 h 234"/>
                <a:gd name="T36" fmla="*/ 108 w 160"/>
                <a:gd name="T37" fmla="*/ 30 h 234"/>
                <a:gd name="T38" fmla="*/ 104 w 160"/>
                <a:gd name="T39" fmla="*/ 26 h 234"/>
                <a:gd name="T40" fmla="*/ 98 w 160"/>
                <a:gd name="T41" fmla="*/ 20 h 234"/>
                <a:gd name="T42" fmla="*/ 88 w 160"/>
                <a:gd name="T43" fmla="*/ 10 h 234"/>
                <a:gd name="T44" fmla="*/ 80 w 160"/>
                <a:gd name="T45" fmla="*/ 2 h 234"/>
                <a:gd name="T46" fmla="*/ 74 w 160"/>
                <a:gd name="T47" fmla="*/ 2 h 234"/>
                <a:gd name="T48" fmla="*/ 76 w 160"/>
                <a:gd name="T49" fmla="*/ 12 h 234"/>
                <a:gd name="T50" fmla="*/ 62 w 160"/>
                <a:gd name="T51" fmla="*/ 30 h 234"/>
                <a:gd name="T52" fmla="*/ 32 w 160"/>
                <a:gd name="T53" fmla="*/ 60 h 234"/>
                <a:gd name="T54" fmla="*/ 22 w 160"/>
                <a:gd name="T55" fmla="*/ 56 h 234"/>
                <a:gd name="T56" fmla="*/ 12 w 160"/>
                <a:gd name="T57" fmla="*/ 54 h 234"/>
                <a:gd name="T58" fmla="*/ 16 w 160"/>
                <a:gd name="T59" fmla="*/ 44 h 234"/>
                <a:gd name="T60" fmla="*/ 6 w 160"/>
                <a:gd name="T61" fmla="*/ 48 h 234"/>
                <a:gd name="T62" fmla="*/ 0 w 160"/>
                <a:gd name="T63" fmla="*/ 60 h 234"/>
                <a:gd name="T64" fmla="*/ 2 w 160"/>
                <a:gd name="T65" fmla="*/ 66 h 234"/>
                <a:gd name="T66" fmla="*/ 4 w 160"/>
                <a:gd name="T67" fmla="*/ 74 h 234"/>
                <a:gd name="T68" fmla="*/ 6 w 160"/>
                <a:gd name="T69" fmla="*/ 80 h 234"/>
                <a:gd name="T70" fmla="*/ 20 w 160"/>
                <a:gd name="T71" fmla="*/ 86 h 234"/>
                <a:gd name="T72" fmla="*/ 26 w 160"/>
                <a:gd name="T73" fmla="*/ 98 h 234"/>
                <a:gd name="T74" fmla="*/ 34 w 160"/>
                <a:gd name="T75" fmla="*/ 110 h 234"/>
                <a:gd name="T76" fmla="*/ 40 w 160"/>
                <a:gd name="T77" fmla="*/ 122 h 234"/>
                <a:gd name="T78" fmla="*/ 46 w 160"/>
                <a:gd name="T79" fmla="*/ 136 h 234"/>
                <a:gd name="T80" fmla="*/ 50 w 160"/>
                <a:gd name="T81" fmla="*/ 142 h 234"/>
                <a:gd name="T82" fmla="*/ 56 w 160"/>
                <a:gd name="T83" fmla="*/ 152 h 234"/>
                <a:gd name="T84" fmla="*/ 64 w 160"/>
                <a:gd name="T85" fmla="*/ 166 h 234"/>
                <a:gd name="T86" fmla="*/ 66 w 160"/>
                <a:gd name="T87" fmla="*/ 174 h 234"/>
                <a:gd name="T88" fmla="*/ 68 w 160"/>
                <a:gd name="T89" fmla="*/ 178 h 234"/>
                <a:gd name="T90" fmla="*/ 74 w 160"/>
                <a:gd name="T91" fmla="*/ 186 h 234"/>
                <a:gd name="T92" fmla="*/ 82 w 160"/>
                <a:gd name="T93" fmla="*/ 192 h 234"/>
                <a:gd name="T94" fmla="*/ 88 w 160"/>
                <a:gd name="T95" fmla="*/ 196 h 234"/>
                <a:gd name="T96" fmla="*/ 96 w 160"/>
                <a:gd name="T97" fmla="*/ 200 h 234"/>
                <a:gd name="T98" fmla="*/ 102 w 160"/>
                <a:gd name="T99" fmla="*/ 206 h 234"/>
                <a:gd name="T100" fmla="*/ 114 w 160"/>
                <a:gd name="T101" fmla="*/ 210 h 234"/>
                <a:gd name="T102" fmla="*/ 120 w 160"/>
                <a:gd name="T103" fmla="*/ 216 h 234"/>
                <a:gd name="T104" fmla="*/ 128 w 160"/>
                <a:gd name="T105" fmla="*/ 222 h 234"/>
                <a:gd name="T106" fmla="*/ 134 w 160"/>
                <a:gd name="T107" fmla="*/ 226 h 234"/>
                <a:gd name="T108" fmla="*/ 142 w 160"/>
                <a:gd name="T109" fmla="*/ 234 h 234"/>
                <a:gd name="T110" fmla="*/ 152 w 160"/>
                <a:gd name="T111" fmla="*/ 228 h 234"/>
                <a:gd name="T112" fmla="*/ 152 w 160"/>
                <a:gd name="T113" fmla="*/ 222 h 234"/>
                <a:gd name="T114" fmla="*/ 152 w 160"/>
                <a:gd name="T115" fmla="*/ 218 h 234"/>
                <a:gd name="T116" fmla="*/ 160 w 160"/>
                <a:gd name="T117" fmla="*/ 206 h 234"/>
                <a:gd name="T118" fmla="*/ 156 w 160"/>
                <a:gd name="T119" fmla="*/ 192 h 234"/>
                <a:gd name="T120" fmla="*/ 158 w 160"/>
                <a:gd name="T121" fmla="*/ 174 h 234"/>
                <a:gd name="T122" fmla="*/ 160 w 160"/>
                <a:gd name="T123" fmla="*/ 15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234">
                  <a:moveTo>
                    <a:pt x="148" y="138"/>
                  </a:moveTo>
                  <a:lnTo>
                    <a:pt x="148" y="138"/>
                  </a:lnTo>
                  <a:lnTo>
                    <a:pt x="146" y="138"/>
                  </a:lnTo>
                  <a:lnTo>
                    <a:pt x="146" y="138"/>
                  </a:lnTo>
                  <a:lnTo>
                    <a:pt x="142" y="138"/>
                  </a:lnTo>
                  <a:lnTo>
                    <a:pt x="140" y="138"/>
                  </a:lnTo>
                  <a:lnTo>
                    <a:pt x="138" y="138"/>
                  </a:lnTo>
                  <a:lnTo>
                    <a:pt x="136" y="138"/>
                  </a:lnTo>
                  <a:lnTo>
                    <a:pt x="136" y="134"/>
                  </a:lnTo>
                  <a:lnTo>
                    <a:pt x="136" y="126"/>
                  </a:lnTo>
                  <a:lnTo>
                    <a:pt x="136" y="122"/>
                  </a:lnTo>
                  <a:lnTo>
                    <a:pt x="136" y="122"/>
                  </a:lnTo>
                  <a:lnTo>
                    <a:pt x="136" y="118"/>
                  </a:lnTo>
                  <a:lnTo>
                    <a:pt x="136" y="118"/>
                  </a:lnTo>
                  <a:lnTo>
                    <a:pt x="132" y="120"/>
                  </a:lnTo>
                  <a:lnTo>
                    <a:pt x="126" y="124"/>
                  </a:lnTo>
                  <a:lnTo>
                    <a:pt x="120" y="124"/>
                  </a:lnTo>
                  <a:lnTo>
                    <a:pt x="114" y="124"/>
                  </a:lnTo>
                  <a:lnTo>
                    <a:pt x="114" y="120"/>
                  </a:lnTo>
                  <a:lnTo>
                    <a:pt x="112" y="116"/>
                  </a:lnTo>
                  <a:lnTo>
                    <a:pt x="108" y="116"/>
                  </a:lnTo>
                  <a:lnTo>
                    <a:pt x="100" y="116"/>
                  </a:lnTo>
                  <a:lnTo>
                    <a:pt x="102" y="112"/>
                  </a:lnTo>
                  <a:lnTo>
                    <a:pt x="98" y="102"/>
                  </a:lnTo>
                  <a:lnTo>
                    <a:pt x="94" y="100"/>
                  </a:lnTo>
                  <a:lnTo>
                    <a:pt x="94" y="98"/>
                  </a:lnTo>
                  <a:lnTo>
                    <a:pt x="94" y="96"/>
                  </a:lnTo>
                  <a:lnTo>
                    <a:pt x="94" y="94"/>
                  </a:lnTo>
                  <a:lnTo>
                    <a:pt x="94" y="90"/>
                  </a:lnTo>
                  <a:lnTo>
                    <a:pt x="94" y="90"/>
                  </a:lnTo>
                  <a:lnTo>
                    <a:pt x="96" y="88"/>
                  </a:lnTo>
                  <a:lnTo>
                    <a:pt x="96" y="86"/>
                  </a:lnTo>
                  <a:lnTo>
                    <a:pt x="98" y="82"/>
                  </a:lnTo>
                  <a:lnTo>
                    <a:pt x="100" y="84"/>
                  </a:lnTo>
                  <a:lnTo>
                    <a:pt x="102" y="82"/>
                  </a:lnTo>
                  <a:lnTo>
                    <a:pt x="102" y="80"/>
                  </a:lnTo>
                  <a:lnTo>
                    <a:pt x="100" y="76"/>
                  </a:lnTo>
                  <a:lnTo>
                    <a:pt x="104" y="72"/>
                  </a:lnTo>
                  <a:lnTo>
                    <a:pt x="104" y="70"/>
                  </a:lnTo>
                  <a:lnTo>
                    <a:pt x="104" y="68"/>
                  </a:lnTo>
                  <a:lnTo>
                    <a:pt x="104" y="64"/>
                  </a:lnTo>
                  <a:lnTo>
                    <a:pt x="106" y="64"/>
                  </a:lnTo>
                  <a:lnTo>
                    <a:pt x="110" y="62"/>
                  </a:lnTo>
                  <a:lnTo>
                    <a:pt x="112" y="60"/>
                  </a:lnTo>
                  <a:lnTo>
                    <a:pt x="112" y="60"/>
                  </a:lnTo>
                  <a:lnTo>
                    <a:pt x="114" y="58"/>
                  </a:lnTo>
                  <a:lnTo>
                    <a:pt x="120" y="56"/>
                  </a:lnTo>
                  <a:lnTo>
                    <a:pt x="130" y="54"/>
                  </a:lnTo>
                  <a:lnTo>
                    <a:pt x="130" y="52"/>
                  </a:lnTo>
                  <a:lnTo>
                    <a:pt x="132" y="52"/>
                  </a:lnTo>
                  <a:lnTo>
                    <a:pt x="134" y="52"/>
                  </a:lnTo>
                  <a:lnTo>
                    <a:pt x="134" y="52"/>
                  </a:lnTo>
                  <a:lnTo>
                    <a:pt x="138" y="54"/>
                  </a:lnTo>
                  <a:lnTo>
                    <a:pt x="138" y="54"/>
                  </a:lnTo>
                  <a:lnTo>
                    <a:pt x="140" y="54"/>
                  </a:lnTo>
                  <a:lnTo>
                    <a:pt x="140" y="54"/>
                  </a:lnTo>
                  <a:lnTo>
                    <a:pt x="140" y="48"/>
                  </a:lnTo>
                  <a:lnTo>
                    <a:pt x="138" y="48"/>
                  </a:lnTo>
                  <a:lnTo>
                    <a:pt x="134" y="48"/>
                  </a:lnTo>
                  <a:lnTo>
                    <a:pt x="132" y="48"/>
                  </a:lnTo>
                  <a:lnTo>
                    <a:pt x="132" y="46"/>
                  </a:lnTo>
                  <a:lnTo>
                    <a:pt x="140" y="32"/>
                  </a:lnTo>
                  <a:lnTo>
                    <a:pt x="140" y="32"/>
                  </a:lnTo>
                  <a:lnTo>
                    <a:pt x="138" y="32"/>
                  </a:lnTo>
                  <a:lnTo>
                    <a:pt x="136" y="30"/>
                  </a:lnTo>
                  <a:lnTo>
                    <a:pt x="134" y="28"/>
                  </a:lnTo>
                  <a:lnTo>
                    <a:pt x="132" y="28"/>
                  </a:lnTo>
                  <a:lnTo>
                    <a:pt x="132" y="28"/>
                  </a:lnTo>
                  <a:lnTo>
                    <a:pt x="128" y="28"/>
                  </a:lnTo>
                  <a:lnTo>
                    <a:pt x="124" y="30"/>
                  </a:lnTo>
                  <a:lnTo>
                    <a:pt x="122" y="28"/>
                  </a:lnTo>
                  <a:lnTo>
                    <a:pt x="118" y="26"/>
                  </a:lnTo>
                  <a:lnTo>
                    <a:pt x="114" y="28"/>
                  </a:lnTo>
                  <a:lnTo>
                    <a:pt x="112" y="30"/>
                  </a:lnTo>
                  <a:lnTo>
                    <a:pt x="110" y="30"/>
                  </a:lnTo>
                  <a:lnTo>
                    <a:pt x="108" y="30"/>
                  </a:lnTo>
                  <a:lnTo>
                    <a:pt x="106" y="30"/>
                  </a:lnTo>
                  <a:lnTo>
                    <a:pt x="104" y="30"/>
                  </a:lnTo>
                  <a:lnTo>
                    <a:pt x="102" y="28"/>
                  </a:lnTo>
                  <a:lnTo>
                    <a:pt x="104" y="26"/>
                  </a:lnTo>
                  <a:lnTo>
                    <a:pt x="102" y="24"/>
                  </a:lnTo>
                  <a:lnTo>
                    <a:pt x="100" y="22"/>
                  </a:lnTo>
                  <a:lnTo>
                    <a:pt x="98" y="22"/>
                  </a:lnTo>
                  <a:lnTo>
                    <a:pt x="98" y="20"/>
                  </a:lnTo>
                  <a:lnTo>
                    <a:pt x="96" y="16"/>
                  </a:lnTo>
                  <a:lnTo>
                    <a:pt x="92" y="14"/>
                  </a:lnTo>
                  <a:lnTo>
                    <a:pt x="90" y="14"/>
                  </a:lnTo>
                  <a:lnTo>
                    <a:pt x="88" y="10"/>
                  </a:lnTo>
                  <a:lnTo>
                    <a:pt x="86" y="8"/>
                  </a:lnTo>
                  <a:lnTo>
                    <a:pt x="84" y="4"/>
                  </a:lnTo>
                  <a:lnTo>
                    <a:pt x="84" y="2"/>
                  </a:lnTo>
                  <a:lnTo>
                    <a:pt x="80" y="2"/>
                  </a:lnTo>
                  <a:lnTo>
                    <a:pt x="76" y="0"/>
                  </a:lnTo>
                  <a:lnTo>
                    <a:pt x="74" y="0"/>
                  </a:lnTo>
                  <a:lnTo>
                    <a:pt x="74" y="0"/>
                  </a:lnTo>
                  <a:lnTo>
                    <a:pt x="74" y="2"/>
                  </a:lnTo>
                  <a:lnTo>
                    <a:pt x="74" y="2"/>
                  </a:lnTo>
                  <a:lnTo>
                    <a:pt x="78" y="8"/>
                  </a:lnTo>
                  <a:lnTo>
                    <a:pt x="78" y="10"/>
                  </a:lnTo>
                  <a:lnTo>
                    <a:pt x="76" y="12"/>
                  </a:lnTo>
                  <a:lnTo>
                    <a:pt x="76" y="14"/>
                  </a:lnTo>
                  <a:lnTo>
                    <a:pt x="74" y="14"/>
                  </a:lnTo>
                  <a:lnTo>
                    <a:pt x="70" y="22"/>
                  </a:lnTo>
                  <a:lnTo>
                    <a:pt x="62" y="30"/>
                  </a:lnTo>
                  <a:lnTo>
                    <a:pt x="56" y="34"/>
                  </a:lnTo>
                  <a:lnTo>
                    <a:pt x="44" y="38"/>
                  </a:lnTo>
                  <a:lnTo>
                    <a:pt x="42" y="40"/>
                  </a:lnTo>
                  <a:lnTo>
                    <a:pt x="32" y="60"/>
                  </a:lnTo>
                  <a:lnTo>
                    <a:pt x="30" y="62"/>
                  </a:lnTo>
                  <a:lnTo>
                    <a:pt x="30" y="62"/>
                  </a:lnTo>
                  <a:lnTo>
                    <a:pt x="26" y="56"/>
                  </a:lnTo>
                  <a:lnTo>
                    <a:pt x="22" y="56"/>
                  </a:lnTo>
                  <a:lnTo>
                    <a:pt x="20" y="54"/>
                  </a:lnTo>
                  <a:lnTo>
                    <a:pt x="18" y="52"/>
                  </a:lnTo>
                  <a:lnTo>
                    <a:pt x="16" y="54"/>
                  </a:lnTo>
                  <a:lnTo>
                    <a:pt x="12" y="54"/>
                  </a:lnTo>
                  <a:lnTo>
                    <a:pt x="12" y="52"/>
                  </a:lnTo>
                  <a:lnTo>
                    <a:pt x="14" y="50"/>
                  </a:lnTo>
                  <a:lnTo>
                    <a:pt x="16" y="48"/>
                  </a:lnTo>
                  <a:lnTo>
                    <a:pt x="16" y="44"/>
                  </a:lnTo>
                  <a:lnTo>
                    <a:pt x="16" y="44"/>
                  </a:lnTo>
                  <a:lnTo>
                    <a:pt x="16" y="44"/>
                  </a:lnTo>
                  <a:lnTo>
                    <a:pt x="8" y="46"/>
                  </a:lnTo>
                  <a:lnTo>
                    <a:pt x="6" y="48"/>
                  </a:lnTo>
                  <a:lnTo>
                    <a:pt x="2" y="54"/>
                  </a:lnTo>
                  <a:lnTo>
                    <a:pt x="2" y="56"/>
                  </a:lnTo>
                  <a:lnTo>
                    <a:pt x="0" y="58"/>
                  </a:lnTo>
                  <a:lnTo>
                    <a:pt x="0" y="60"/>
                  </a:lnTo>
                  <a:lnTo>
                    <a:pt x="2" y="62"/>
                  </a:lnTo>
                  <a:lnTo>
                    <a:pt x="2" y="62"/>
                  </a:lnTo>
                  <a:lnTo>
                    <a:pt x="2" y="64"/>
                  </a:lnTo>
                  <a:lnTo>
                    <a:pt x="2" y="66"/>
                  </a:lnTo>
                  <a:lnTo>
                    <a:pt x="4" y="68"/>
                  </a:lnTo>
                  <a:lnTo>
                    <a:pt x="6" y="70"/>
                  </a:lnTo>
                  <a:lnTo>
                    <a:pt x="6" y="74"/>
                  </a:lnTo>
                  <a:lnTo>
                    <a:pt x="4" y="74"/>
                  </a:lnTo>
                  <a:lnTo>
                    <a:pt x="2" y="74"/>
                  </a:lnTo>
                  <a:lnTo>
                    <a:pt x="2" y="76"/>
                  </a:lnTo>
                  <a:lnTo>
                    <a:pt x="2" y="78"/>
                  </a:lnTo>
                  <a:lnTo>
                    <a:pt x="6" y="80"/>
                  </a:lnTo>
                  <a:lnTo>
                    <a:pt x="8" y="82"/>
                  </a:lnTo>
                  <a:lnTo>
                    <a:pt x="12" y="82"/>
                  </a:lnTo>
                  <a:lnTo>
                    <a:pt x="18" y="86"/>
                  </a:lnTo>
                  <a:lnTo>
                    <a:pt x="20" y="86"/>
                  </a:lnTo>
                  <a:lnTo>
                    <a:pt x="20" y="88"/>
                  </a:lnTo>
                  <a:lnTo>
                    <a:pt x="24" y="92"/>
                  </a:lnTo>
                  <a:lnTo>
                    <a:pt x="24" y="96"/>
                  </a:lnTo>
                  <a:lnTo>
                    <a:pt x="26" y="98"/>
                  </a:lnTo>
                  <a:lnTo>
                    <a:pt x="30" y="102"/>
                  </a:lnTo>
                  <a:lnTo>
                    <a:pt x="32" y="104"/>
                  </a:lnTo>
                  <a:lnTo>
                    <a:pt x="32" y="108"/>
                  </a:lnTo>
                  <a:lnTo>
                    <a:pt x="34" y="110"/>
                  </a:lnTo>
                  <a:lnTo>
                    <a:pt x="36" y="114"/>
                  </a:lnTo>
                  <a:lnTo>
                    <a:pt x="36" y="116"/>
                  </a:lnTo>
                  <a:lnTo>
                    <a:pt x="38" y="118"/>
                  </a:lnTo>
                  <a:lnTo>
                    <a:pt x="40" y="122"/>
                  </a:lnTo>
                  <a:lnTo>
                    <a:pt x="42" y="126"/>
                  </a:lnTo>
                  <a:lnTo>
                    <a:pt x="40" y="126"/>
                  </a:lnTo>
                  <a:lnTo>
                    <a:pt x="42" y="130"/>
                  </a:lnTo>
                  <a:lnTo>
                    <a:pt x="46" y="136"/>
                  </a:lnTo>
                  <a:lnTo>
                    <a:pt x="48" y="138"/>
                  </a:lnTo>
                  <a:lnTo>
                    <a:pt x="48" y="140"/>
                  </a:lnTo>
                  <a:lnTo>
                    <a:pt x="48" y="142"/>
                  </a:lnTo>
                  <a:lnTo>
                    <a:pt x="50" y="142"/>
                  </a:lnTo>
                  <a:lnTo>
                    <a:pt x="54" y="146"/>
                  </a:lnTo>
                  <a:lnTo>
                    <a:pt x="54" y="148"/>
                  </a:lnTo>
                  <a:lnTo>
                    <a:pt x="54" y="152"/>
                  </a:lnTo>
                  <a:lnTo>
                    <a:pt x="56" y="152"/>
                  </a:lnTo>
                  <a:lnTo>
                    <a:pt x="60" y="154"/>
                  </a:lnTo>
                  <a:lnTo>
                    <a:pt x="60" y="158"/>
                  </a:lnTo>
                  <a:lnTo>
                    <a:pt x="64" y="162"/>
                  </a:lnTo>
                  <a:lnTo>
                    <a:pt x="64" y="166"/>
                  </a:lnTo>
                  <a:lnTo>
                    <a:pt x="68" y="172"/>
                  </a:lnTo>
                  <a:lnTo>
                    <a:pt x="68" y="174"/>
                  </a:lnTo>
                  <a:lnTo>
                    <a:pt x="68" y="174"/>
                  </a:lnTo>
                  <a:lnTo>
                    <a:pt x="66" y="174"/>
                  </a:lnTo>
                  <a:lnTo>
                    <a:pt x="66" y="174"/>
                  </a:lnTo>
                  <a:lnTo>
                    <a:pt x="66" y="176"/>
                  </a:lnTo>
                  <a:lnTo>
                    <a:pt x="66" y="178"/>
                  </a:lnTo>
                  <a:lnTo>
                    <a:pt x="68" y="178"/>
                  </a:lnTo>
                  <a:lnTo>
                    <a:pt x="70" y="180"/>
                  </a:lnTo>
                  <a:lnTo>
                    <a:pt x="70" y="180"/>
                  </a:lnTo>
                  <a:lnTo>
                    <a:pt x="70" y="182"/>
                  </a:lnTo>
                  <a:lnTo>
                    <a:pt x="74" y="186"/>
                  </a:lnTo>
                  <a:lnTo>
                    <a:pt x="78" y="186"/>
                  </a:lnTo>
                  <a:lnTo>
                    <a:pt x="78" y="188"/>
                  </a:lnTo>
                  <a:lnTo>
                    <a:pt x="80" y="192"/>
                  </a:lnTo>
                  <a:lnTo>
                    <a:pt x="82" y="192"/>
                  </a:lnTo>
                  <a:lnTo>
                    <a:pt x="82" y="192"/>
                  </a:lnTo>
                  <a:lnTo>
                    <a:pt x="84" y="194"/>
                  </a:lnTo>
                  <a:lnTo>
                    <a:pt x="84" y="196"/>
                  </a:lnTo>
                  <a:lnTo>
                    <a:pt x="88" y="196"/>
                  </a:lnTo>
                  <a:lnTo>
                    <a:pt x="90" y="194"/>
                  </a:lnTo>
                  <a:lnTo>
                    <a:pt x="90" y="196"/>
                  </a:lnTo>
                  <a:lnTo>
                    <a:pt x="92" y="198"/>
                  </a:lnTo>
                  <a:lnTo>
                    <a:pt x="96" y="200"/>
                  </a:lnTo>
                  <a:lnTo>
                    <a:pt x="98" y="202"/>
                  </a:lnTo>
                  <a:lnTo>
                    <a:pt x="98" y="204"/>
                  </a:lnTo>
                  <a:lnTo>
                    <a:pt x="98" y="206"/>
                  </a:lnTo>
                  <a:lnTo>
                    <a:pt x="102" y="206"/>
                  </a:lnTo>
                  <a:lnTo>
                    <a:pt x="104" y="206"/>
                  </a:lnTo>
                  <a:lnTo>
                    <a:pt x="106" y="206"/>
                  </a:lnTo>
                  <a:lnTo>
                    <a:pt x="110" y="210"/>
                  </a:lnTo>
                  <a:lnTo>
                    <a:pt x="114" y="210"/>
                  </a:lnTo>
                  <a:lnTo>
                    <a:pt x="116" y="210"/>
                  </a:lnTo>
                  <a:lnTo>
                    <a:pt x="116" y="212"/>
                  </a:lnTo>
                  <a:lnTo>
                    <a:pt x="118" y="214"/>
                  </a:lnTo>
                  <a:lnTo>
                    <a:pt x="120" y="216"/>
                  </a:lnTo>
                  <a:lnTo>
                    <a:pt x="122" y="216"/>
                  </a:lnTo>
                  <a:lnTo>
                    <a:pt x="126" y="220"/>
                  </a:lnTo>
                  <a:lnTo>
                    <a:pt x="126" y="220"/>
                  </a:lnTo>
                  <a:lnTo>
                    <a:pt x="128" y="222"/>
                  </a:lnTo>
                  <a:lnTo>
                    <a:pt x="128" y="222"/>
                  </a:lnTo>
                  <a:lnTo>
                    <a:pt x="128" y="224"/>
                  </a:lnTo>
                  <a:lnTo>
                    <a:pt x="130" y="224"/>
                  </a:lnTo>
                  <a:lnTo>
                    <a:pt x="134" y="226"/>
                  </a:lnTo>
                  <a:lnTo>
                    <a:pt x="136" y="230"/>
                  </a:lnTo>
                  <a:lnTo>
                    <a:pt x="140" y="232"/>
                  </a:lnTo>
                  <a:lnTo>
                    <a:pt x="142" y="234"/>
                  </a:lnTo>
                  <a:lnTo>
                    <a:pt x="142" y="234"/>
                  </a:lnTo>
                  <a:lnTo>
                    <a:pt x="146" y="232"/>
                  </a:lnTo>
                  <a:lnTo>
                    <a:pt x="148" y="230"/>
                  </a:lnTo>
                  <a:lnTo>
                    <a:pt x="150" y="230"/>
                  </a:lnTo>
                  <a:lnTo>
                    <a:pt x="152" y="228"/>
                  </a:lnTo>
                  <a:lnTo>
                    <a:pt x="154" y="228"/>
                  </a:lnTo>
                  <a:lnTo>
                    <a:pt x="150" y="224"/>
                  </a:lnTo>
                  <a:lnTo>
                    <a:pt x="152" y="222"/>
                  </a:lnTo>
                  <a:lnTo>
                    <a:pt x="152" y="222"/>
                  </a:lnTo>
                  <a:lnTo>
                    <a:pt x="154" y="222"/>
                  </a:lnTo>
                  <a:lnTo>
                    <a:pt x="154" y="220"/>
                  </a:lnTo>
                  <a:lnTo>
                    <a:pt x="152" y="220"/>
                  </a:lnTo>
                  <a:lnTo>
                    <a:pt x="152" y="218"/>
                  </a:lnTo>
                  <a:lnTo>
                    <a:pt x="154" y="214"/>
                  </a:lnTo>
                  <a:lnTo>
                    <a:pt x="156" y="212"/>
                  </a:lnTo>
                  <a:lnTo>
                    <a:pt x="158" y="208"/>
                  </a:lnTo>
                  <a:lnTo>
                    <a:pt x="160" y="206"/>
                  </a:lnTo>
                  <a:lnTo>
                    <a:pt x="156" y="198"/>
                  </a:lnTo>
                  <a:lnTo>
                    <a:pt x="156" y="196"/>
                  </a:lnTo>
                  <a:lnTo>
                    <a:pt x="156" y="194"/>
                  </a:lnTo>
                  <a:lnTo>
                    <a:pt x="156" y="192"/>
                  </a:lnTo>
                  <a:lnTo>
                    <a:pt x="154" y="188"/>
                  </a:lnTo>
                  <a:lnTo>
                    <a:pt x="156" y="186"/>
                  </a:lnTo>
                  <a:lnTo>
                    <a:pt x="158" y="182"/>
                  </a:lnTo>
                  <a:lnTo>
                    <a:pt x="158" y="174"/>
                  </a:lnTo>
                  <a:lnTo>
                    <a:pt x="156" y="172"/>
                  </a:lnTo>
                  <a:lnTo>
                    <a:pt x="158" y="168"/>
                  </a:lnTo>
                  <a:lnTo>
                    <a:pt x="158" y="158"/>
                  </a:lnTo>
                  <a:lnTo>
                    <a:pt x="160" y="156"/>
                  </a:lnTo>
                  <a:lnTo>
                    <a:pt x="160" y="154"/>
                  </a:lnTo>
                  <a:lnTo>
                    <a:pt x="148" y="13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7" name="Paraguay">
              <a:extLst>
                <a:ext uri="{FF2B5EF4-FFF2-40B4-BE49-F238E27FC236}">
                  <a16:creationId xmlns:a16="http://schemas.microsoft.com/office/drawing/2014/main" id="{2E30ADCE-A929-457A-9246-501B5D5389AE}"/>
                </a:ext>
              </a:extLst>
            </p:cNvPr>
            <p:cNvSpPr>
              <a:spLocks/>
            </p:cNvSpPr>
            <p:nvPr/>
          </p:nvSpPr>
          <p:spPr bwMode="auto">
            <a:xfrm>
              <a:off x="4476874" y="4892274"/>
              <a:ext cx="202869" cy="214352"/>
            </a:xfrm>
            <a:custGeom>
              <a:avLst/>
              <a:gdLst>
                <a:gd name="T0" fmla="*/ 2 w 106"/>
                <a:gd name="T1" fmla="*/ 34 h 112"/>
                <a:gd name="T2" fmla="*/ 4 w 106"/>
                <a:gd name="T3" fmla="*/ 24 h 112"/>
                <a:gd name="T4" fmla="*/ 4 w 106"/>
                <a:gd name="T5" fmla="*/ 20 h 112"/>
                <a:gd name="T6" fmla="*/ 8 w 106"/>
                <a:gd name="T7" fmla="*/ 8 h 112"/>
                <a:gd name="T8" fmla="*/ 12 w 106"/>
                <a:gd name="T9" fmla="*/ 6 h 112"/>
                <a:gd name="T10" fmla="*/ 42 w 106"/>
                <a:gd name="T11" fmla="*/ 0 h 112"/>
                <a:gd name="T12" fmla="*/ 52 w 106"/>
                <a:gd name="T13" fmla="*/ 6 h 112"/>
                <a:gd name="T14" fmla="*/ 54 w 106"/>
                <a:gd name="T15" fmla="*/ 12 h 112"/>
                <a:gd name="T16" fmla="*/ 58 w 106"/>
                <a:gd name="T17" fmla="*/ 18 h 112"/>
                <a:gd name="T18" fmla="*/ 60 w 106"/>
                <a:gd name="T19" fmla="*/ 30 h 112"/>
                <a:gd name="T20" fmla="*/ 58 w 106"/>
                <a:gd name="T21" fmla="*/ 36 h 112"/>
                <a:gd name="T22" fmla="*/ 64 w 106"/>
                <a:gd name="T23" fmla="*/ 38 h 112"/>
                <a:gd name="T24" fmla="*/ 72 w 106"/>
                <a:gd name="T25" fmla="*/ 38 h 112"/>
                <a:gd name="T26" fmla="*/ 82 w 106"/>
                <a:gd name="T27" fmla="*/ 38 h 112"/>
                <a:gd name="T28" fmla="*/ 86 w 106"/>
                <a:gd name="T29" fmla="*/ 40 h 112"/>
                <a:gd name="T30" fmla="*/ 90 w 106"/>
                <a:gd name="T31" fmla="*/ 56 h 112"/>
                <a:gd name="T32" fmla="*/ 96 w 106"/>
                <a:gd name="T33" fmla="*/ 62 h 112"/>
                <a:gd name="T34" fmla="*/ 102 w 106"/>
                <a:gd name="T35" fmla="*/ 60 h 112"/>
                <a:gd name="T36" fmla="*/ 106 w 106"/>
                <a:gd name="T37" fmla="*/ 62 h 112"/>
                <a:gd name="T38" fmla="*/ 104 w 106"/>
                <a:gd name="T39" fmla="*/ 76 h 112"/>
                <a:gd name="T40" fmla="*/ 104 w 106"/>
                <a:gd name="T41" fmla="*/ 78 h 112"/>
                <a:gd name="T42" fmla="*/ 104 w 106"/>
                <a:gd name="T43" fmla="*/ 80 h 112"/>
                <a:gd name="T44" fmla="*/ 102 w 106"/>
                <a:gd name="T45" fmla="*/ 82 h 112"/>
                <a:gd name="T46" fmla="*/ 102 w 106"/>
                <a:gd name="T47" fmla="*/ 86 h 112"/>
                <a:gd name="T48" fmla="*/ 100 w 106"/>
                <a:gd name="T49" fmla="*/ 94 h 112"/>
                <a:gd name="T50" fmla="*/ 98 w 106"/>
                <a:gd name="T51" fmla="*/ 98 h 112"/>
                <a:gd name="T52" fmla="*/ 92 w 106"/>
                <a:gd name="T53" fmla="*/ 106 h 112"/>
                <a:gd name="T54" fmla="*/ 86 w 106"/>
                <a:gd name="T55" fmla="*/ 108 h 112"/>
                <a:gd name="T56" fmla="*/ 82 w 106"/>
                <a:gd name="T57" fmla="*/ 112 h 112"/>
                <a:gd name="T58" fmla="*/ 80 w 106"/>
                <a:gd name="T59" fmla="*/ 110 h 112"/>
                <a:gd name="T60" fmla="*/ 72 w 106"/>
                <a:gd name="T61" fmla="*/ 108 h 112"/>
                <a:gd name="T62" fmla="*/ 56 w 106"/>
                <a:gd name="T63" fmla="*/ 108 h 112"/>
                <a:gd name="T64" fmla="*/ 54 w 106"/>
                <a:gd name="T65" fmla="*/ 104 h 112"/>
                <a:gd name="T66" fmla="*/ 60 w 106"/>
                <a:gd name="T67" fmla="*/ 96 h 112"/>
                <a:gd name="T68" fmla="*/ 60 w 106"/>
                <a:gd name="T69" fmla="*/ 92 h 112"/>
                <a:gd name="T70" fmla="*/ 64 w 106"/>
                <a:gd name="T71" fmla="*/ 88 h 112"/>
                <a:gd name="T72" fmla="*/ 64 w 106"/>
                <a:gd name="T73" fmla="*/ 82 h 112"/>
                <a:gd name="T74" fmla="*/ 58 w 106"/>
                <a:gd name="T75" fmla="*/ 76 h 112"/>
                <a:gd name="T76" fmla="*/ 44 w 106"/>
                <a:gd name="T77" fmla="*/ 72 h 112"/>
                <a:gd name="T78" fmla="*/ 36 w 106"/>
                <a:gd name="T79" fmla="*/ 66 h 112"/>
                <a:gd name="T80" fmla="*/ 24 w 106"/>
                <a:gd name="T81" fmla="*/ 62 h 112"/>
                <a:gd name="T82" fmla="*/ 20 w 106"/>
                <a:gd name="T83" fmla="*/ 56 h 112"/>
                <a:gd name="T84" fmla="*/ 10 w 106"/>
                <a:gd name="T85" fmla="*/ 48 h 112"/>
                <a:gd name="T86" fmla="*/ 4 w 106"/>
                <a:gd name="T87" fmla="*/ 42 h 112"/>
                <a:gd name="T88" fmla="*/ 0 w 106"/>
                <a:gd name="T89"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12">
                  <a:moveTo>
                    <a:pt x="0" y="38"/>
                  </a:moveTo>
                  <a:lnTo>
                    <a:pt x="2" y="34"/>
                  </a:lnTo>
                  <a:lnTo>
                    <a:pt x="4" y="28"/>
                  </a:lnTo>
                  <a:lnTo>
                    <a:pt x="4" y="24"/>
                  </a:lnTo>
                  <a:lnTo>
                    <a:pt x="4" y="20"/>
                  </a:lnTo>
                  <a:lnTo>
                    <a:pt x="4" y="20"/>
                  </a:lnTo>
                  <a:lnTo>
                    <a:pt x="8" y="14"/>
                  </a:lnTo>
                  <a:lnTo>
                    <a:pt x="8" y="8"/>
                  </a:lnTo>
                  <a:lnTo>
                    <a:pt x="8" y="6"/>
                  </a:lnTo>
                  <a:lnTo>
                    <a:pt x="12" y="6"/>
                  </a:lnTo>
                  <a:lnTo>
                    <a:pt x="28" y="0"/>
                  </a:lnTo>
                  <a:lnTo>
                    <a:pt x="42" y="0"/>
                  </a:lnTo>
                  <a:lnTo>
                    <a:pt x="50" y="6"/>
                  </a:lnTo>
                  <a:lnTo>
                    <a:pt x="52" y="6"/>
                  </a:lnTo>
                  <a:lnTo>
                    <a:pt x="54" y="10"/>
                  </a:lnTo>
                  <a:lnTo>
                    <a:pt x="54" y="12"/>
                  </a:lnTo>
                  <a:lnTo>
                    <a:pt x="58" y="14"/>
                  </a:lnTo>
                  <a:lnTo>
                    <a:pt x="58" y="18"/>
                  </a:lnTo>
                  <a:lnTo>
                    <a:pt x="60" y="22"/>
                  </a:lnTo>
                  <a:lnTo>
                    <a:pt x="60" y="30"/>
                  </a:lnTo>
                  <a:lnTo>
                    <a:pt x="60" y="32"/>
                  </a:lnTo>
                  <a:lnTo>
                    <a:pt x="58" y="36"/>
                  </a:lnTo>
                  <a:lnTo>
                    <a:pt x="60" y="38"/>
                  </a:lnTo>
                  <a:lnTo>
                    <a:pt x="64" y="38"/>
                  </a:lnTo>
                  <a:lnTo>
                    <a:pt x="66" y="38"/>
                  </a:lnTo>
                  <a:lnTo>
                    <a:pt x="72" y="38"/>
                  </a:lnTo>
                  <a:lnTo>
                    <a:pt x="76" y="40"/>
                  </a:lnTo>
                  <a:lnTo>
                    <a:pt x="82" y="38"/>
                  </a:lnTo>
                  <a:lnTo>
                    <a:pt x="84" y="40"/>
                  </a:lnTo>
                  <a:lnTo>
                    <a:pt x="86" y="40"/>
                  </a:lnTo>
                  <a:lnTo>
                    <a:pt x="88" y="42"/>
                  </a:lnTo>
                  <a:lnTo>
                    <a:pt x="90" y="56"/>
                  </a:lnTo>
                  <a:lnTo>
                    <a:pt x="92" y="62"/>
                  </a:lnTo>
                  <a:lnTo>
                    <a:pt x="96" y="62"/>
                  </a:lnTo>
                  <a:lnTo>
                    <a:pt x="100" y="58"/>
                  </a:lnTo>
                  <a:lnTo>
                    <a:pt x="102" y="60"/>
                  </a:lnTo>
                  <a:lnTo>
                    <a:pt x="104" y="62"/>
                  </a:lnTo>
                  <a:lnTo>
                    <a:pt x="106" y="62"/>
                  </a:lnTo>
                  <a:lnTo>
                    <a:pt x="104" y="64"/>
                  </a:lnTo>
                  <a:lnTo>
                    <a:pt x="104" y="76"/>
                  </a:lnTo>
                  <a:lnTo>
                    <a:pt x="104" y="76"/>
                  </a:lnTo>
                  <a:lnTo>
                    <a:pt x="104" y="78"/>
                  </a:lnTo>
                  <a:lnTo>
                    <a:pt x="104" y="78"/>
                  </a:lnTo>
                  <a:lnTo>
                    <a:pt x="104" y="80"/>
                  </a:lnTo>
                  <a:lnTo>
                    <a:pt x="102" y="82"/>
                  </a:lnTo>
                  <a:lnTo>
                    <a:pt x="102" y="82"/>
                  </a:lnTo>
                  <a:lnTo>
                    <a:pt x="102" y="86"/>
                  </a:lnTo>
                  <a:lnTo>
                    <a:pt x="102" y="86"/>
                  </a:lnTo>
                  <a:lnTo>
                    <a:pt x="102" y="92"/>
                  </a:lnTo>
                  <a:lnTo>
                    <a:pt x="100" y="94"/>
                  </a:lnTo>
                  <a:lnTo>
                    <a:pt x="98" y="96"/>
                  </a:lnTo>
                  <a:lnTo>
                    <a:pt x="98" y="98"/>
                  </a:lnTo>
                  <a:lnTo>
                    <a:pt x="92" y="102"/>
                  </a:lnTo>
                  <a:lnTo>
                    <a:pt x="92" y="106"/>
                  </a:lnTo>
                  <a:lnTo>
                    <a:pt x="88" y="108"/>
                  </a:lnTo>
                  <a:lnTo>
                    <a:pt x="86" y="108"/>
                  </a:lnTo>
                  <a:lnTo>
                    <a:pt x="86" y="108"/>
                  </a:lnTo>
                  <a:lnTo>
                    <a:pt x="82" y="112"/>
                  </a:lnTo>
                  <a:lnTo>
                    <a:pt x="82" y="110"/>
                  </a:lnTo>
                  <a:lnTo>
                    <a:pt x="80" y="110"/>
                  </a:lnTo>
                  <a:lnTo>
                    <a:pt x="76" y="112"/>
                  </a:lnTo>
                  <a:lnTo>
                    <a:pt x="72" y="108"/>
                  </a:lnTo>
                  <a:lnTo>
                    <a:pt x="64" y="106"/>
                  </a:lnTo>
                  <a:lnTo>
                    <a:pt x="56" y="108"/>
                  </a:lnTo>
                  <a:lnTo>
                    <a:pt x="54" y="108"/>
                  </a:lnTo>
                  <a:lnTo>
                    <a:pt x="54" y="104"/>
                  </a:lnTo>
                  <a:lnTo>
                    <a:pt x="58" y="102"/>
                  </a:lnTo>
                  <a:lnTo>
                    <a:pt x="60" y="96"/>
                  </a:lnTo>
                  <a:lnTo>
                    <a:pt x="60" y="94"/>
                  </a:lnTo>
                  <a:lnTo>
                    <a:pt x="60" y="92"/>
                  </a:lnTo>
                  <a:lnTo>
                    <a:pt x="62" y="90"/>
                  </a:lnTo>
                  <a:lnTo>
                    <a:pt x="64" y="88"/>
                  </a:lnTo>
                  <a:lnTo>
                    <a:pt x="66" y="84"/>
                  </a:lnTo>
                  <a:lnTo>
                    <a:pt x="64" y="82"/>
                  </a:lnTo>
                  <a:lnTo>
                    <a:pt x="60" y="78"/>
                  </a:lnTo>
                  <a:lnTo>
                    <a:pt x="58" y="76"/>
                  </a:lnTo>
                  <a:lnTo>
                    <a:pt x="50" y="74"/>
                  </a:lnTo>
                  <a:lnTo>
                    <a:pt x="44" y="72"/>
                  </a:lnTo>
                  <a:lnTo>
                    <a:pt x="40" y="66"/>
                  </a:lnTo>
                  <a:lnTo>
                    <a:pt x="36" y="66"/>
                  </a:lnTo>
                  <a:lnTo>
                    <a:pt x="32" y="64"/>
                  </a:lnTo>
                  <a:lnTo>
                    <a:pt x="24" y="62"/>
                  </a:lnTo>
                  <a:lnTo>
                    <a:pt x="22" y="58"/>
                  </a:lnTo>
                  <a:lnTo>
                    <a:pt x="20" y="56"/>
                  </a:lnTo>
                  <a:lnTo>
                    <a:pt x="16" y="56"/>
                  </a:lnTo>
                  <a:lnTo>
                    <a:pt x="10" y="48"/>
                  </a:lnTo>
                  <a:lnTo>
                    <a:pt x="6" y="42"/>
                  </a:lnTo>
                  <a:lnTo>
                    <a:pt x="4" y="42"/>
                  </a:lnTo>
                  <a:lnTo>
                    <a:pt x="0" y="40"/>
                  </a:lnTo>
                  <a:lnTo>
                    <a:pt x="0" y="3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8" name="Mexico">
              <a:extLst>
                <a:ext uri="{FF2B5EF4-FFF2-40B4-BE49-F238E27FC236}">
                  <a16:creationId xmlns:a16="http://schemas.microsoft.com/office/drawing/2014/main" id="{7DAA42CB-9384-422A-8FE4-F3AF463BF79C}"/>
                </a:ext>
              </a:extLst>
            </p:cNvPr>
            <p:cNvSpPr>
              <a:spLocks noEditPoints="1"/>
            </p:cNvSpPr>
            <p:nvPr/>
          </p:nvSpPr>
          <p:spPr bwMode="auto">
            <a:xfrm>
              <a:off x="3236692" y="3575539"/>
              <a:ext cx="677507" cy="501431"/>
            </a:xfrm>
            <a:custGeom>
              <a:avLst/>
              <a:gdLst>
                <a:gd name="T0" fmla="*/ 132 w 354"/>
                <a:gd name="T1" fmla="*/ 24 h 262"/>
                <a:gd name="T2" fmla="*/ 140 w 354"/>
                <a:gd name="T3" fmla="*/ 34 h 262"/>
                <a:gd name="T4" fmla="*/ 144 w 354"/>
                <a:gd name="T5" fmla="*/ 44 h 262"/>
                <a:gd name="T6" fmla="*/ 152 w 354"/>
                <a:gd name="T7" fmla="*/ 56 h 262"/>
                <a:gd name="T8" fmla="*/ 166 w 354"/>
                <a:gd name="T9" fmla="*/ 62 h 262"/>
                <a:gd name="T10" fmla="*/ 174 w 354"/>
                <a:gd name="T11" fmla="*/ 50 h 262"/>
                <a:gd name="T12" fmla="*/ 188 w 354"/>
                <a:gd name="T13" fmla="*/ 52 h 262"/>
                <a:gd name="T14" fmla="*/ 200 w 354"/>
                <a:gd name="T15" fmla="*/ 74 h 262"/>
                <a:gd name="T16" fmla="*/ 206 w 354"/>
                <a:gd name="T17" fmla="*/ 90 h 262"/>
                <a:gd name="T18" fmla="*/ 222 w 354"/>
                <a:gd name="T19" fmla="*/ 106 h 262"/>
                <a:gd name="T20" fmla="*/ 228 w 354"/>
                <a:gd name="T21" fmla="*/ 110 h 262"/>
                <a:gd name="T22" fmla="*/ 224 w 354"/>
                <a:gd name="T23" fmla="*/ 120 h 262"/>
                <a:gd name="T24" fmla="*/ 220 w 354"/>
                <a:gd name="T25" fmla="*/ 150 h 262"/>
                <a:gd name="T26" fmla="*/ 218 w 354"/>
                <a:gd name="T27" fmla="*/ 166 h 262"/>
                <a:gd name="T28" fmla="*/ 232 w 354"/>
                <a:gd name="T29" fmla="*/ 196 h 262"/>
                <a:gd name="T30" fmla="*/ 256 w 354"/>
                <a:gd name="T31" fmla="*/ 214 h 262"/>
                <a:gd name="T32" fmla="*/ 284 w 354"/>
                <a:gd name="T33" fmla="*/ 208 h 262"/>
                <a:gd name="T34" fmla="*/ 294 w 354"/>
                <a:gd name="T35" fmla="*/ 206 h 262"/>
                <a:gd name="T36" fmla="*/ 306 w 354"/>
                <a:gd name="T37" fmla="*/ 180 h 262"/>
                <a:gd name="T38" fmla="*/ 336 w 354"/>
                <a:gd name="T39" fmla="*/ 168 h 262"/>
                <a:gd name="T40" fmla="*/ 342 w 354"/>
                <a:gd name="T41" fmla="*/ 186 h 262"/>
                <a:gd name="T42" fmla="*/ 340 w 354"/>
                <a:gd name="T43" fmla="*/ 202 h 262"/>
                <a:gd name="T44" fmla="*/ 334 w 354"/>
                <a:gd name="T45" fmla="*/ 208 h 262"/>
                <a:gd name="T46" fmla="*/ 322 w 354"/>
                <a:gd name="T47" fmla="*/ 216 h 262"/>
                <a:gd name="T48" fmla="*/ 296 w 354"/>
                <a:gd name="T49" fmla="*/ 226 h 262"/>
                <a:gd name="T50" fmla="*/ 302 w 354"/>
                <a:gd name="T51" fmla="*/ 236 h 262"/>
                <a:gd name="T52" fmla="*/ 280 w 354"/>
                <a:gd name="T53" fmla="*/ 258 h 262"/>
                <a:gd name="T54" fmla="*/ 260 w 354"/>
                <a:gd name="T55" fmla="*/ 246 h 262"/>
                <a:gd name="T56" fmla="*/ 260 w 354"/>
                <a:gd name="T57" fmla="*/ 244 h 262"/>
                <a:gd name="T58" fmla="*/ 248 w 354"/>
                <a:gd name="T59" fmla="*/ 240 h 262"/>
                <a:gd name="T60" fmla="*/ 242 w 354"/>
                <a:gd name="T61" fmla="*/ 242 h 262"/>
                <a:gd name="T62" fmla="*/ 206 w 354"/>
                <a:gd name="T63" fmla="*/ 240 h 262"/>
                <a:gd name="T64" fmla="*/ 180 w 354"/>
                <a:gd name="T65" fmla="*/ 228 h 262"/>
                <a:gd name="T66" fmla="*/ 152 w 354"/>
                <a:gd name="T67" fmla="*/ 216 h 262"/>
                <a:gd name="T68" fmla="*/ 134 w 354"/>
                <a:gd name="T69" fmla="*/ 200 h 262"/>
                <a:gd name="T70" fmla="*/ 118 w 354"/>
                <a:gd name="T71" fmla="*/ 184 h 262"/>
                <a:gd name="T72" fmla="*/ 124 w 354"/>
                <a:gd name="T73" fmla="*/ 170 h 262"/>
                <a:gd name="T74" fmla="*/ 106 w 354"/>
                <a:gd name="T75" fmla="*/ 132 h 262"/>
                <a:gd name="T76" fmla="*/ 96 w 354"/>
                <a:gd name="T77" fmla="*/ 116 h 262"/>
                <a:gd name="T78" fmla="*/ 84 w 354"/>
                <a:gd name="T79" fmla="*/ 98 h 262"/>
                <a:gd name="T80" fmla="*/ 80 w 354"/>
                <a:gd name="T81" fmla="*/ 92 h 262"/>
                <a:gd name="T82" fmla="*/ 68 w 354"/>
                <a:gd name="T83" fmla="*/ 74 h 262"/>
                <a:gd name="T84" fmla="*/ 58 w 354"/>
                <a:gd name="T85" fmla="*/ 62 h 262"/>
                <a:gd name="T86" fmla="*/ 48 w 354"/>
                <a:gd name="T87" fmla="*/ 44 h 262"/>
                <a:gd name="T88" fmla="*/ 42 w 354"/>
                <a:gd name="T89" fmla="*/ 24 h 262"/>
                <a:gd name="T90" fmla="*/ 28 w 354"/>
                <a:gd name="T91" fmla="*/ 18 h 262"/>
                <a:gd name="T92" fmla="*/ 32 w 354"/>
                <a:gd name="T93" fmla="*/ 50 h 262"/>
                <a:gd name="T94" fmla="*/ 44 w 354"/>
                <a:gd name="T95" fmla="*/ 70 h 262"/>
                <a:gd name="T96" fmla="*/ 52 w 354"/>
                <a:gd name="T97" fmla="*/ 90 h 262"/>
                <a:gd name="T98" fmla="*/ 58 w 354"/>
                <a:gd name="T99" fmla="*/ 104 h 262"/>
                <a:gd name="T100" fmla="*/ 62 w 354"/>
                <a:gd name="T101" fmla="*/ 124 h 262"/>
                <a:gd name="T102" fmla="*/ 72 w 354"/>
                <a:gd name="T103" fmla="*/ 132 h 262"/>
                <a:gd name="T104" fmla="*/ 68 w 354"/>
                <a:gd name="T105" fmla="*/ 144 h 262"/>
                <a:gd name="T106" fmla="*/ 52 w 354"/>
                <a:gd name="T107" fmla="*/ 124 h 262"/>
                <a:gd name="T108" fmla="*/ 44 w 354"/>
                <a:gd name="T109" fmla="*/ 98 h 262"/>
                <a:gd name="T110" fmla="*/ 30 w 354"/>
                <a:gd name="T111" fmla="*/ 90 h 262"/>
                <a:gd name="T112" fmla="*/ 16 w 354"/>
                <a:gd name="T113" fmla="*/ 76 h 262"/>
                <a:gd name="T114" fmla="*/ 26 w 354"/>
                <a:gd name="T115" fmla="*/ 72 h 262"/>
                <a:gd name="T116" fmla="*/ 22 w 354"/>
                <a:gd name="T117" fmla="*/ 54 h 262"/>
                <a:gd name="T118" fmla="*/ 12 w 354"/>
                <a:gd name="T119" fmla="*/ 32 h 262"/>
                <a:gd name="T120" fmla="*/ 4 w 354"/>
                <a:gd name="T121" fmla="*/ 14 h 262"/>
                <a:gd name="T122" fmla="*/ 64 w 354"/>
                <a:gd name="T123" fmla="*/ 118 h 262"/>
                <a:gd name="T124" fmla="*/ 224 w 354"/>
                <a:gd name="T125" fmla="*/ 12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262">
                  <a:moveTo>
                    <a:pt x="0" y="0"/>
                  </a:moveTo>
                  <a:lnTo>
                    <a:pt x="30" y="0"/>
                  </a:lnTo>
                  <a:lnTo>
                    <a:pt x="32" y="2"/>
                  </a:lnTo>
                  <a:lnTo>
                    <a:pt x="30" y="2"/>
                  </a:lnTo>
                  <a:lnTo>
                    <a:pt x="72" y="22"/>
                  </a:lnTo>
                  <a:lnTo>
                    <a:pt x="108" y="22"/>
                  </a:lnTo>
                  <a:lnTo>
                    <a:pt x="108" y="18"/>
                  </a:lnTo>
                  <a:lnTo>
                    <a:pt x="128" y="20"/>
                  </a:lnTo>
                  <a:lnTo>
                    <a:pt x="130" y="20"/>
                  </a:lnTo>
                  <a:lnTo>
                    <a:pt x="132" y="24"/>
                  </a:lnTo>
                  <a:lnTo>
                    <a:pt x="132" y="24"/>
                  </a:lnTo>
                  <a:lnTo>
                    <a:pt x="134" y="26"/>
                  </a:lnTo>
                  <a:lnTo>
                    <a:pt x="134" y="26"/>
                  </a:lnTo>
                  <a:lnTo>
                    <a:pt x="136" y="28"/>
                  </a:lnTo>
                  <a:lnTo>
                    <a:pt x="136" y="28"/>
                  </a:lnTo>
                  <a:lnTo>
                    <a:pt x="138" y="28"/>
                  </a:lnTo>
                  <a:lnTo>
                    <a:pt x="138" y="30"/>
                  </a:lnTo>
                  <a:lnTo>
                    <a:pt x="138" y="32"/>
                  </a:lnTo>
                  <a:lnTo>
                    <a:pt x="138" y="32"/>
                  </a:lnTo>
                  <a:lnTo>
                    <a:pt x="140" y="34"/>
                  </a:lnTo>
                  <a:lnTo>
                    <a:pt x="142" y="34"/>
                  </a:lnTo>
                  <a:lnTo>
                    <a:pt x="142" y="36"/>
                  </a:lnTo>
                  <a:lnTo>
                    <a:pt x="144" y="38"/>
                  </a:lnTo>
                  <a:lnTo>
                    <a:pt x="144" y="40"/>
                  </a:lnTo>
                  <a:lnTo>
                    <a:pt x="144" y="40"/>
                  </a:lnTo>
                  <a:lnTo>
                    <a:pt x="146" y="42"/>
                  </a:lnTo>
                  <a:lnTo>
                    <a:pt x="146" y="42"/>
                  </a:lnTo>
                  <a:lnTo>
                    <a:pt x="146" y="44"/>
                  </a:lnTo>
                  <a:lnTo>
                    <a:pt x="146" y="44"/>
                  </a:lnTo>
                  <a:lnTo>
                    <a:pt x="144" y="44"/>
                  </a:lnTo>
                  <a:lnTo>
                    <a:pt x="144" y="46"/>
                  </a:lnTo>
                  <a:lnTo>
                    <a:pt x="146" y="48"/>
                  </a:lnTo>
                  <a:lnTo>
                    <a:pt x="148" y="50"/>
                  </a:lnTo>
                  <a:lnTo>
                    <a:pt x="148" y="52"/>
                  </a:lnTo>
                  <a:lnTo>
                    <a:pt x="148" y="52"/>
                  </a:lnTo>
                  <a:lnTo>
                    <a:pt x="150" y="52"/>
                  </a:lnTo>
                  <a:lnTo>
                    <a:pt x="150" y="54"/>
                  </a:lnTo>
                  <a:lnTo>
                    <a:pt x="152" y="54"/>
                  </a:lnTo>
                  <a:lnTo>
                    <a:pt x="152" y="54"/>
                  </a:lnTo>
                  <a:lnTo>
                    <a:pt x="152" y="56"/>
                  </a:lnTo>
                  <a:lnTo>
                    <a:pt x="152" y="56"/>
                  </a:lnTo>
                  <a:lnTo>
                    <a:pt x="154" y="56"/>
                  </a:lnTo>
                  <a:lnTo>
                    <a:pt x="156" y="56"/>
                  </a:lnTo>
                  <a:lnTo>
                    <a:pt x="158" y="58"/>
                  </a:lnTo>
                  <a:lnTo>
                    <a:pt x="158" y="58"/>
                  </a:lnTo>
                  <a:lnTo>
                    <a:pt x="160" y="60"/>
                  </a:lnTo>
                  <a:lnTo>
                    <a:pt x="162" y="62"/>
                  </a:lnTo>
                  <a:lnTo>
                    <a:pt x="164" y="62"/>
                  </a:lnTo>
                  <a:lnTo>
                    <a:pt x="164" y="62"/>
                  </a:lnTo>
                  <a:lnTo>
                    <a:pt x="166" y="62"/>
                  </a:lnTo>
                  <a:lnTo>
                    <a:pt x="166" y="60"/>
                  </a:lnTo>
                  <a:lnTo>
                    <a:pt x="168" y="60"/>
                  </a:lnTo>
                  <a:lnTo>
                    <a:pt x="168" y="58"/>
                  </a:lnTo>
                  <a:lnTo>
                    <a:pt x="168" y="58"/>
                  </a:lnTo>
                  <a:lnTo>
                    <a:pt x="168" y="58"/>
                  </a:lnTo>
                  <a:lnTo>
                    <a:pt x="170" y="56"/>
                  </a:lnTo>
                  <a:lnTo>
                    <a:pt x="172" y="52"/>
                  </a:lnTo>
                  <a:lnTo>
                    <a:pt x="174" y="52"/>
                  </a:lnTo>
                  <a:lnTo>
                    <a:pt x="174" y="50"/>
                  </a:lnTo>
                  <a:lnTo>
                    <a:pt x="174" y="50"/>
                  </a:lnTo>
                  <a:lnTo>
                    <a:pt x="176" y="52"/>
                  </a:lnTo>
                  <a:lnTo>
                    <a:pt x="176" y="52"/>
                  </a:lnTo>
                  <a:lnTo>
                    <a:pt x="178" y="50"/>
                  </a:lnTo>
                  <a:lnTo>
                    <a:pt x="180" y="50"/>
                  </a:lnTo>
                  <a:lnTo>
                    <a:pt x="182" y="50"/>
                  </a:lnTo>
                  <a:lnTo>
                    <a:pt x="184" y="50"/>
                  </a:lnTo>
                  <a:lnTo>
                    <a:pt x="184" y="50"/>
                  </a:lnTo>
                  <a:lnTo>
                    <a:pt x="186" y="50"/>
                  </a:lnTo>
                  <a:lnTo>
                    <a:pt x="186" y="50"/>
                  </a:lnTo>
                  <a:lnTo>
                    <a:pt x="188" y="52"/>
                  </a:lnTo>
                  <a:lnTo>
                    <a:pt x="190" y="54"/>
                  </a:lnTo>
                  <a:lnTo>
                    <a:pt x="192" y="56"/>
                  </a:lnTo>
                  <a:lnTo>
                    <a:pt x="194" y="58"/>
                  </a:lnTo>
                  <a:lnTo>
                    <a:pt x="194" y="62"/>
                  </a:lnTo>
                  <a:lnTo>
                    <a:pt x="196" y="62"/>
                  </a:lnTo>
                  <a:lnTo>
                    <a:pt x="196" y="64"/>
                  </a:lnTo>
                  <a:lnTo>
                    <a:pt x="196" y="66"/>
                  </a:lnTo>
                  <a:lnTo>
                    <a:pt x="198" y="68"/>
                  </a:lnTo>
                  <a:lnTo>
                    <a:pt x="198" y="70"/>
                  </a:lnTo>
                  <a:lnTo>
                    <a:pt x="200" y="74"/>
                  </a:lnTo>
                  <a:lnTo>
                    <a:pt x="200" y="74"/>
                  </a:lnTo>
                  <a:lnTo>
                    <a:pt x="200" y="76"/>
                  </a:lnTo>
                  <a:lnTo>
                    <a:pt x="202" y="76"/>
                  </a:lnTo>
                  <a:lnTo>
                    <a:pt x="204" y="80"/>
                  </a:lnTo>
                  <a:lnTo>
                    <a:pt x="204" y="82"/>
                  </a:lnTo>
                  <a:lnTo>
                    <a:pt x="206" y="84"/>
                  </a:lnTo>
                  <a:lnTo>
                    <a:pt x="206" y="86"/>
                  </a:lnTo>
                  <a:lnTo>
                    <a:pt x="206" y="88"/>
                  </a:lnTo>
                  <a:lnTo>
                    <a:pt x="206" y="88"/>
                  </a:lnTo>
                  <a:lnTo>
                    <a:pt x="206" y="90"/>
                  </a:lnTo>
                  <a:lnTo>
                    <a:pt x="208" y="96"/>
                  </a:lnTo>
                  <a:lnTo>
                    <a:pt x="208" y="100"/>
                  </a:lnTo>
                  <a:lnTo>
                    <a:pt x="210" y="100"/>
                  </a:lnTo>
                  <a:lnTo>
                    <a:pt x="210" y="102"/>
                  </a:lnTo>
                  <a:lnTo>
                    <a:pt x="212" y="102"/>
                  </a:lnTo>
                  <a:lnTo>
                    <a:pt x="214" y="102"/>
                  </a:lnTo>
                  <a:lnTo>
                    <a:pt x="214" y="102"/>
                  </a:lnTo>
                  <a:lnTo>
                    <a:pt x="216" y="104"/>
                  </a:lnTo>
                  <a:lnTo>
                    <a:pt x="220" y="106"/>
                  </a:lnTo>
                  <a:lnTo>
                    <a:pt x="222" y="106"/>
                  </a:lnTo>
                  <a:lnTo>
                    <a:pt x="226" y="108"/>
                  </a:lnTo>
                  <a:lnTo>
                    <a:pt x="226" y="110"/>
                  </a:lnTo>
                  <a:lnTo>
                    <a:pt x="228" y="110"/>
                  </a:lnTo>
                  <a:lnTo>
                    <a:pt x="226" y="110"/>
                  </a:lnTo>
                  <a:lnTo>
                    <a:pt x="228" y="110"/>
                  </a:lnTo>
                  <a:lnTo>
                    <a:pt x="228" y="106"/>
                  </a:lnTo>
                  <a:lnTo>
                    <a:pt x="230" y="104"/>
                  </a:lnTo>
                  <a:lnTo>
                    <a:pt x="230" y="106"/>
                  </a:lnTo>
                  <a:lnTo>
                    <a:pt x="230" y="110"/>
                  </a:lnTo>
                  <a:lnTo>
                    <a:pt x="228" y="110"/>
                  </a:lnTo>
                  <a:lnTo>
                    <a:pt x="228" y="112"/>
                  </a:lnTo>
                  <a:lnTo>
                    <a:pt x="226" y="116"/>
                  </a:lnTo>
                  <a:lnTo>
                    <a:pt x="226" y="118"/>
                  </a:lnTo>
                  <a:lnTo>
                    <a:pt x="224" y="118"/>
                  </a:lnTo>
                  <a:lnTo>
                    <a:pt x="226" y="116"/>
                  </a:lnTo>
                  <a:lnTo>
                    <a:pt x="226" y="114"/>
                  </a:lnTo>
                  <a:lnTo>
                    <a:pt x="224" y="114"/>
                  </a:lnTo>
                  <a:lnTo>
                    <a:pt x="224" y="118"/>
                  </a:lnTo>
                  <a:lnTo>
                    <a:pt x="222" y="120"/>
                  </a:lnTo>
                  <a:lnTo>
                    <a:pt x="224" y="120"/>
                  </a:lnTo>
                  <a:lnTo>
                    <a:pt x="222" y="122"/>
                  </a:lnTo>
                  <a:lnTo>
                    <a:pt x="222" y="126"/>
                  </a:lnTo>
                  <a:lnTo>
                    <a:pt x="222" y="126"/>
                  </a:lnTo>
                  <a:lnTo>
                    <a:pt x="222" y="130"/>
                  </a:lnTo>
                  <a:lnTo>
                    <a:pt x="222" y="130"/>
                  </a:lnTo>
                  <a:lnTo>
                    <a:pt x="222" y="132"/>
                  </a:lnTo>
                  <a:lnTo>
                    <a:pt x="222" y="134"/>
                  </a:lnTo>
                  <a:lnTo>
                    <a:pt x="220" y="140"/>
                  </a:lnTo>
                  <a:lnTo>
                    <a:pt x="220" y="144"/>
                  </a:lnTo>
                  <a:lnTo>
                    <a:pt x="220" y="150"/>
                  </a:lnTo>
                  <a:lnTo>
                    <a:pt x="218" y="152"/>
                  </a:lnTo>
                  <a:lnTo>
                    <a:pt x="218" y="154"/>
                  </a:lnTo>
                  <a:lnTo>
                    <a:pt x="220" y="160"/>
                  </a:lnTo>
                  <a:lnTo>
                    <a:pt x="218" y="162"/>
                  </a:lnTo>
                  <a:lnTo>
                    <a:pt x="222" y="166"/>
                  </a:lnTo>
                  <a:lnTo>
                    <a:pt x="222" y="170"/>
                  </a:lnTo>
                  <a:lnTo>
                    <a:pt x="222" y="172"/>
                  </a:lnTo>
                  <a:lnTo>
                    <a:pt x="222" y="166"/>
                  </a:lnTo>
                  <a:lnTo>
                    <a:pt x="218" y="164"/>
                  </a:lnTo>
                  <a:lnTo>
                    <a:pt x="218" y="166"/>
                  </a:lnTo>
                  <a:lnTo>
                    <a:pt x="220" y="168"/>
                  </a:lnTo>
                  <a:lnTo>
                    <a:pt x="222" y="174"/>
                  </a:lnTo>
                  <a:lnTo>
                    <a:pt x="222" y="174"/>
                  </a:lnTo>
                  <a:lnTo>
                    <a:pt x="222" y="176"/>
                  </a:lnTo>
                  <a:lnTo>
                    <a:pt x="222" y="178"/>
                  </a:lnTo>
                  <a:lnTo>
                    <a:pt x="222" y="180"/>
                  </a:lnTo>
                  <a:lnTo>
                    <a:pt x="230" y="188"/>
                  </a:lnTo>
                  <a:lnTo>
                    <a:pt x="230" y="190"/>
                  </a:lnTo>
                  <a:lnTo>
                    <a:pt x="234" y="194"/>
                  </a:lnTo>
                  <a:lnTo>
                    <a:pt x="232" y="196"/>
                  </a:lnTo>
                  <a:lnTo>
                    <a:pt x="234" y="198"/>
                  </a:lnTo>
                  <a:lnTo>
                    <a:pt x="238" y="204"/>
                  </a:lnTo>
                  <a:lnTo>
                    <a:pt x="240" y="206"/>
                  </a:lnTo>
                  <a:lnTo>
                    <a:pt x="242" y="206"/>
                  </a:lnTo>
                  <a:lnTo>
                    <a:pt x="244" y="206"/>
                  </a:lnTo>
                  <a:lnTo>
                    <a:pt x="246" y="206"/>
                  </a:lnTo>
                  <a:lnTo>
                    <a:pt x="250" y="208"/>
                  </a:lnTo>
                  <a:lnTo>
                    <a:pt x="252" y="212"/>
                  </a:lnTo>
                  <a:lnTo>
                    <a:pt x="252" y="216"/>
                  </a:lnTo>
                  <a:lnTo>
                    <a:pt x="256" y="214"/>
                  </a:lnTo>
                  <a:lnTo>
                    <a:pt x="260" y="212"/>
                  </a:lnTo>
                  <a:lnTo>
                    <a:pt x="262" y="214"/>
                  </a:lnTo>
                  <a:lnTo>
                    <a:pt x="262" y="214"/>
                  </a:lnTo>
                  <a:lnTo>
                    <a:pt x="268" y="210"/>
                  </a:lnTo>
                  <a:lnTo>
                    <a:pt x="268" y="210"/>
                  </a:lnTo>
                  <a:lnTo>
                    <a:pt x="272" y="210"/>
                  </a:lnTo>
                  <a:lnTo>
                    <a:pt x="276" y="210"/>
                  </a:lnTo>
                  <a:lnTo>
                    <a:pt x="278" y="208"/>
                  </a:lnTo>
                  <a:lnTo>
                    <a:pt x="282" y="208"/>
                  </a:lnTo>
                  <a:lnTo>
                    <a:pt x="284" y="208"/>
                  </a:lnTo>
                  <a:lnTo>
                    <a:pt x="284" y="208"/>
                  </a:lnTo>
                  <a:lnTo>
                    <a:pt x="288" y="208"/>
                  </a:lnTo>
                  <a:lnTo>
                    <a:pt x="286" y="208"/>
                  </a:lnTo>
                  <a:lnTo>
                    <a:pt x="284" y="210"/>
                  </a:lnTo>
                  <a:lnTo>
                    <a:pt x="288" y="212"/>
                  </a:lnTo>
                  <a:lnTo>
                    <a:pt x="290" y="214"/>
                  </a:lnTo>
                  <a:lnTo>
                    <a:pt x="290" y="212"/>
                  </a:lnTo>
                  <a:lnTo>
                    <a:pt x="292" y="212"/>
                  </a:lnTo>
                  <a:lnTo>
                    <a:pt x="294" y="208"/>
                  </a:lnTo>
                  <a:lnTo>
                    <a:pt x="294" y="206"/>
                  </a:lnTo>
                  <a:lnTo>
                    <a:pt x="294" y="204"/>
                  </a:lnTo>
                  <a:lnTo>
                    <a:pt x="292" y="204"/>
                  </a:lnTo>
                  <a:lnTo>
                    <a:pt x="292" y="204"/>
                  </a:lnTo>
                  <a:lnTo>
                    <a:pt x="298" y="202"/>
                  </a:lnTo>
                  <a:lnTo>
                    <a:pt x="298" y="202"/>
                  </a:lnTo>
                  <a:lnTo>
                    <a:pt x="302" y="198"/>
                  </a:lnTo>
                  <a:lnTo>
                    <a:pt x="302" y="194"/>
                  </a:lnTo>
                  <a:lnTo>
                    <a:pt x="306" y="190"/>
                  </a:lnTo>
                  <a:lnTo>
                    <a:pt x="306" y="188"/>
                  </a:lnTo>
                  <a:lnTo>
                    <a:pt x="306" y="180"/>
                  </a:lnTo>
                  <a:lnTo>
                    <a:pt x="310" y="176"/>
                  </a:lnTo>
                  <a:lnTo>
                    <a:pt x="308" y="176"/>
                  </a:lnTo>
                  <a:lnTo>
                    <a:pt x="308" y="174"/>
                  </a:lnTo>
                  <a:lnTo>
                    <a:pt x="316" y="172"/>
                  </a:lnTo>
                  <a:lnTo>
                    <a:pt x="326" y="172"/>
                  </a:lnTo>
                  <a:lnTo>
                    <a:pt x="328" y="170"/>
                  </a:lnTo>
                  <a:lnTo>
                    <a:pt x="332" y="168"/>
                  </a:lnTo>
                  <a:lnTo>
                    <a:pt x="332" y="170"/>
                  </a:lnTo>
                  <a:lnTo>
                    <a:pt x="336" y="168"/>
                  </a:lnTo>
                  <a:lnTo>
                    <a:pt x="336" y="168"/>
                  </a:lnTo>
                  <a:lnTo>
                    <a:pt x="340" y="166"/>
                  </a:lnTo>
                  <a:lnTo>
                    <a:pt x="346" y="168"/>
                  </a:lnTo>
                  <a:lnTo>
                    <a:pt x="348" y="168"/>
                  </a:lnTo>
                  <a:lnTo>
                    <a:pt x="346" y="166"/>
                  </a:lnTo>
                  <a:lnTo>
                    <a:pt x="350" y="166"/>
                  </a:lnTo>
                  <a:lnTo>
                    <a:pt x="354" y="172"/>
                  </a:lnTo>
                  <a:lnTo>
                    <a:pt x="354" y="174"/>
                  </a:lnTo>
                  <a:lnTo>
                    <a:pt x="352" y="176"/>
                  </a:lnTo>
                  <a:lnTo>
                    <a:pt x="348" y="182"/>
                  </a:lnTo>
                  <a:lnTo>
                    <a:pt x="342" y="186"/>
                  </a:lnTo>
                  <a:lnTo>
                    <a:pt x="342" y="188"/>
                  </a:lnTo>
                  <a:lnTo>
                    <a:pt x="342" y="192"/>
                  </a:lnTo>
                  <a:lnTo>
                    <a:pt x="340" y="194"/>
                  </a:lnTo>
                  <a:lnTo>
                    <a:pt x="338" y="194"/>
                  </a:lnTo>
                  <a:lnTo>
                    <a:pt x="340" y="194"/>
                  </a:lnTo>
                  <a:lnTo>
                    <a:pt x="342" y="194"/>
                  </a:lnTo>
                  <a:lnTo>
                    <a:pt x="342" y="196"/>
                  </a:lnTo>
                  <a:lnTo>
                    <a:pt x="340" y="200"/>
                  </a:lnTo>
                  <a:lnTo>
                    <a:pt x="340" y="202"/>
                  </a:lnTo>
                  <a:lnTo>
                    <a:pt x="340" y="202"/>
                  </a:lnTo>
                  <a:lnTo>
                    <a:pt x="340" y="200"/>
                  </a:lnTo>
                  <a:lnTo>
                    <a:pt x="342" y="200"/>
                  </a:lnTo>
                  <a:lnTo>
                    <a:pt x="340" y="202"/>
                  </a:lnTo>
                  <a:lnTo>
                    <a:pt x="340" y="210"/>
                  </a:lnTo>
                  <a:lnTo>
                    <a:pt x="336" y="214"/>
                  </a:lnTo>
                  <a:lnTo>
                    <a:pt x="336" y="214"/>
                  </a:lnTo>
                  <a:lnTo>
                    <a:pt x="336" y="212"/>
                  </a:lnTo>
                  <a:lnTo>
                    <a:pt x="332" y="210"/>
                  </a:lnTo>
                  <a:lnTo>
                    <a:pt x="332" y="210"/>
                  </a:lnTo>
                  <a:lnTo>
                    <a:pt x="334" y="208"/>
                  </a:lnTo>
                  <a:lnTo>
                    <a:pt x="334" y="206"/>
                  </a:lnTo>
                  <a:lnTo>
                    <a:pt x="332" y="206"/>
                  </a:lnTo>
                  <a:lnTo>
                    <a:pt x="330" y="210"/>
                  </a:lnTo>
                  <a:lnTo>
                    <a:pt x="328" y="212"/>
                  </a:lnTo>
                  <a:lnTo>
                    <a:pt x="328" y="212"/>
                  </a:lnTo>
                  <a:lnTo>
                    <a:pt x="326" y="212"/>
                  </a:lnTo>
                  <a:lnTo>
                    <a:pt x="326" y="212"/>
                  </a:lnTo>
                  <a:lnTo>
                    <a:pt x="326" y="212"/>
                  </a:lnTo>
                  <a:lnTo>
                    <a:pt x="324" y="214"/>
                  </a:lnTo>
                  <a:lnTo>
                    <a:pt x="322" y="216"/>
                  </a:lnTo>
                  <a:lnTo>
                    <a:pt x="322" y="218"/>
                  </a:lnTo>
                  <a:lnTo>
                    <a:pt x="322" y="218"/>
                  </a:lnTo>
                  <a:lnTo>
                    <a:pt x="322" y="218"/>
                  </a:lnTo>
                  <a:lnTo>
                    <a:pt x="320" y="218"/>
                  </a:lnTo>
                  <a:lnTo>
                    <a:pt x="320" y="216"/>
                  </a:lnTo>
                  <a:lnTo>
                    <a:pt x="318" y="216"/>
                  </a:lnTo>
                  <a:lnTo>
                    <a:pt x="318" y="218"/>
                  </a:lnTo>
                  <a:lnTo>
                    <a:pt x="318" y="220"/>
                  </a:lnTo>
                  <a:lnTo>
                    <a:pt x="296" y="220"/>
                  </a:lnTo>
                  <a:lnTo>
                    <a:pt x="296" y="226"/>
                  </a:lnTo>
                  <a:lnTo>
                    <a:pt x="290" y="226"/>
                  </a:lnTo>
                  <a:lnTo>
                    <a:pt x="292" y="228"/>
                  </a:lnTo>
                  <a:lnTo>
                    <a:pt x="292" y="228"/>
                  </a:lnTo>
                  <a:lnTo>
                    <a:pt x="294" y="230"/>
                  </a:lnTo>
                  <a:lnTo>
                    <a:pt x="296" y="232"/>
                  </a:lnTo>
                  <a:lnTo>
                    <a:pt x="298" y="232"/>
                  </a:lnTo>
                  <a:lnTo>
                    <a:pt x="298" y="234"/>
                  </a:lnTo>
                  <a:lnTo>
                    <a:pt x="300" y="236"/>
                  </a:lnTo>
                  <a:lnTo>
                    <a:pt x="300" y="236"/>
                  </a:lnTo>
                  <a:lnTo>
                    <a:pt x="302" y="236"/>
                  </a:lnTo>
                  <a:lnTo>
                    <a:pt x="304" y="238"/>
                  </a:lnTo>
                  <a:lnTo>
                    <a:pt x="304" y="240"/>
                  </a:lnTo>
                  <a:lnTo>
                    <a:pt x="302" y="240"/>
                  </a:lnTo>
                  <a:lnTo>
                    <a:pt x="286" y="240"/>
                  </a:lnTo>
                  <a:lnTo>
                    <a:pt x="280" y="252"/>
                  </a:lnTo>
                  <a:lnTo>
                    <a:pt x="280" y="254"/>
                  </a:lnTo>
                  <a:lnTo>
                    <a:pt x="280" y="256"/>
                  </a:lnTo>
                  <a:lnTo>
                    <a:pt x="280" y="256"/>
                  </a:lnTo>
                  <a:lnTo>
                    <a:pt x="280" y="256"/>
                  </a:lnTo>
                  <a:lnTo>
                    <a:pt x="280" y="258"/>
                  </a:lnTo>
                  <a:lnTo>
                    <a:pt x="280" y="258"/>
                  </a:lnTo>
                  <a:lnTo>
                    <a:pt x="280" y="260"/>
                  </a:lnTo>
                  <a:lnTo>
                    <a:pt x="278" y="260"/>
                  </a:lnTo>
                  <a:lnTo>
                    <a:pt x="278" y="262"/>
                  </a:lnTo>
                  <a:lnTo>
                    <a:pt x="276" y="258"/>
                  </a:lnTo>
                  <a:lnTo>
                    <a:pt x="272" y="256"/>
                  </a:lnTo>
                  <a:lnTo>
                    <a:pt x="272" y="254"/>
                  </a:lnTo>
                  <a:lnTo>
                    <a:pt x="270" y="254"/>
                  </a:lnTo>
                  <a:lnTo>
                    <a:pt x="262" y="246"/>
                  </a:lnTo>
                  <a:lnTo>
                    <a:pt x="260" y="246"/>
                  </a:lnTo>
                  <a:lnTo>
                    <a:pt x="260" y="244"/>
                  </a:lnTo>
                  <a:lnTo>
                    <a:pt x="258" y="242"/>
                  </a:lnTo>
                  <a:lnTo>
                    <a:pt x="256" y="240"/>
                  </a:lnTo>
                  <a:lnTo>
                    <a:pt x="254" y="240"/>
                  </a:lnTo>
                  <a:lnTo>
                    <a:pt x="254" y="238"/>
                  </a:lnTo>
                  <a:lnTo>
                    <a:pt x="252" y="238"/>
                  </a:lnTo>
                  <a:lnTo>
                    <a:pt x="252" y="240"/>
                  </a:lnTo>
                  <a:lnTo>
                    <a:pt x="256" y="242"/>
                  </a:lnTo>
                  <a:lnTo>
                    <a:pt x="260" y="244"/>
                  </a:lnTo>
                  <a:lnTo>
                    <a:pt x="260" y="244"/>
                  </a:lnTo>
                  <a:lnTo>
                    <a:pt x="258" y="244"/>
                  </a:lnTo>
                  <a:lnTo>
                    <a:pt x="254" y="242"/>
                  </a:lnTo>
                  <a:lnTo>
                    <a:pt x="252" y="240"/>
                  </a:lnTo>
                  <a:lnTo>
                    <a:pt x="250" y="240"/>
                  </a:lnTo>
                  <a:lnTo>
                    <a:pt x="250" y="240"/>
                  </a:lnTo>
                  <a:lnTo>
                    <a:pt x="250" y="240"/>
                  </a:lnTo>
                  <a:lnTo>
                    <a:pt x="250" y="240"/>
                  </a:lnTo>
                  <a:lnTo>
                    <a:pt x="250" y="238"/>
                  </a:lnTo>
                  <a:lnTo>
                    <a:pt x="250" y="238"/>
                  </a:lnTo>
                  <a:lnTo>
                    <a:pt x="248" y="240"/>
                  </a:lnTo>
                  <a:lnTo>
                    <a:pt x="248" y="238"/>
                  </a:lnTo>
                  <a:lnTo>
                    <a:pt x="246" y="238"/>
                  </a:lnTo>
                  <a:lnTo>
                    <a:pt x="244" y="238"/>
                  </a:lnTo>
                  <a:lnTo>
                    <a:pt x="244" y="240"/>
                  </a:lnTo>
                  <a:lnTo>
                    <a:pt x="246" y="240"/>
                  </a:lnTo>
                  <a:lnTo>
                    <a:pt x="248" y="240"/>
                  </a:lnTo>
                  <a:lnTo>
                    <a:pt x="248" y="242"/>
                  </a:lnTo>
                  <a:lnTo>
                    <a:pt x="248" y="242"/>
                  </a:lnTo>
                  <a:lnTo>
                    <a:pt x="244" y="242"/>
                  </a:lnTo>
                  <a:lnTo>
                    <a:pt x="242" y="242"/>
                  </a:lnTo>
                  <a:lnTo>
                    <a:pt x="238" y="244"/>
                  </a:lnTo>
                  <a:lnTo>
                    <a:pt x="236" y="244"/>
                  </a:lnTo>
                  <a:lnTo>
                    <a:pt x="230" y="246"/>
                  </a:lnTo>
                  <a:lnTo>
                    <a:pt x="226" y="246"/>
                  </a:lnTo>
                  <a:lnTo>
                    <a:pt x="220" y="244"/>
                  </a:lnTo>
                  <a:lnTo>
                    <a:pt x="218" y="242"/>
                  </a:lnTo>
                  <a:lnTo>
                    <a:pt x="214" y="242"/>
                  </a:lnTo>
                  <a:lnTo>
                    <a:pt x="208" y="242"/>
                  </a:lnTo>
                  <a:lnTo>
                    <a:pt x="206" y="240"/>
                  </a:lnTo>
                  <a:lnTo>
                    <a:pt x="206" y="240"/>
                  </a:lnTo>
                  <a:lnTo>
                    <a:pt x="204" y="240"/>
                  </a:lnTo>
                  <a:lnTo>
                    <a:pt x="200" y="238"/>
                  </a:lnTo>
                  <a:lnTo>
                    <a:pt x="198" y="236"/>
                  </a:lnTo>
                  <a:lnTo>
                    <a:pt x="198" y="236"/>
                  </a:lnTo>
                  <a:lnTo>
                    <a:pt x="196" y="236"/>
                  </a:lnTo>
                  <a:lnTo>
                    <a:pt x="194" y="234"/>
                  </a:lnTo>
                  <a:lnTo>
                    <a:pt x="190" y="234"/>
                  </a:lnTo>
                  <a:lnTo>
                    <a:pt x="188" y="232"/>
                  </a:lnTo>
                  <a:lnTo>
                    <a:pt x="186" y="230"/>
                  </a:lnTo>
                  <a:lnTo>
                    <a:pt x="180" y="228"/>
                  </a:lnTo>
                  <a:lnTo>
                    <a:pt x="174" y="228"/>
                  </a:lnTo>
                  <a:lnTo>
                    <a:pt x="170" y="224"/>
                  </a:lnTo>
                  <a:lnTo>
                    <a:pt x="168" y="222"/>
                  </a:lnTo>
                  <a:lnTo>
                    <a:pt x="162" y="218"/>
                  </a:lnTo>
                  <a:lnTo>
                    <a:pt x="162" y="216"/>
                  </a:lnTo>
                  <a:lnTo>
                    <a:pt x="160" y="216"/>
                  </a:lnTo>
                  <a:lnTo>
                    <a:pt x="160" y="216"/>
                  </a:lnTo>
                  <a:lnTo>
                    <a:pt x="158" y="216"/>
                  </a:lnTo>
                  <a:lnTo>
                    <a:pt x="152" y="216"/>
                  </a:lnTo>
                  <a:lnTo>
                    <a:pt x="152" y="216"/>
                  </a:lnTo>
                  <a:lnTo>
                    <a:pt x="148" y="214"/>
                  </a:lnTo>
                  <a:lnTo>
                    <a:pt x="148" y="214"/>
                  </a:lnTo>
                  <a:lnTo>
                    <a:pt x="146" y="214"/>
                  </a:lnTo>
                  <a:lnTo>
                    <a:pt x="144" y="210"/>
                  </a:lnTo>
                  <a:lnTo>
                    <a:pt x="142" y="208"/>
                  </a:lnTo>
                  <a:lnTo>
                    <a:pt x="138" y="204"/>
                  </a:lnTo>
                  <a:lnTo>
                    <a:pt x="136" y="202"/>
                  </a:lnTo>
                  <a:lnTo>
                    <a:pt x="136" y="202"/>
                  </a:lnTo>
                  <a:lnTo>
                    <a:pt x="136" y="200"/>
                  </a:lnTo>
                  <a:lnTo>
                    <a:pt x="134" y="200"/>
                  </a:lnTo>
                  <a:lnTo>
                    <a:pt x="132" y="202"/>
                  </a:lnTo>
                  <a:lnTo>
                    <a:pt x="128" y="200"/>
                  </a:lnTo>
                  <a:lnTo>
                    <a:pt x="128" y="198"/>
                  </a:lnTo>
                  <a:lnTo>
                    <a:pt x="126" y="198"/>
                  </a:lnTo>
                  <a:lnTo>
                    <a:pt x="124" y="198"/>
                  </a:lnTo>
                  <a:lnTo>
                    <a:pt x="124" y="194"/>
                  </a:lnTo>
                  <a:lnTo>
                    <a:pt x="122" y="192"/>
                  </a:lnTo>
                  <a:lnTo>
                    <a:pt x="122" y="190"/>
                  </a:lnTo>
                  <a:lnTo>
                    <a:pt x="120" y="188"/>
                  </a:lnTo>
                  <a:lnTo>
                    <a:pt x="118" y="184"/>
                  </a:lnTo>
                  <a:lnTo>
                    <a:pt x="118" y="182"/>
                  </a:lnTo>
                  <a:lnTo>
                    <a:pt x="120" y="182"/>
                  </a:lnTo>
                  <a:lnTo>
                    <a:pt x="122" y="182"/>
                  </a:lnTo>
                  <a:lnTo>
                    <a:pt x="124" y="180"/>
                  </a:lnTo>
                  <a:lnTo>
                    <a:pt x="122" y="180"/>
                  </a:lnTo>
                  <a:lnTo>
                    <a:pt x="120" y="180"/>
                  </a:lnTo>
                  <a:lnTo>
                    <a:pt x="122" y="178"/>
                  </a:lnTo>
                  <a:lnTo>
                    <a:pt x="124" y="174"/>
                  </a:lnTo>
                  <a:lnTo>
                    <a:pt x="126" y="174"/>
                  </a:lnTo>
                  <a:lnTo>
                    <a:pt x="124" y="170"/>
                  </a:lnTo>
                  <a:lnTo>
                    <a:pt x="122" y="164"/>
                  </a:lnTo>
                  <a:lnTo>
                    <a:pt x="122" y="160"/>
                  </a:lnTo>
                  <a:lnTo>
                    <a:pt x="120" y="158"/>
                  </a:lnTo>
                  <a:lnTo>
                    <a:pt x="122" y="156"/>
                  </a:lnTo>
                  <a:lnTo>
                    <a:pt x="120" y="154"/>
                  </a:lnTo>
                  <a:lnTo>
                    <a:pt x="116" y="148"/>
                  </a:lnTo>
                  <a:lnTo>
                    <a:pt x="116" y="146"/>
                  </a:lnTo>
                  <a:lnTo>
                    <a:pt x="112" y="142"/>
                  </a:lnTo>
                  <a:lnTo>
                    <a:pt x="110" y="136"/>
                  </a:lnTo>
                  <a:lnTo>
                    <a:pt x="106" y="132"/>
                  </a:lnTo>
                  <a:lnTo>
                    <a:pt x="102" y="128"/>
                  </a:lnTo>
                  <a:lnTo>
                    <a:pt x="102" y="128"/>
                  </a:lnTo>
                  <a:lnTo>
                    <a:pt x="102" y="126"/>
                  </a:lnTo>
                  <a:lnTo>
                    <a:pt x="98" y="124"/>
                  </a:lnTo>
                  <a:lnTo>
                    <a:pt x="96" y="124"/>
                  </a:lnTo>
                  <a:lnTo>
                    <a:pt x="96" y="122"/>
                  </a:lnTo>
                  <a:lnTo>
                    <a:pt x="96" y="122"/>
                  </a:lnTo>
                  <a:lnTo>
                    <a:pt x="98" y="120"/>
                  </a:lnTo>
                  <a:lnTo>
                    <a:pt x="96" y="118"/>
                  </a:lnTo>
                  <a:lnTo>
                    <a:pt x="96" y="116"/>
                  </a:lnTo>
                  <a:lnTo>
                    <a:pt x="96" y="114"/>
                  </a:lnTo>
                  <a:lnTo>
                    <a:pt x="94" y="114"/>
                  </a:lnTo>
                  <a:lnTo>
                    <a:pt x="90" y="114"/>
                  </a:lnTo>
                  <a:lnTo>
                    <a:pt x="86" y="110"/>
                  </a:lnTo>
                  <a:lnTo>
                    <a:pt x="84" y="110"/>
                  </a:lnTo>
                  <a:lnTo>
                    <a:pt x="82" y="108"/>
                  </a:lnTo>
                  <a:lnTo>
                    <a:pt x="80" y="108"/>
                  </a:lnTo>
                  <a:lnTo>
                    <a:pt x="80" y="104"/>
                  </a:lnTo>
                  <a:lnTo>
                    <a:pt x="82" y="102"/>
                  </a:lnTo>
                  <a:lnTo>
                    <a:pt x="84" y="98"/>
                  </a:lnTo>
                  <a:lnTo>
                    <a:pt x="84" y="98"/>
                  </a:lnTo>
                  <a:lnTo>
                    <a:pt x="86" y="100"/>
                  </a:lnTo>
                  <a:lnTo>
                    <a:pt x="88" y="98"/>
                  </a:lnTo>
                  <a:lnTo>
                    <a:pt x="86" y="98"/>
                  </a:lnTo>
                  <a:lnTo>
                    <a:pt x="86" y="96"/>
                  </a:lnTo>
                  <a:lnTo>
                    <a:pt x="86" y="98"/>
                  </a:lnTo>
                  <a:lnTo>
                    <a:pt x="84" y="96"/>
                  </a:lnTo>
                  <a:lnTo>
                    <a:pt x="84" y="94"/>
                  </a:lnTo>
                  <a:lnTo>
                    <a:pt x="82" y="92"/>
                  </a:lnTo>
                  <a:lnTo>
                    <a:pt x="80" y="92"/>
                  </a:lnTo>
                  <a:lnTo>
                    <a:pt x="76" y="92"/>
                  </a:lnTo>
                  <a:lnTo>
                    <a:pt x="76" y="90"/>
                  </a:lnTo>
                  <a:lnTo>
                    <a:pt x="76" y="88"/>
                  </a:lnTo>
                  <a:lnTo>
                    <a:pt x="76" y="86"/>
                  </a:lnTo>
                  <a:lnTo>
                    <a:pt x="74" y="86"/>
                  </a:lnTo>
                  <a:lnTo>
                    <a:pt x="70" y="84"/>
                  </a:lnTo>
                  <a:lnTo>
                    <a:pt x="68" y="80"/>
                  </a:lnTo>
                  <a:lnTo>
                    <a:pt x="70" y="78"/>
                  </a:lnTo>
                  <a:lnTo>
                    <a:pt x="70" y="76"/>
                  </a:lnTo>
                  <a:lnTo>
                    <a:pt x="68" y="74"/>
                  </a:lnTo>
                  <a:lnTo>
                    <a:pt x="68" y="76"/>
                  </a:lnTo>
                  <a:lnTo>
                    <a:pt x="66" y="74"/>
                  </a:lnTo>
                  <a:lnTo>
                    <a:pt x="64" y="74"/>
                  </a:lnTo>
                  <a:lnTo>
                    <a:pt x="64" y="74"/>
                  </a:lnTo>
                  <a:lnTo>
                    <a:pt x="62" y="72"/>
                  </a:lnTo>
                  <a:lnTo>
                    <a:pt x="62" y="70"/>
                  </a:lnTo>
                  <a:lnTo>
                    <a:pt x="60" y="66"/>
                  </a:lnTo>
                  <a:lnTo>
                    <a:pt x="58" y="66"/>
                  </a:lnTo>
                  <a:lnTo>
                    <a:pt x="58" y="66"/>
                  </a:lnTo>
                  <a:lnTo>
                    <a:pt x="58" y="62"/>
                  </a:lnTo>
                  <a:lnTo>
                    <a:pt x="56" y="60"/>
                  </a:lnTo>
                  <a:lnTo>
                    <a:pt x="54" y="60"/>
                  </a:lnTo>
                  <a:lnTo>
                    <a:pt x="54" y="56"/>
                  </a:lnTo>
                  <a:lnTo>
                    <a:pt x="54" y="54"/>
                  </a:lnTo>
                  <a:lnTo>
                    <a:pt x="52" y="54"/>
                  </a:lnTo>
                  <a:lnTo>
                    <a:pt x="52" y="52"/>
                  </a:lnTo>
                  <a:lnTo>
                    <a:pt x="52" y="52"/>
                  </a:lnTo>
                  <a:lnTo>
                    <a:pt x="52" y="50"/>
                  </a:lnTo>
                  <a:lnTo>
                    <a:pt x="48" y="46"/>
                  </a:lnTo>
                  <a:lnTo>
                    <a:pt x="48" y="44"/>
                  </a:lnTo>
                  <a:lnTo>
                    <a:pt x="48" y="42"/>
                  </a:lnTo>
                  <a:lnTo>
                    <a:pt x="48" y="40"/>
                  </a:lnTo>
                  <a:lnTo>
                    <a:pt x="48" y="38"/>
                  </a:lnTo>
                  <a:lnTo>
                    <a:pt x="46" y="34"/>
                  </a:lnTo>
                  <a:lnTo>
                    <a:pt x="46" y="30"/>
                  </a:lnTo>
                  <a:lnTo>
                    <a:pt x="46" y="28"/>
                  </a:lnTo>
                  <a:lnTo>
                    <a:pt x="48" y="26"/>
                  </a:lnTo>
                  <a:lnTo>
                    <a:pt x="48" y="26"/>
                  </a:lnTo>
                  <a:lnTo>
                    <a:pt x="44" y="24"/>
                  </a:lnTo>
                  <a:lnTo>
                    <a:pt x="42" y="24"/>
                  </a:lnTo>
                  <a:lnTo>
                    <a:pt x="40" y="22"/>
                  </a:lnTo>
                  <a:lnTo>
                    <a:pt x="40" y="20"/>
                  </a:lnTo>
                  <a:lnTo>
                    <a:pt x="38" y="20"/>
                  </a:lnTo>
                  <a:lnTo>
                    <a:pt x="36" y="22"/>
                  </a:lnTo>
                  <a:lnTo>
                    <a:pt x="34" y="20"/>
                  </a:lnTo>
                  <a:lnTo>
                    <a:pt x="32" y="16"/>
                  </a:lnTo>
                  <a:lnTo>
                    <a:pt x="28" y="14"/>
                  </a:lnTo>
                  <a:lnTo>
                    <a:pt x="28" y="12"/>
                  </a:lnTo>
                  <a:lnTo>
                    <a:pt x="28" y="14"/>
                  </a:lnTo>
                  <a:lnTo>
                    <a:pt x="28" y="18"/>
                  </a:lnTo>
                  <a:lnTo>
                    <a:pt x="28" y="22"/>
                  </a:lnTo>
                  <a:lnTo>
                    <a:pt x="26" y="24"/>
                  </a:lnTo>
                  <a:lnTo>
                    <a:pt x="26" y="30"/>
                  </a:lnTo>
                  <a:lnTo>
                    <a:pt x="28" y="38"/>
                  </a:lnTo>
                  <a:lnTo>
                    <a:pt x="26" y="40"/>
                  </a:lnTo>
                  <a:lnTo>
                    <a:pt x="28" y="42"/>
                  </a:lnTo>
                  <a:lnTo>
                    <a:pt x="30" y="46"/>
                  </a:lnTo>
                  <a:lnTo>
                    <a:pt x="30" y="48"/>
                  </a:lnTo>
                  <a:lnTo>
                    <a:pt x="30" y="48"/>
                  </a:lnTo>
                  <a:lnTo>
                    <a:pt x="32" y="50"/>
                  </a:lnTo>
                  <a:lnTo>
                    <a:pt x="36" y="52"/>
                  </a:lnTo>
                  <a:lnTo>
                    <a:pt x="36" y="56"/>
                  </a:lnTo>
                  <a:lnTo>
                    <a:pt x="36" y="56"/>
                  </a:lnTo>
                  <a:lnTo>
                    <a:pt x="36" y="58"/>
                  </a:lnTo>
                  <a:lnTo>
                    <a:pt x="38" y="60"/>
                  </a:lnTo>
                  <a:lnTo>
                    <a:pt x="40" y="62"/>
                  </a:lnTo>
                  <a:lnTo>
                    <a:pt x="40" y="64"/>
                  </a:lnTo>
                  <a:lnTo>
                    <a:pt x="40" y="66"/>
                  </a:lnTo>
                  <a:lnTo>
                    <a:pt x="42" y="66"/>
                  </a:lnTo>
                  <a:lnTo>
                    <a:pt x="44" y="70"/>
                  </a:lnTo>
                  <a:lnTo>
                    <a:pt x="44" y="72"/>
                  </a:lnTo>
                  <a:lnTo>
                    <a:pt x="44" y="74"/>
                  </a:lnTo>
                  <a:lnTo>
                    <a:pt x="46" y="76"/>
                  </a:lnTo>
                  <a:lnTo>
                    <a:pt x="48" y="76"/>
                  </a:lnTo>
                  <a:lnTo>
                    <a:pt x="50" y="80"/>
                  </a:lnTo>
                  <a:lnTo>
                    <a:pt x="50" y="84"/>
                  </a:lnTo>
                  <a:lnTo>
                    <a:pt x="52" y="84"/>
                  </a:lnTo>
                  <a:lnTo>
                    <a:pt x="52" y="86"/>
                  </a:lnTo>
                  <a:lnTo>
                    <a:pt x="52" y="88"/>
                  </a:lnTo>
                  <a:lnTo>
                    <a:pt x="52" y="90"/>
                  </a:lnTo>
                  <a:lnTo>
                    <a:pt x="54" y="94"/>
                  </a:lnTo>
                  <a:lnTo>
                    <a:pt x="54" y="92"/>
                  </a:lnTo>
                  <a:lnTo>
                    <a:pt x="54" y="90"/>
                  </a:lnTo>
                  <a:lnTo>
                    <a:pt x="54" y="90"/>
                  </a:lnTo>
                  <a:lnTo>
                    <a:pt x="56" y="90"/>
                  </a:lnTo>
                  <a:lnTo>
                    <a:pt x="56" y="92"/>
                  </a:lnTo>
                  <a:lnTo>
                    <a:pt x="58" y="94"/>
                  </a:lnTo>
                  <a:lnTo>
                    <a:pt x="58" y="98"/>
                  </a:lnTo>
                  <a:lnTo>
                    <a:pt x="58" y="100"/>
                  </a:lnTo>
                  <a:lnTo>
                    <a:pt x="58" y="104"/>
                  </a:lnTo>
                  <a:lnTo>
                    <a:pt x="60" y="104"/>
                  </a:lnTo>
                  <a:lnTo>
                    <a:pt x="60" y="108"/>
                  </a:lnTo>
                  <a:lnTo>
                    <a:pt x="60" y="110"/>
                  </a:lnTo>
                  <a:lnTo>
                    <a:pt x="60" y="110"/>
                  </a:lnTo>
                  <a:lnTo>
                    <a:pt x="62" y="112"/>
                  </a:lnTo>
                  <a:lnTo>
                    <a:pt x="62" y="114"/>
                  </a:lnTo>
                  <a:lnTo>
                    <a:pt x="62" y="116"/>
                  </a:lnTo>
                  <a:lnTo>
                    <a:pt x="62" y="118"/>
                  </a:lnTo>
                  <a:lnTo>
                    <a:pt x="62" y="120"/>
                  </a:lnTo>
                  <a:lnTo>
                    <a:pt x="62" y="124"/>
                  </a:lnTo>
                  <a:lnTo>
                    <a:pt x="62" y="124"/>
                  </a:lnTo>
                  <a:lnTo>
                    <a:pt x="64" y="126"/>
                  </a:lnTo>
                  <a:lnTo>
                    <a:pt x="66" y="128"/>
                  </a:lnTo>
                  <a:lnTo>
                    <a:pt x="66" y="130"/>
                  </a:lnTo>
                  <a:lnTo>
                    <a:pt x="68" y="130"/>
                  </a:lnTo>
                  <a:lnTo>
                    <a:pt x="68" y="128"/>
                  </a:lnTo>
                  <a:lnTo>
                    <a:pt x="68" y="128"/>
                  </a:lnTo>
                  <a:lnTo>
                    <a:pt x="68" y="128"/>
                  </a:lnTo>
                  <a:lnTo>
                    <a:pt x="70" y="130"/>
                  </a:lnTo>
                  <a:lnTo>
                    <a:pt x="72" y="132"/>
                  </a:lnTo>
                  <a:lnTo>
                    <a:pt x="74" y="132"/>
                  </a:lnTo>
                  <a:lnTo>
                    <a:pt x="74" y="134"/>
                  </a:lnTo>
                  <a:lnTo>
                    <a:pt x="76" y="136"/>
                  </a:lnTo>
                  <a:lnTo>
                    <a:pt x="76" y="138"/>
                  </a:lnTo>
                  <a:lnTo>
                    <a:pt x="76" y="138"/>
                  </a:lnTo>
                  <a:lnTo>
                    <a:pt x="76" y="142"/>
                  </a:lnTo>
                  <a:lnTo>
                    <a:pt x="76" y="146"/>
                  </a:lnTo>
                  <a:lnTo>
                    <a:pt x="70" y="146"/>
                  </a:lnTo>
                  <a:lnTo>
                    <a:pt x="70" y="146"/>
                  </a:lnTo>
                  <a:lnTo>
                    <a:pt x="68" y="144"/>
                  </a:lnTo>
                  <a:lnTo>
                    <a:pt x="68" y="142"/>
                  </a:lnTo>
                  <a:lnTo>
                    <a:pt x="68" y="140"/>
                  </a:lnTo>
                  <a:lnTo>
                    <a:pt x="66" y="138"/>
                  </a:lnTo>
                  <a:lnTo>
                    <a:pt x="66" y="136"/>
                  </a:lnTo>
                  <a:lnTo>
                    <a:pt x="62" y="136"/>
                  </a:lnTo>
                  <a:lnTo>
                    <a:pt x="62" y="134"/>
                  </a:lnTo>
                  <a:lnTo>
                    <a:pt x="60" y="132"/>
                  </a:lnTo>
                  <a:lnTo>
                    <a:pt x="58" y="132"/>
                  </a:lnTo>
                  <a:lnTo>
                    <a:pt x="54" y="126"/>
                  </a:lnTo>
                  <a:lnTo>
                    <a:pt x="52" y="124"/>
                  </a:lnTo>
                  <a:lnTo>
                    <a:pt x="50" y="122"/>
                  </a:lnTo>
                  <a:lnTo>
                    <a:pt x="48" y="120"/>
                  </a:lnTo>
                  <a:lnTo>
                    <a:pt x="48" y="120"/>
                  </a:lnTo>
                  <a:lnTo>
                    <a:pt x="46" y="118"/>
                  </a:lnTo>
                  <a:lnTo>
                    <a:pt x="46" y="118"/>
                  </a:lnTo>
                  <a:lnTo>
                    <a:pt x="48" y="114"/>
                  </a:lnTo>
                  <a:lnTo>
                    <a:pt x="48" y="110"/>
                  </a:lnTo>
                  <a:lnTo>
                    <a:pt x="48" y="104"/>
                  </a:lnTo>
                  <a:lnTo>
                    <a:pt x="46" y="100"/>
                  </a:lnTo>
                  <a:lnTo>
                    <a:pt x="44" y="98"/>
                  </a:lnTo>
                  <a:lnTo>
                    <a:pt x="44" y="98"/>
                  </a:lnTo>
                  <a:lnTo>
                    <a:pt x="42" y="98"/>
                  </a:lnTo>
                  <a:lnTo>
                    <a:pt x="38" y="94"/>
                  </a:lnTo>
                  <a:lnTo>
                    <a:pt x="36" y="90"/>
                  </a:lnTo>
                  <a:lnTo>
                    <a:pt x="38" y="88"/>
                  </a:lnTo>
                  <a:lnTo>
                    <a:pt x="36" y="88"/>
                  </a:lnTo>
                  <a:lnTo>
                    <a:pt x="34" y="90"/>
                  </a:lnTo>
                  <a:lnTo>
                    <a:pt x="34" y="90"/>
                  </a:lnTo>
                  <a:lnTo>
                    <a:pt x="32" y="90"/>
                  </a:lnTo>
                  <a:lnTo>
                    <a:pt x="30" y="90"/>
                  </a:lnTo>
                  <a:lnTo>
                    <a:pt x="30" y="88"/>
                  </a:lnTo>
                  <a:lnTo>
                    <a:pt x="30" y="88"/>
                  </a:lnTo>
                  <a:lnTo>
                    <a:pt x="28" y="88"/>
                  </a:lnTo>
                  <a:lnTo>
                    <a:pt x="28" y="86"/>
                  </a:lnTo>
                  <a:lnTo>
                    <a:pt x="26" y="84"/>
                  </a:lnTo>
                  <a:lnTo>
                    <a:pt x="22" y="84"/>
                  </a:lnTo>
                  <a:lnTo>
                    <a:pt x="22" y="82"/>
                  </a:lnTo>
                  <a:lnTo>
                    <a:pt x="22" y="80"/>
                  </a:lnTo>
                  <a:lnTo>
                    <a:pt x="20" y="78"/>
                  </a:lnTo>
                  <a:lnTo>
                    <a:pt x="16" y="76"/>
                  </a:lnTo>
                  <a:lnTo>
                    <a:pt x="18" y="74"/>
                  </a:lnTo>
                  <a:lnTo>
                    <a:pt x="20" y="74"/>
                  </a:lnTo>
                  <a:lnTo>
                    <a:pt x="22" y="76"/>
                  </a:lnTo>
                  <a:lnTo>
                    <a:pt x="26" y="76"/>
                  </a:lnTo>
                  <a:lnTo>
                    <a:pt x="26" y="76"/>
                  </a:lnTo>
                  <a:lnTo>
                    <a:pt x="28" y="76"/>
                  </a:lnTo>
                  <a:lnTo>
                    <a:pt x="28" y="74"/>
                  </a:lnTo>
                  <a:lnTo>
                    <a:pt x="26" y="74"/>
                  </a:lnTo>
                  <a:lnTo>
                    <a:pt x="26" y="72"/>
                  </a:lnTo>
                  <a:lnTo>
                    <a:pt x="26" y="72"/>
                  </a:lnTo>
                  <a:lnTo>
                    <a:pt x="28" y="72"/>
                  </a:lnTo>
                  <a:lnTo>
                    <a:pt x="30" y="70"/>
                  </a:lnTo>
                  <a:lnTo>
                    <a:pt x="28" y="70"/>
                  </a:lnTo>
                  <a:lnTo>
                    <a:pt x="28" y="68"/>
                  </a:lnTo>
                  <a:lnTo>
                    <a:pt x="30" y="66"/>
                  </a:lnTo>
                  <a:lnTo>
                    <a:pt x="28" y="62"/>
                  </a:lnTo>
                  <a:lnTo>
                    <a:pt x="26" y="62"/>
                  </a:lnTo>
                  <a:lnTo>
                    <a:pt x="26" y="58"/>
                  </a:lnTo>
                  <a:lnTo>
                    <a:pt x="22" y="56"/>
                  </a:lnTo>
                  <a:lnTo>
                    <a:pt x="22" y="54"/>
                  </a:lnTo>
                  <a:lnTo>
                    <a:pt x="20" y="52"/>
                  </a:lnTo>
                  <a:lnTo>
                    <a:pt x="18" y="48"/>
                  </a:lnTo>
                  <a:lnTo>
                    <a:pt x="16" y="48"/>
                  </a:lnTo>
                  <a:lnTo>
                    <a:pt x="14" y="46"/>
                  </a:lnTo>
                  <a:lnTo>
                    <a:pt x="12" y="42"/>
                  </a:lnTo>
                  <a:lnTo>
                    <a:pt x="12" y="38"/>
                  </a:lnTo>
                  <a:lnTo>
                    <a:pt x="12" y="36"/>
                  </a:lnTo>
                  <a:lnTo>
                    <a:pt x="10" y="36"/>
                  </a:lnTo>
                  <a:lnTo>
                    <a:pt x="10" y="34"/>
                  </a:lnTo>
                  <a:lnTo>
                    <a:pt x="12" y="32"/>
                  </a:lnTo>
                  <a:lnTo>
                    <a:pt x="10" y="30"/>
                  </a:lnTo>
                  <a:lnTo>
                    <a:pt x="8" y="28"/>
                  </a:lnTo>
                  <a:lnTo>
                    <a:pt x="8" y="26"/>
                  </a:lnTo>
                  <a:lnTo>
                    <a:pt x="8" y="26"/>
                  </a:lnTo>
                  <a:lnTo>
                    <a:pt x="8" y="24"/>
                  </a:lnTo>
                  <a:lnTo>
                    <a:pt x="6" y="20"/>
                  </a:lnTo>
                  <a:lnTo>
                    <a:pt x="4" y="18"/>
                  </a:lnTo>
                  <a:lnTo>
                    <a:pt x="6" y="16"/>
                  </a:lnTo>
                  <a:lnTo>
                    <a:pt x="6" y="14"/>
                  </a:lnTo>
                  <a:lnTo>
                    <a:pt x="4" y="14"/>
                  </a:lnTo>
                  <a:lnTo>
                    <a:pt x="4" y="10"/>
                  </a:lnTo>
                  <a:lnTo>
                    <a:pt x="2" y="4"/>
                  </a:lnTo>
                  <a:lnTo>
                    <a:pt x="0" y="0"/>
                  </a:lnTo>
                  <a:close/>
                  <a:moveTo>
                    <a:pt x="64" y="118"/>
                  </a:moveTo>
                  <a:lnTo>
                    <a:pt x="66" y="118"/>
                  </a:lnTo>
                  <a:lnTo>
                    <a:pt x="66" y="116"/>
                  </a:lnTo>
                  <a:lnTo>
                    <a:pt x="64" y="114"/>
                  </a:lnTo>
                  <a:lnTo>
                    <a:pt x="64" y="116"/>
                  </a:lnTo>
                  <a:lnTo>
                    <a:pt x="64" y="116"/>
                  </a:lnTo>
                  <a:lnTo>
                    <a:pt x="64" y="118"/>
                  </a:lnTo>
                  <a:close/>
                  <a:moveTo>
                    <a:pt x="68" y="124"/>
                  </a:moveTo>
                  <a:lnTo>
                    <a:pt x="66" y="126"/>
                  </a:lnTo>
                  <a:lnTo>
                    <a:pt x="68" y="126"/>
                  </a:lnTo>
                  <a:lnTo>
                    <a:pt x="68" y="124"/>
                  </a:lnTo>
                  <a:lnTo>
                    <a:pt x="68" y="124"/>
                  </a:lnTo>
                  <a:close/>
                  <a:moveTo>
                    <a:pt x="224" y="120"/>
                  </a:moveTo>
                  <a:lnTo>
                    <a:pt x="226" y="120"/>
                  </a:lnTo>
                  <a:lnTo>
                    <a:pt x="226" y="118"/>
                  </a:lnTo>
                  <a:lnTo>
                    <a:pt x="224" y="120"/>
                  </a:lnTo>
                  <a:lnTo>
                    <a:pt x="224" y="120"/>
                  </a:lnTo>
                  <a:close/>
                  <a:moveTo>
                    <a:pt x="224" y="124"/>
                  </a:moveTo>
                  <a:lnTo>
                    <a:pt x="224" y="124"/>
                  </a:lnTo>
                  <a:lnTo>
                    <a:pt x="224" y="122"/>
                  </a:lnTo>
                  <a:lnTo>
                    <a:pt x="224" y="122"/>
                  </a:lnTo>
                  <a:lnTo>
                    <a:pt x="224" y="124"/>
                  </a:lnTo>
                  <a:close/>
                  <a:moveTo>
                    <a:pt x="222" y="130"/>
                  </a:moveTo>
                  <a:lnTo>
                    <a:pt x="224" y="128"/>
                  </a:lnTo>
                  <a:lnTo>
                    <a:pt x="224" y="126"/>
                  </a:lnTo>
                  <a:lnTo>
                    <a:pt x="222" y="13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9" name="Guyana">
              <a:extLst>
                <a:ext uri="{FF2B5EF4-FFF2-40B4-BE49-F238E27FC236}">
                  <a16:creationId xmlns:a16="http://schemas.microsoft.com/office/drawing/2014/main" id="{8685F328-F530-4939-BD26-2A45F5CC9BF8}"/>
                </a:ext>
              </a:extLst>
            </p:cNvPr>
            <p:cNvSpPr>
              <a:spLocks/>
            </p:cNvSpPr>
            <p:nvPr/>
          </p:nvSpPr>
          <p:spPr bwMode="auto">
            <a:xfrm>
              <a:off x="4492185" y="4222423"/>
              <a:ext cx="118659" cy="176075"/>
            </a:xfrm>
            <a:custGeom>
              <a:avLst/>
              <a:gdLst>
                <a:gd name="T0" fmla="*/ 10 w 62"/>
                <a:gd name="T1" fmla="*/ 40 h 92"/>
                <a:gd name="T2" fmla="*/ 12 w 62"/>
                <a:gd name="T3" fmla="*/ 40 h 92"/>
                <a:gd name="T4" fmla="*/ 16 w 62"/>
                <a:gd name="T5" fmla="*/ 44 h 92"/>
                <a:gd name="T6" fmla="*/ 16 w 62"/>
                <a:gd name="T7" fmla="*/ 50 h 92"/>
                <a:gd name="T8" fmla="*/ 16 w 62"/>
                <a:gd name="T9" fmla="*/ 52 h 92"/>
                <a:gd name="T10" fmla="*/ 20 w 62"/>
                <a:gd name="T11" fmla="*/ 54 h 92"/>
                <a:gd name="T12" fmla="*/ 24 w 62"/>
                <a:gd name="T13" fmla="*/ 54 h 92"/>
                <a:gd name="T14" fmla="*/ 20 w 62"/>
                <a:gd name="T15" fmla="*/ 58 h 92"/>
                <a:gd name="T16" fmla="*/ 18 w 62"/>
                <a:gd name="T17" fmla="*/ 66 h 92"/>
                <a:gd name="T18" fmla="*/ 18 w 62"/>
                <a:gd name="T19" fmla="*/ 72 h 92"/>
                <a:gd name="T20" fmla="*/ 18 w 62"/>
                <a:gd name="T21" fmla="*/ 74 h 92"/>
                <a:gd name="T22" fmla="*/ 18 w 62"/>
                <a:gd name="T23" fmla="*/ 78 h 92"/>
                <a:gd name="T24" fmla="*/ 22 w 62"/>
                <a:gd name="T25" fmla="*/ 84 h 92"/>
                <a:gd name="T26" fmla="*/ 24 w 62"/>
                <a:gd name="T27" fmla="*/ 88 h 92"/>
                <a:gd name="T28" fmla="*/ 30 w 62"/>
                <a:gd name="T29" fmla="*/ 92 h 92"/>
                <a:gd name="T30" fmla="*/ 34 w 62"/>
                <a:gd name="T31" fmla="*/ 90 h 92"/>
                <a:gd name="T32" fmla="*/ 36 w 62"/>
                <a:gd name="T33" fmla="*/ 90 h 92"/>
                <a:gd name="T34" fmla="*/ 38 w 62"/>
                <a:gd name="T35" fmla="*/ 88 h 92"/>
                <a:gd name="T36" fmla="*/ 46 w 62"/>
                <a:gd name="T37" fmla="*/ 86 h 92"/>
                <a:gd name="T38" fmla="*/ 50 w 62"/>
                <a:gd name="T39" fmla="*/ 82 h 92"/>
                <a:gd name="T40" fmla="*/ 54 w 62"/>
                <a:gd name="T41" fmla="*/ 82 h 92"/>
                <a:gd name="T42" fmla="*/ 62 w 62"/>
                <a:gd name="T43" fmla="*/ 82 h 92"/>
                <a:gd name="T44" fmla="*/ 58 w 62"/>
                <a:gd name="T45" fmla="*/ 80 h 92"/>
                <a:gd name="T46" fmla="*/ 56 w 62"/>
                <a:gd name="T47" fmla="*/ 78 h 92"/>
                <a:gd name="T48" fmla="*/ 54 w 62"/>
                <a:gd name="T49" fmla="*/ 72 h 92"/>
                <a:gd name="T50" fmla="*/ 52 w 62"/>
                <a:gd name="T51" fmla="*/ 70 h 92"/>
                <a:gd name="T52" fmla="*/ 52 w 62"/>
                <a:gd name="T53" fmla="*/ 64 h 92"/>
                <a:gd name="T54" fmla="*/ 48 w 62"/>
                <a:gd name="T55" fmla="*/ 64 h 92"/>
                <a:gd name="T56" fmla="*/ 46 w 62"/>
                <a:gd name="T57" fmla="*/ 60 h 92"/>
                <a:gd name="T58" fmla="*/ 46 w 62"/>
                <a:gd name="T59" fmla="*/ 58 h 92"/>
                <a:gd name="T60" fmla="*/ 42 w 62"/>
                <a:gd name="T61" fmla="*/ 54 h 92"/>
                <a:gd name="T62" fmla="*/ 44 w 62"/>
                <a:gd name="T63" fmla="*/ 48 h 92"/>
                <a:gd name="T64" fmla="*/ 46 w 62"/>
                <a:gd name="T65" fmla="*/ 42 h 92"/>
                <a:gd name="T66" fmla="*/ 50 w 62"/>
                <a:gd name="T67" fmla="*/ 40 h 92"/>
                <a:gd name="T68" fmla="*/ 52 w 62"/>
                <a:gd name="T69" fmla="*/ 38 h 92"/>
                <a:gd name="T70" fmla="*/ 52 w 62"/>
                <a:gd name="T71" fmla="*/ 34 h 92"/>
                <a:gd name="T72" fmla="*/ 52 w 62"/>
                <a:gd name="T73" fmla="*/ 32 h 92"/>
                <a:gd name="T74" fmla="*/ 52 w 62"/>
                <a:gd name="T75" fmla="*/ 26 h 92"/>
                <a:gd name="T76" fmla="*/ 42 w 62"/>
                <a:gd name="T77" fmla="*/ 22 h 92"/>
                <a:gd name="T78" fmla="*/ 38 w 62"/>
                <a:gd name="T79" fmla="*/ 20 h 92"/>
                <a:gd name="T80" fmla="*/ 34 w 62"/>
                <a:gd name="T81" fmla="*/ 24 h 92"/>
                <a:gd name="T82" fmla="*/ 34 w 62"/>
                <a:gd name="T83" fmla="*/ 22 h 92"/>
                <a:gd name="T84" fmla="*/ 36 w 62"/>
                <a:gd name="T85" fmla="*/ 16 h 92"/>
                <a:gd name="T86" fmla="*/ 32 w 62"/>
                <a:gd name="T87" fmla="*/ 10 h 92"/>
                <a:gd name="T88" fmla="*/ 24 w 62"/>
                <a:gd name="T89" fmla="*/ 4 h 92"/>
                <a:gd name="T90" fmla="*/ 22 w 62"/>
                <a:gd name="T91" fmla="*/ 0 h 92"/>
                <a:gd name="T92" fmla="*/ 18 w 62"/>
                <a:gd name="T93" fmla="*/ 0 h 92"/>
                <a:gd name="T94" fmla="*/ 14 w 62"/>
                <a:gd name="T95" fmla="*/ 4 h 92"/>
                <a:gd name="T96" fmla="*/ 10 w 62"/>
                <a:gd name="T97" fmla="*/ 6 h 92"/>
                <a:gd name="T98" fmla="*/ 8 w 62"/>
                <a:gd name="T99" fmla="*/ 12 h 92"/>
                <a:gd name="T100" fmla="*/ 12 w 62"/>
                <a:gd name="T101" fmla="*/ 16 h 92"/>
                <a:gd name="T102" fmla="*/ 14 w 62"/>
                <a:gd name="T103" fmla="*/ 20 h 92"/>
                <a:gd name="T104" fmla="*/ 8 w 62"/>
                <a:gd name="T105" fmla="*/ 20 h 92"/>
                <a:gd name="T106" fmla="*/ 4 w 62"/>
                <a:gd name="T107" fmla="*/ 20 h 92"/>
                <a:gd name="T108" fmla="*/ 2 w 62"/>
                <a:gd name="T109" fmla="*/ 26 h 92"/>
                <a:gd name="T110" fmla="*/ 0 w 62"/>
                <a:gd name="T111" fmla="*/ 32 h 92"/>
                <a:gd name="T112" fmla="*/ 8 w 62"/>
                <a:gd name="T11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92">
                  <a:moveTo>
                    <a:pt x="8" y="40"/>
                  </a:moveTo>
                  <a:lnTo>
                    <a:pt x="10" y="40"/>
                  </a:lnTo>
                  <a:lnTo>
                    <a:pt x="10" y="42"/>
                  </a:lnTo>
                  <a:lnTo>
                    <a:pt x="12" y="40"/>
                  </a:lnTo>
                  <a:lnTo>
                    <a:pt x="14" y="40"/>
                  </a:lnTo>
                  <a:lnTo>
                    <a:pt x="16" y="44"/>
                  </a:lnTo>
                  <a:lnTo>
                    <a:pt x="16" y="46"/>
                  </a:lnTo>
                  <a:lnTo>
                    <a:pt x="16" y="50"/>
                  </a:lnTo>
                  <a:lnTo>
                    <a:pt x="14" y="50"/>
                  </a:lnTo>
                  <a:lnTo>
                    <a:pt x="16" y="52"/>
                  </a:lnTo>
                  <a:lnTo>
                    <a:pt x="18" y="52"/>
                  </a:lnTo>
                  <a:lnTo>
                    <a:pt x="20" y="54"/>
                  </a:lnTo>
                  <a:lnTo>
                    <a:pt x="20" y="54"/>
                  </a:lnTo>
                  <a:lnTo>
                    <a:pt x="24" y="54"/>
                  </a:lnTo>
                  <a:lnTo>
                    <a:pt x="24" y="56"/>
                  </a:lnTo>
                  <a:lnTo>
                    <a:pt x="20" y="58"/>
                  </a:lnTo>
                  <a:lnTo>
                    <a:pt x="20" y="62"/>
                  </a:lnTo>
                  <a:lnTo>
                    <a:pt x="18" y="66"/>
                  </a:lnTo>
                  <a:lnTo>
                    <a:pt x="18" y="70"/>
                  </a:lnTo>
                  <a:lnTo>
                    <a:pt x="18" y="72"/>
                  </a:lnTo>
                  <a:lnTo>
                    <a:pt x="16" y="72"/>
                  </a:lnTo>
                  <a:lnTo>
                    <a:pt x="18" y="74"/>
                  </a:lnTo>
                  <a:lnTo>
                    <a:pt x="16" y="76"/>
                  </a:lnTo>
                  <a:lnTo>
                    <a:pt x="18" y="78"/>
                  </a:lnTo>
                  <a:lnTo>
                    <a:pt x="18" y="80"/>
                  </a:lnTo>
                  <a:lnTo>
                    <a:pt x="22" y="84"/>
                  </a:lnTo>
                  <a:lnTo>
                    <a:pt x="22" y="86"/>
                  </a:lnTo>
                  <a:lnTo>
                    <a:pt x="24" y="88"/>
                  </a:lnTo>
                  <a:lnTo>
                    <a:pt x="28" y="92"/>
                  </a:lnTo>
                  <a:lnTo>
                    <a:pt x="30" y="92"/>
                  </a:lnTo>
                  <a:lnTo>
                    <a:pt x="32" y="90"/>
                  </a:lnTo>
                  <a:lnTo>
                    <a:pt x="34" y="90"/>
                  </a:lnTo>
                  <a:lnTo>
                    <a:pt x="34" y="90"/>
                  </a:lnTo>
                  <a:lnTo>
                    <a:pt x="36" y="90"/>
                  </a:lnTo>
                  <a:lnTo>
                    <a:pt x="38" y="88"/>
                  </a:lnTo>
                  <a:lnTo>
                    <a:pt x="38" y="88"/>
                  </a:lnTo>
                  <a:lnTo>
                    <a:pt x="42" y="86"/>
                  </a:lnTo>
                  <a:lnTo>
                    <a:pt x="46" y="86"/>
                  </a:lnTo>
                  <a:lnTo>
                    <a:pt x="48" y="82"/>
                  </a:lnTo>
                  <a:lnTo>
                    <a:pt x="50" y="82"/>
                  </a:lnTo>
                  <a:lnTo>
                    <a:pt x="54" y="82"/>
                  </a:lnTo>
                  <a:lnTo>
                    <a:pt x="54" y="82"/>
                  </a:lnTo>
                  <a:lnTo>
                    <a:pt x="58" y="82"/>
                  </a:lnTo>
                  <a:lnTo>
                    <a:pt x="62" y="82"/>
                  </a:lnTo>
                  <a:lnTo>
                    <a:pt x="60" y="80"/>
                  </a:lnTo>
                  <a:lnTo>
                    <a:pt x="58" y="80"/>
                  </a:lnTo>
                  <a:lnTo>
                    <a:pt x="58" y="78"/>
                  </a:lnTo>
                  <a:lnTo>
                    <a:pt x="56" y="78"/>
                  </a:lnTo>
                  <a:lnTo>
                    <a:pt x="56" y="76"/>
                  </a:lnTo>
                  <a:lnTo>
                    <a:pt x="54" y="72"/>
                  </a:lnTo>
                  <a:lnTo>
                    <a:pt x="52" y="72"/>
                  </a:lnTo>
                  <a:lnTo>
                    <a:pt x="52" y="70"/>
                  </a:lnTo>
                  <a:lnTo>
                    <a:pt x="52" y="66"/>
                  </a:lnTo>
                  <a:lnTo>
                    <a:pt x="52" y="64"/>
                  </a:lnTo>
                  <a:lnTo>
                    <a:pt x="50" y="64"/>
                  </a:lnTo>
                  <a:lnTo>
                    <a:pt x="48" y="64"/>
                  </a:lnTo>
                  <a:lnTo>
                    <a:pt x="48" y="62"/>
                  </a:lnTo>
                  <a:lnTo>
                    <a:pt x="46" y="60"/>
                  </a:lnTo>
                  <a:lnTo>
                    <a:pt x="46" y="58"/>
                  </a:lnTo>
                  <a:lnTo>
                    <a:pt x="46" y="58"/>
                  </a:lnTo>
                  <a:lnTo>
                    <a:pt x="44" y="56"/>
                  </a:lnTo>
                  <a:lnTo>
                    <a:pt x="42" y="54"/>
                  </a:lnTo>
                  <a:lnTo>
                    <a:pt x="42" y="52"/>
                  </a:lnTo>
                  <a:lnTo>
                    <a:pt x="44" y="48"/>
                  </a:lnTo>
                  <a:lnTo>
                    <a:pt x="44" y="44"/>
                  </a:lnTo>
                  <a:lnTo>
                    <a:pt x="46" y="42"/>
                  </a:lnTo>
                  <a:lnTo>
                    <a:pt x="48" y="42"/>
                  </a:lnTo>
                  <a:lnTo>
                    <a:pt x="50" y="40"/>
                  </a:lnTo>
                  <a:lnTo>
                    <a:pt x="52" y="38"/>
                  </a:lnTo>
                  <a:lnTo>
                    <a:pt x="52" y="38"/>
                  </a:lnTo>
                  <a:lnTo>
                    <a:pt x="52" y="34"/>
                  </a:lnTo>
                  <a:lnTo>
                    <a:pt x="52" y="34"/>
                  </a:lnTo>
                  <a:lnTo>
                    <a:pt x="52" y="34"/>
                  </a:lnTo>
                  <a:lnTo>
                    <a:pt x="52" y="32"/>
                  </a:lnTo>
                  <a:lnTo>
                    <a:pt x="52" y="28"/>
                  </a:lnTo>
                  <a:lnTo>
                    <a:pt x="52" y="26"/>
                  </a:lnTo>
                  <a:lnTo>
                    <a:pt x="46" y="26"/>
                  </a:lnTo>
                  <a:lnTo>
                    <a:pt x="42" y="22"/>
                  </a:lnTo>
                  <a:lnTo>
                    <a:pt x="40" y="20"/>
                  </a:lnTo>
                  <a:lnTo>
                    <a:pt x="38" y="20"/>
                  </a:lnTo>
                  <a:lnTo>
                    <a:pt x="36" y="22"/>
                  </a:lnTo>
                  <a:lnTo>
                    <a:pt x="34" y="24"/>
                  </a:lnTo>
                  <a:lnTo>
                    <a:pt x="34" y="26"/>
                  </a:lnTo>
                  <a:lnTo>
                    <a:pt x="34" y="22"/>
                  </a:lnTo>
                  <a:lnTo>
                    <a:pt x="34" y="18"/>
                  </a:lnTo>
                  <a:lnTo>
                    <a:pt x="36" y="16"/>
                  </a:lnTo>
                  <a:lnTo>
                    <a:pt x="34" y="12"/>
                  </a:lnTo>
                  <a:lnTo>
                    <a:pt x="32" y="10"/>
                  </a:lnTo>
                  <a:lnTo>
                    <a:pt x="26" y="8"/>
                  </a:lnTo>
                  <a:lnTo>
                    <a:pt x="24" y="4"/>
                  </a:lnTo>
                  <a:lnTo>
                    <a:pt x="24" y="2"/>
                  </a:lnTo>
                  <a:lnTo>
                    <a:pt x="22" y="0"/>
                  </a:lnTo>
                  <a:lnTo>
                    <a:pt x="18" y="0"/>
                  </a:lnTo>
                  <a:lnTo>
                    <a:pt x="18" y="0"/>
                  </a:lnTo>
                  <a:lnTo>
                    <a:pt x="18" y="0"/>
                  </a:lnTo>
                  <a:lnTo>
                    <a:pt x="14" y="4"/>
                  </a:lnTo>
                  <a:lnTo>
                    <a:pt x="12" y="6"/>
                  </a:lnTo>
                  <a:lnTo>
                    <a:pt x="10" y="6"/>
                  </a:lnTo>
                  <a:lnTo>
                    <a:pt x="6" y="10"/>
                  </a:lnTo>
                  <a:lnTo>
                    <a:pt x="8" y="12"/>
                  </a:lnTo>
                  <a:lnTo>
                    <a:pt x="8" y="16"/>
                  </a:lnTo>
                  <a:lnTo>
                    <a:pt x="12" y="16"/>
                  </a:lnTo>
                  <a:lnTo>
                    <a:pt x="14" y="16"/>
                  </a:lnTo>
                  <a:lnTo>
                    <a:pt x="14" y="20"/>
                  </a:lnTo>
                  <a:lnTo>
                    <a:pt x="10" y="22"/>
                  </a:lnTo>
                  <a:lnTo>
                    <a:pt x="8" y="20"/>
                  </a:lnTo>
                  <a:lnTo>
                    <a:pt x="6" y="22"/>
                  </a:lnTo>
                  <a:lnTo>
                    <a:pt x="4" y="20"/>
                  </a:lnTo>
                  <a:lnTo>
                    <a:pt x="2" y="22"/>
                  </a:lnTo>
                  <a:lnTo>
                    <a:pt x="2" y="26"/>
                  </a:lnTo>
                  <a:lnTo>
                    <a:pt x="0" y="28"/>
                  </a:lnTo>
                  <a:lnTo>
                    <a:pt x="0" y="32"/>
                  </a:lnTo>
                  <a:lnTo>
                    <a:pt x="4" y="36"/>
                  </a:lnTo>
                  <a:lnTo>
                    <a:pt x="8" y="40"/>
                  </a:lnTo>
                  <a:lnTo>
                    <a:pt x="8" y="4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0" name="French Guiana">
              <a:extLst>
                <a:ext uri="{FF2B5EF4-FFF2-40B4-BE49-F238E27FC236}">
                  <a16:creationId xmlns:a16="http://schemas.microsoft.com/office/drawing/2014/main" id="{FB7B8DAA-21DB-4121-9D1A-1590C3A716C4}"/>
                </a:ext>
              </a:extLst>
            </p:cNvPr>
            <p:cNvSpPr>
              <a:spLocks/>
            </p:cNvSpPr>
            <p:nvPr/>
          </p:nvSpPr>
          <p:spPr bwMode="auto">
            <a:xfrm>
              <a:off x="4652949" y="4291322"/>
              <a:ext cx="68899" cy="95693"/>
            </a:xfrm>
            <a:custGeom>
              <a:avLst/>
              <a:gdLst>
                <a:gd name="T0" fmla="*/ 2 w 36"/>
                <a:gd name="T1" fmla="*/ 38 h 50"/>
                <a:gd name="T2" fmla="*/ 2 w 36"/>
                <a:gd name="T3" fmla="*/ 40 h 50"/>
                <a:gd name="T4" fmla="*/ 2 w 36"/>
                <a:gd name="T5" fmla="*/ 42 h 50"/>
                <a:gd name="T6" fmla="*/ 4 w 36"/>
                <a:gd name="T7" fmla="*/ 42 h 50"/>
                <a:gd name="T8" fmla="*/ 4 w 36"/>
                <a:gd name="T9" fmla="*/ 44 h 50"/>
                <a:gd name="T10" fmla="*/ 4 w 36"/>
                <a:gd name="T11" fmla="*/ 46 h 50"/>
                <a:gd name="T12" fmla="*/ 6 w 36"/>
                <a:gd name="T13" fmla="*/ 46 h 50"/>
                <a:gd name="T14" fmla="*/ 8 w 36"/>
                <a:gd name="T15" fmla="*/ 44 h 50"/>
                <a:gd name="T16" fmla="*/ 10 w 36"/>
                <a:gd name="T17" fmla="*/ 44 h 50"/>
                <a:gd name="T18" fmla="*/ 10 w 36"/>
                <a:gd name="T19" fmla="*/ 44 h 50"/>
                <a:gd name="T20" fmla="*/ 12 w 36"/>
                <a:gd name="T21" fmla="*/ 44 h 50"/>
                <a:gd name="T22" fmla="*/ 12 w 36"/>
                <a:gd name="T23" fmla="*/ 46 h 50"/>
                <a:gd name="T24" fmla="*/ 12 w 36"/>
                <a:gd name="T25" fmla="*/ 48 h 50"/>
                <a:gd name="T26" fmla="*/ 14 w 36"/>
                <a:gd name="T27" fmla="*/ 50 h 50"/>
                <a:gd name="T28" fmla="*/ 16 w 36"/>
                <a:gd name="T29" fmla="*/ 48 h 50"/>
                <a:gd name="T30" fmla="*/ 16 w 36"/>
                <a:gd name="T31" fmla="*/ 46 h 50"/>
                <a:gd name="T32" fmla="*/ 18 w 36"/>
                <a:gd name="T33" fmla="*/ 44 h 50"/>
                <a:gd name="T34" fmla="*/ 20 w 36"/>
                <a:gd name="T35" fmla="*/ 44 h 50"/>
                <a:gd name="T36" fmla="*/ 22 w 36"/>
                <a:gd name="T37" fmla="*/ 42 h 50"/>
                <a:gd name="T38" fmla="*/ 24 w 36"/>
                <a:gd name="T39" fmla="*/ 38 h 50"/>
                <a:gd name="T40" fmla="*/ 26 w 36"/>
                <a:gd name="T41" fmla="*/ 32 h 50"/>
                <a:gd name="T42" fmla="*/ 26 w 36"/>
                <a:gd name="T43" fmla="*/ 30 h 50"/>
                <a:gd name="T44" fmla="*/ 30 w 36"/>
                <a:gd name="T45" fmla="*/ 26 h 50"/>
                <a:gd name="T46" fmla="*/ 32 w 36"/>
                <a:gd name="T47" fmla="*/ 22 h 50"/>
                <a:gd name="T48" fmla="*/ 32 w 36"/>
                <a:gd name="T49" fmla="*/ 22 h 50"/>
                <a:gd name="T50" fmla="*/ 34 w 36"/>
                <a:gd name="T51" fmla="*/ 22 h 50"/>
                <a:gd name="T52" fmla="*/ 36 w 36"/>
                <a:gd name="T53" fmla="*/ 18 h 50"/>
                <a:gd name="T54" fmla="*/ 36 w 36"/>
                <a:gd name="T55" fmla="*/ 16 h 50"/>
                <a:gd name="T56" fmla="*/ 32 w 36"/>
                <a:gd name="T57" fmla="*/ 12 h 50"/>
                <a:gd name="T58" fmla="*/ 32 w 36"/>
                <a:gd name="T59" fmla="*/ 14 h 50"/>
                <a:gd name="T60" fmla="*/ 30 w 36"/>
                <a:gd name="T61" fmla="*/ 12 h 50"/>
                <a:gd name="T62" fmla="*/ 30 w 36"/>
                <a:gd name="T63" fmla="*/ 10 h 50"/>
                <a:gd name="T64" fmla="*/ 26 w 36"/>
                <a:gd name="T65" fmla="*/ 6 h 50"/>
                <a:gd name="T66" fmla="*/ 24 w 36"/>
                <a:gd name="T67" fmla="*/ 6 h 50"/>
                <a:gd name="T68" fmla="*/ 22 w 36"/>
                <a:gd name="T69" fmla="*/ 2 h 50"/>
                <a:gd name="T70" fmla="*/ 14 w 36"/>
                <a:gd name="T71" fmla="*/ 2 h 50"/>
                <a:gd name="T72" fmla="*/ 12 w 36"/>
                <a:gd name="T73" fmla="*/ 0 h 50"/>
                <a:gd name="T74" fmla="*/ 8 w 36"/>
                <a:gd name="T75" fmla="*/ 0 h 50"/>
                <a:gd name="T76" fmla="*/ 6 w 36"/>
                <a:gd name="T77" fmla="*/ 0 h 50"/>
                <a:gd name="T78" fmla="*/ 4 w 36"/>
                <a:gd name="T79" fmla="*/ 2 h 50"/>
                <a:gd name="T80" fmla="*/ 4 w 36"/>
                <a:gd name="T81" fmla="*/ 2 h 50"/>
                <a:gd name="T82" fmla="*/ 4 w 36"/>
                <a:gd name="T83" fmla="*/ 2 h 50"/>
                <a:gd name="T84" fmla="*/ 2 w 36"/>
                <a:gd name="T85" fmla="*/ 2 h 50"/>
                <a:gd name="T86" fmla="*/ 0 w 36"/>
                <a:gd name="T87" fmla="*/ 6 h 50"/>
                <a:gd name="T88" fmla="*/ 0 w 36"/>
                <a:gd name="T89" fmla="*/ 8 h 50"/>
                <a:gd name="T90" fmla="*/ 2 w 36"/>
                <a:gd name="T91" fmla="*/ 12 h 50"/>
                <a:gd name="T92" fmla="*/ 2 w 36"/>
                <a:gd name="T93" fmla="*/ 14 h 50"/>
                <a:gd name="T94" fmla="*/ 2 w 36"/>
                <a:gd name="T95" fmla="*/ 16 h 50"/>
                <a:gd name="T96" fmla="*/ 4 w 36"/>
                <a:gd name="T97" fmla="*/ 18 h 50"/>
                <a:gd name="T98" fmla="*/ 4 w 36"/>
                <a:gd name="T99" fmla="*/ 20 h 50"/>
                <a:gd name="T100" fmla="*/ 6 w 36"/>
                <a:gd name="T101" fmla="*/ 22 h 50"/>
                <a:gd name="T102" fmla="*/ 6 w 36"/>
                <a:gd name="T103" fmla="*/ 24 h 50"/>
                <a:gd name="T104" fmla="*/ 8 w 36"/>
                <a:gd name="T105" fmla="*/ 26 h 50"/>
                <a:gd name="T106" fmla="*/ 6 w 36"/>
                <a:gd name="T107" fmla="*/ 28 h 50"/>
                <a:gd name="T108" fmla="*/ 4 w 36"/>
                <a:gd name="T109" fmla="*/ 30 h 50"/>
                <a:gd name="T110" fmla="*/ 4 w 36"/>
                <a:gd name="T111" fmla="*/ 32 h 50"/>
                <a:gd name="T112" fmla="*/ 6 w 36"/>
                <a:gd name="T113" fmla="*/ 34 h 50"/>
                <a:gd name="T114" fmla="*/ 4 w 36"/>
                <a:gd name="T115" fmla="*/ 36 h 50"/>
                <a:gd name="T116" fmla="*/ 2 w 36"/>
                <a:gd name="T117" fmla="*/ 38 h 50"/>
                <a:gd name="T118" fmla="*/ 2 w 36"/>
                <a:gd name="T1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50">
                  <a:moveTo>
                    <a:pt x="2" y="38"/>
                  </a:moveTo>
                  <a:lnTo>
                    <a:pt x="2" y="40"/>
                  </a:lnTo>
                  <a:lnTo>
                    <a:pt x="2" y="42"/>
                  </a:lnTo>
                  <a:lnTo>
                    <a:pt x="4" y="42"/>
                  </a:lnTo>
                  <a:lnTo>
                    <a:pt x="4" y="44"/>
                  </a:lnTo>
                  <a:lnTo>
                    <a:pt x="4" y="46"/>
                  </a:lnTo>
                  <a:lnTo>
                    <a:pt x="6" y="46"/>
                  </a:lnTo>
                  <a:lnTo>
                    <a:pt x="8" y="44"/>
                  </a:lnTo>
                  <a:lnTo>
                    <a:pt x="10" y="44"/>
                  </a:lnTo>
                  <a:lnTo>
                    <a:pt x="10" y="44"/>
                  </a:lnTo>
                  <a:lnTo>
                    <a:pt x="12" y="44"/>
                  </a:lnTo>
                  <a:lnTo>
                    <a:pt x="12" y="46"/>
                  </a:lnTo>
                  <a:lnTo>
                    <a:pt x="12" y="48"/>
                  </a:lnTo>
                  <a:lnTo>
                    <a:pt x="14" y="50"/>
                  </a:lnTo>
                  <a:lnTo>
                    <a:pt x="16" y="48"/>
                  </a:lnTo>
                  <a:lnTo>
                    <a:pt x="16" y="46"/>
                  </a:lnTo>
                  <a:lnTo>
                    <a:pt x="18" y="44"/>
                  </a:lnTo>
                  <a:lnTo>
                    <a:pt x="20" y="44"/>
                  </a:lnTo>
                  <a:lnTo>
                    <a:pt x="22" y="42"/>
                  </a:lnTo>
                  <a:lnTo>
                    <a:pt x="24" y="38"/>
                  </a:lnTo>
                  <a:lnTo>
                    <a:pt x="26" y="32"/>
                  </a:lnTo>
                  <a:lnTo>
                    <a:pt x="26" y="30"/>
                  </a:lnTo>
                  <a:lnTo>
                    <a:pt x="30" y="26"/>
                  </a:lnTo>
                  <a:lnTo>
                    <a:pt x="32" y="22"/>
                  </a:lnTo>
                  <a:lnTo>
                    <a:pt x="32" y="22"/>
                  </a:lnTo>
                  <a:lnTo>
                    <a:pt x="34" y="22"/>
                  </a:lnTo>
                  <a:lnTo>
                    <a:pt x="36" y="18"/>
                  </a:lnTo>
                  <a:lnTo>
                    <a:pt x="36" y="16"/>
                  </a:lnTo>
                  <a:lnTo>
                    <a:pt x="32" y="12"/>
                  </a:lnTo>
                  <a:lnTo>
                    <a:pt x="32" y="14"/>
                  </a:lnTo>
                  <a:lnTo>
                    <a:pt x="30" y="12"/>
                  </a:lnTo>
                  <a:lnTo>
                    <a:pt x="30" y="10"/>
                  </a:lnTo>
                  <a:lnTo>
                    <a:pt x="26" y="6"/>
                  </a:lnTo>
                  <a:lnTo>
                    <a:pt x="24" y="6"/>
                  </a:lnTo>
                  <a:lnTo>
                    <a:pt x="22" y="2"/>
                  </a:lnTo>
                  <a:lnTo>
                    <a:pt x="14" y="2"/>
                  </a:lnTo>
                  <a:lnTo>
                    <a:pt x="12" y="0"/>
                  </a:lnTo>
                  <a:lnTo>
                    <a:pt x="8" y="0"/>
                  </a:lnTo>
                  <a:lnTo>
                    <a:pt x="6" y="0"/>
                  </a:lnTo>
                  <a:lnTo>
                    <a:pt x="4" y="2"/>
                  </a:lnTo>
                  <a:lnTo>
                    <a:pt x="4" y="2"/>
                  </a:lnTo>
                  <a:lnTo>
                    <a:pt x="4" y="2"/>
                  </a:lnTo>
                  <a:lnTo>
                    <a:pt x="2" y="2"/>
                  </a:lnTo>
                  <a:lnTo>
                    <a:pt x="0" y="6"/>
                  </a:lnTo>
                  <a:lnTo>
                    <a:pt x="0" y="8"/>
                  </a:lnTo>
                  <a:lnTo>
                    <a:pt x="2" y="12"/>
                  </a:lnTo>
                  <a:lnTo>
                    <a:pt x="2" y="14"/>
                  </a:lnTo>
                  <a:lnTo>
                    <a:pt x="2" y="16"/>
                  </a:lnTo>
                  <a:lnTo>
                    <a:pt x="4" y="18"/>
                  </a:lnTo>
                  <a:lnTo>
                    <a:pt x="4" y="20"/>
                  </a:lnTo>
                  <a:lnTo>
                    <a:pt x="6" y="22"/>
                  </a:lnTo>
                  <a:lnTo>
                    <a:pt x="6" y="24"/>
                  </a:lnTo>
                  <a:lnTo>
                    <a:pt x="8" y="26"/>
                  </a:lnTo>
                  <a:lnTo>
                    <a:pt x="6" y="28"/>
                  </a:lnTo>
                  <a:lnTo>
                    <a:pt x="4" y="30"/>
                  </a:lnTo>
                  <a:lnTo>
                    <a:pt x="4" y="32"/>
                  </a:lnTo>
                  <a:lnTo>
                    <a:pt x="6" y="34"/>
                  </a:lnTo>
                  <a:lnTo>
                    <a:pt x="4" y="36"/>
                  </a:lnTo>
                  <a:lnTo>
                    <a:pt x="2" y="38"/>
                  </a:lnTo>
                  <a:lnTo>
                    <a:pt x="2" y="3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1" name="Falkland Islands">
              <a:extLst>
                <a:ext uri="{FF2B5EF4-FFF2-40B4-BE49-F238E27FC236}">
                  <a16:creationId xmlns:a16="http://schemas.microsoft.com/office/drawing/2014/main" id="{21A3D3CC-988B-4334-A478-AE3664510D8A}"/>
                </a:ext>
              </a:extLst>
            </p:cNvPr>
            <p:cNvSpPr>
              <a:spLocks noEditPoints="1"/>
            </p:cNvSpPr>
            <p:nvPr/>
          </p:nvSpPr>
          <p:spPr bwMode="auto">
            <a:xfrm>
              <a:off x="4622327" y="5791788"/>
              <a:ext cx="543536" cy="99521"/>
            </a:xfrm>
            <a:custGeom>
              <a:avLst/>
              <a:gdLst>
                <a:gd name="T0" fmla="*/ 276 w 284"/>
                <a:gd name="T1" fmla="*/ 48 h 52"/>
                <a:gd name="T2" fmla="*/ 274 w 284"/>
                <a:gd name="T3" fmla="*/ 44 h 52"/>
                <a:gd name="T4" fmla="*/ 272 w 284"/>
                <a:gd name="T5" fmla="*/ 42 h 52"/>
                <a:gd name="T6" fmla="*/ 270 w 284"/>
                <a:gd name="T7" fmla="*/ 42 h 52"/>
                <a:gd name="T8" fmla="*/ 274 w 284"/>
                <a:gd name="T9" fmla="*/ 42 h 52"/>
                <a:gd name="T10" fmla="*/ 276 w 284"/>
                <a:gd name="T11" fmla="*/ 44 h 52"/>
                <a:gd name="T12" fmla="*/ 278 w 284"/>
                <a:gd name="T13" fmla="*/ 46 h 52"/>
                <a:gd name="T14" fmla="*/ 280 w 284"/>
                <a:gd name="T15" fmla="*/ 48 h 52"/>
                <a:gd name="T16" fmla="*/ 284 w 284"/>
                <a:gd name="T17" fmla="*/ 50 h 52"/>
                <a:gd name="T18" fmla="*/ 280 w 284"/>
                <a:gd name="T19" fmla="*/ 50 h 52"/>
                <a:gd name="T20" fmla="*/ 278 w 284"/>
                <a:gd name="T21" fmla="*/ 52 h 52"/>
                <a:gd name="T22" fmla="*/ 12 w 284"/>
                <a:gd name="T23" fmla="*/ 2 h 52"/>
                <a:gd name="T24" fmla="*/ 18 w 284"/>
                <a:gd name="T25" fmla="*/ 2 h 52"/>
                <a:gd name="T26" fmla="*/ 8 w 284"/>
                <a:gd name="T27" fmla="*/ 2 h 52"/>
                <a:gd name="T28" fmla="*/ 12 w 284"/>
                <a:gd name="T29" fmla="*/ 2 h 52"/>
                <a:gd name="T30" fmla="*/ 0 w 284"/>
                <a:gd name="T31" fmla="*/ 12 h 52"/>
                <a:gd name="T32" fmla="*/ 2 w 284"/>
                <a:gd name="T33" fmla="*/ 12 h 52"/>
                <a:gd name="T34" fmla="*/ 0 w 284"/>
                <a:gd name="T35" fmla="*/ 14 h 52"/>
                <a:gd name="T36" fmla="*/ 18 w 284"/>
                <a:gd name="T37" fmla="*/ 16 h 52"/>
                <a:gd name="T38" fmla="*/ 20 w 284"/>
                <a:gd name="T39" fmla="*/ 20 h 52"/>
                <a:gd name="T40" fmla="*/ 22 w 284"/>
                <a:gd name="T41" fmla="*/ 18 h 52"/>
                <a:gd name="T42" fmla="*/ 22 w 284"/>
                <a:gd name="T43" fmla="*/ 16 h 52"/>
                <a:gd name="T44" fmla="*/ 26 w 284"/>
                <a:gd name="T45" fmla="*/ 16 h 52"/>
                <a:gd name="T46" fmla="*/ 24 w 284"/>
                <a:gd name="T47" fmla="*/ 14 h 52"/>
                <a:gd name="T48" fmla="*/ 28 w 284"/>
                <a:gd name="T49" fmla="*/ 14 h 52"/>
                <a:gd name="T50" fmla="*/ 26 w 284"/>
                <a:gd name="T51" fmla="*/ 14 h 52"/>
                <a:gd name="T52" fmla="*/ 26 w 284"/>
                <a:gd name="T53" fmla="*/ 12 h 52"/>
                <a:gd name="T54" fmla="*/ 32 w 284"/>
                <a:gd name="T55" fmla="*/ 12 h 52"/>
                <a:gd name="T56" fmla="*/ 36 w 284"/>
                <a:gd name="T57" fmla="*/ 10 h 52"/>
                <a:gd name="T58" fmla="*/ 34 w 284"/>
                <a:gd name="T59" fmla="*/ 8 h 52"/>
                <a:gd name="T60" fmla="*/ 36 w 284"/>
                <a:gd name="T61" fmla="*/ 6 h 52"/>
                <a:gd name="T62" fmla="*/ 36 w 284"/>
                <a:gd name="T63" fmla="*/ 4 h 52"/>
                <a:gd name="T64" fmla="*/ 32 w 284"/>
                <a:gd name="T65" fmla="*/ 4 h 52"/>
                <a:gd name="T66" fmla="*/ 30 w 284"/>
                <a:gd name="T67" fmla="*/ 6 h 52"/>
                <a:gd name="T68" fmla="*/ 28 w 284"/>
                <a:gd name="T69" fmla="*/ 2 h 52"/>
                <a:gd name="T70" fmla="*/ 24 w 284"/>
                <a:gd name="T71" fmla="*/ 4 h 52"/>
                <a:gd name="T72" fmla="*/ 24 w 284"/>
                <a:gd name="T73" fmla="*/ 6 h 52"/>
                <a:gd name="T74" fmla="*/ 26 w 284"/>
                <a:gd name="T75" fmla="*/ 10 h 52"/>
                <a:gd name="T76" fmla="*/ 24 w 284"/>
                <a:gd name="T77" fmla="*/ 10 h 52"/>
                <a:gd name="T78" fmla="*/ 18 w 284"/>
                <a:gd name="T79" fmla="*/ 16 h 52"/>
                <a:gd name="T80" fmla="*/ 16 w 284"/>
                <a:gd name="T81" fmla="*/ 6 h 52"/>
                <a:gd name="T82" fmla="*/ 18 w 284"/>
                <a:gd name="T83" fmla="*/ 4 h 52"/>
                <a:gd name="T84" fmla="*/ 20 w 284"/>
                <a:gd name="T85" fmla="*/ 6 h 52"/>
                <a:gd name="T86" fmla="*/ 16 w 284"/>
                <a:gd name="T87" fmla="*/ 10 h 52"/>
                <a:gd name="T88" fmla="*/ 14 w 284"/>
                <a:gd name="T89" fmla="*/ 14 h 52"/>
                <a:gd name="T90" fmla="*/ 8 w 284"/>
                <a:gd name="T91" fmla="*/ 16 h 52"/>
                <a:gd name="T92" fmla="*/ 10 w 284"/>
                <a:gd name="T93" fmla="*/ 18 h 52"/>
                <a:gd name="T94" fmla="*/ 6 w 284"/>
                <a:gd name="T95" fmla="*/ 18 h 52"/>
                <a:gd name="T96" fmla="*/ 4 w 284"/>
                <a:gd name="T97" fmla="*/ 16 h 52"/>
                <a:gd name="T98" fmla="*/ 8 w 284"/>
                <a:gd name="T99" fmla="*/ 14 h 52"/>
                <a:gd name="T100" fmla="*/ 8 w 284"/>
                <a:gd name="T101" fmla="*/ 10 h 52"/>
                <a:gd name="T102" fmla="*/ 12 w 284"/>
                <a:gd name="T103" fmla="*/ 10 h 52"/>
                <a:gd name="T104" fmla="*/ 6 w 284"/>
                <a:gd name="T105" fmla="*/ 6 h 52"/>
                <a:gd name="T106" fmla="*/ 8 w 284"/>
                <a:gd name="T107" fmla="*/ 6 h 52"/>
                <a:gd name="T108" fmla="*/ 12 w 284"/>
                <a:gd name="T10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4" h="52">
                  <a:moveTo>
                    <a:pt x="278" y="52"/>
                  </a:moveTo>
                  <a:lnTo>
                    <a:pt x="276" y="48"/>
                  </a:lnTo>
                  <a:lnTo>
                    <a:pt x="276" y="46"/>
                  </a:lnTo>
                  <a:lnTo>
                    <a:pt x="274" y="44"/>
                  </a:lnTo>
                  <a:lnTo>
                    <a:pt x="272" y="44"/>
                  </a:lnTo>
                  <a:lnTo>
                    <a:pt x="272" y="42"/>
                  </a:lnTo>
                  <a:lnTo>
                    <a:pt x="270" y="42"/>
                  </a:lnTo>
                  <a:lnTo>
                    <a:pt x="270" y="42"/>
                  </a:lnTo>
                  <a:lnTo>
                    <a:pt x="272" y="42"/>
                  </a:lnTo>
                  <a:lnTo>
                    <a:pt x="274" y="42"/>
                  </a:lnTo>
                  <a:lnTo>
                    <a:pt x="276" y="44"/>
                  </a:lnTo>
                  <a:lnTo>
                    <a:pt x="276" y="44"/>
                  </a:lnTo>
                  <a:lnTo>
                    <a:pt x="276" y="44"/>
                  </a:lnTo>
                  <a:lnTo>
                    <a:pt x="278" y="46"/>
                  </a:lnTo>
                  <a:lnTo>
                    <a:pt x="280" y="46"/>
                  </a:lnTo>
                  <a:lnTo>
                    <a:pt x="280" y="48"/>
                  </a:lnTo>
                  <a:lnTo>
                    <a:pt x="282" y="48"/>
                  </a:lnTo>
                  <a:lnTo>
                    <a:pt x="284" y="50"/>
                  </a:lnTo>
                  <a:lnTo>
                    <a:pt x="282" y="50"/>
                  </a:lnTo>
                  <a:lnTo>
                    <a:pt x="280" y="50"/>
                  </a:lnTo>
                  <a:lnTo>
                    <a:pt x="280" y="52"/>
                  </a:lnTo>
                  <a:lnTo>
                    <a:pt x="278" y="52"/>
                  </a:lnTo>
                  <a:lnTo>
                    <a:pt x="278" y="52"/>
                  </a:lnTo>
                  <a:close/>
                  <a:moveTo>
                    <a:pt x="12" y="2"/>
                  </a:moveTo>
                  <a:lnTo>
                    <a:pt x="16" y="0"/>
                  </a:lnTo>
                  <a:lnTo>
                    <a:pt x="18" y="2"/>
                  </a:lnTo>
                  <a:lnTo>
                    <a:pt x="12" y="2"/>
                  </a:lnTo>
                  <a:close/>
                  <a:moveTo>
                    <a:pt x="8" y="2"/>
                  </a:moveTo>
                  <a:lnTo>
                    <a:pt x="10" y="4"/>
                  </a:lnTo>
                  <a:lnTo>
                    <a:pt x="12" y="2"/>
                  </a:lnTo>
                  <a:lnTo>
                    <a:pt x="8" y="2"/>
                  </a:lnTo>
                  <a:close/>
                  <a:moveTo>
                    <a:pt x="0" y="12"/>
                  </a:moveTo>
                  <a:lnTo>
                    <a:pt x="0" y="12"/>
                  </a:lnTo>
                  <a:lnTo>
                    <a:pt x="2" y="12"/>
                  </a:lnTo>
                  <a:lnTo>
                    <a:pt x="4" y="12"/>
                  </a:lnTo>
                  <a:lnTo>
                    <a:pt x="0" y="14"/>
                  </a:lnTo>
                  <a:lnTo>
                    <a:pt x="0" y="12"/>
                  </a:lnTo>
                  <a:close/>
                  <a:moveTo>
                    <a:pt x="18" y="16"/>
                  </a:moveTo>
                  <a:lnTo>
                    <a:pt x="20" y="16"/>
                  </a:lnTo>
                  <a:lnTo>
                    <a:pt x="20" y="20"/>
                  </a:lnTo>
                  <a:lnTo>
                    <a:pt x="22" y="20"/>
                  </a:lnTo>
                  <a:lnTo>
                    <a:pt x="22" y="18"/>
                  </a:lnTo>
                  <a:lnTo>
                    <a:pt x="20" y="16"/>
                  </a:lnTo>
                  <a:lnTo>
                    <a:pt x="22" y="16"/>
                  </a:lnTo>
                  <a:lnTo>
                    <a:pt x="24" y="18"/>
                  </a:lnTo>
                  <a:lnTo>
                    <a:pt x="26" y="16"/>
                  </a:lnTo>
                  <a:lnTo>
                    <a:pt x="24" y="16"/>
                  </a:lnTo>
                  <a:lnTo>
                    <a:pt x="24" y="14"/>
                  </a:lnTo>
                  <a:lnTo>
                    <a:pt x="26" y="14"/>
                  </a:lnTo>
                  <a:lnTo>
                    <a:pt x="28" y="14"/>
                  </a:lnTo>
                  <a:lnTo>
                    <a:pt x="28" y="14"/>
                  </a:lnTo>
                  <a:lnTo>
                    <a:pt x="26" y="14"/>
                  </a:lnTo>
                  <a:lnTo>
                    <a:pt x="26" y="12"/>
                  </a:lnTo>
                  <a:lnTo>
                    <a:pt x="26" y="12"/>
                  </a:lnTo>
                  <a:lnTo>
                    <a:pt x="28" y="12"/>
                  </a:lnTo>
                  <a:lnTo>
                    <a:pt x="32" y="12"/>
                  </a:lnTo>
                  <a:lnTo>
                    <a:pt x="34" y="10"/>
                  </a:lnTo>
                  <a:lnTo>
                    <a:pt x="36" y="10"/>
                  </a:lnTo>
                  <a:lnTo>
                    <a:pt x="36" y="8"/>
                  </a:lnTo>
                  <a:lnTo>
                    <a:pt x="34" y="8"/>
                  </a:lnTo>
                  <a:lnTo>
                    <a:pt x="34" y="6"/>
                  </a:lnTo>
                  <a:lnTo>
                    <a:pt x="36" y="6"/>
                  </a:lnTo>
                  <a:lnTo>
                    <a:pt x="36" y="6"/>
                  </a:lnTo>
                  <a:lnTo>
                    <a:pt x="36" y="4"/>
                  </a:lnTo>
                  <a:lnTo>
                    <a:pt x="32" y="4"/>
                  </a:lnTo>
                  <a:lnTo>
                    <a:pt x="32" y="4"/>
                  </a:lnTo>
                  <a:lnTo>
                    <a:pt x="32" y="6"/>
                  </a:lnTo>
                  <a:lnTo>
                    <a:pt x="30" y="6"/>
                  </a:lnTo>
                  <a:lnTo>
                    <a:pt x="28" y="4"/>
                  </a:lnTo>
                  <a:lnTo>
                    <a:pt x="28" y="2"/>
                  </a:lnTo>
                  <a:lnTo>
                    <a:pt x="26" y="2"/>
                  </a:lnTo>
                  <a:lnTo>
                    <a:pt x="24" y="4"/>
                  </a:lnTo>
                  <a:lnTo>
                    <a:pt x="22" y="4"/>
                  </a:lnTo>
                  <a:lnTo>
                    <a:pt x="24" y="6"/>
                  </a:lnTo>
                  <a:lnTo>
                    <a:pt x="22" y="8"/>
                  </a:lnTo>
                  <a:lnTo>
                    <a:pt x="26" y="10"/>
                  </a:lnTo>
                  <a:lnTo>
                    <a:pt x="24" y="10"/>
                  </a:lnTo>
                  <a:lnTo>
                    <a:pt x="24" y="10"/>
                  </a:lnTo>
                  <a:lnTo>
                    <a:pt x="22" y="10"/>
                  </a:lnTo>
                  <a:lnTo>
                    <a:pt x="18" y="16"/>
                  </a:lnTo>
                  <a:close/>
                  <a:moveTo>
                    <a:pt x="14" y="4"/>
                  </a:moveTo>
                  <a:lnTo>
                    <a:pt x="16" y="6"/>
                  </a:lnTo>
                  <a:lnTo>
                    <a:pt x="18" y="6"/>
                  </a:lnTo>
                  <a:lnTo>
                    <a:pt x="18" y="4"/>
                  </a:lnTo>
                  <a:lnTo>
                    <a:pt x="20" y="4"/>
                  </a:lnTo>
                  <a:lnTo>
                    <a:pt x="20" y="6"/>
                  </a:lnTo>
                  <a:lnTo>
                    <a:pt x="20" y="8"/>
                  </a:lnTo>
                  <a:lnTo>
                    <a:pt x="16" y="10"/>
                  </a:lnTo>
                  <a:lnTo>
                    <a:pt x="16" y="14"/>
                  </a:lnTo>
                  <a:lnTo>
                    <a:pt x="14" y="14"/>
                  </a:lnTo>
                  <a:lnTo>
                    <a:pt x="10" y="14"/>
                  </a:lnTo>
                  <a:lnTo>
                    <a:pt x="8" y="16"/>
                  </a:lnTo>
                  <a:lnTo>
                    <a:pt x="10" y="16"/>
                  </a:lnTo>
                  <a:lnTo>
                    <a:pt x="10" y="18"/>
                  </a:lnTo>
                  <a:lnTo>
                    <a:pt x="6" y="16"/>
                  </a:lnTo>
                  <a:lnTo>
                    <a:pt x="6" y="18"/>
                  </a:lnTo>
                  <a:lnTo>
                    <a:pt x="4" y="16"/>
                  </a:lnTo>
                  <a:lnTo>
                    <a:pt x="4" y="16"/>
                  </a:lnTo>
                  <a:lnTo>
                    <a:pt x="6" y="16"/>
                  </a:lnTo>
                  <a:lnTo>
                    <a:pt x="8" y="14"/>
                  </a:lnTo>
                  <a:lnTo>
                    <a:pt x="6" y="12"/>
                  </a:lnTo>
                  <a:lnTo>
                    <a:pt x="8" y="10"/>
                  </a:lnTo>
                  <a:lnTo>
                    <a:pt x="12" y="10"/>
                  </a:lnTo>
                  <a:lnTo>
                    <a:pt x="12" y="10"/>
                  </a:lnTo>
                  <a:lnTo>
                    <a:pt x="8" y="10"/>
                  </a:lnTo>
                  <a:lnTo>
                    <a:pt x="6" y="6"/>
                  </a:lnTo>
                  <a:lnTo>
                    <a:pt x="6" y="4"/>
                  </a:lnTo>
                  <a:lnTo>
                    <a:pt x="8" y="6"/>
                  </a:lnTo>
                  <a:lnTo>
                    <a:pt x="12" y="6"/>
                  </a:lnTo>
                  <a:lnTo>
                    <a:pt x="12" y="4"/>
                  </a:lnTo>
                  <a:lnTo>
                    <a:pt x="14" y="4"/>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2" name="Equador">
              <a:extLst>
                <a:ext uri="{FF2B5EF4-FFF2-40B4-BE49-F238E27FC236}">
                  <a16:creationId xmlns:a16="http://schemas.microsoft.com/office/drawing/2014/main" id="{DA600B95-2D56-4245-B065-6D560B00AD06}"/>
                </a:ext>
              </a:extLst>
            </p:cNvPr>
            <p:cNvSpPr>
              <a:spLocks noEditPoints="1"/>
            </p:cNvSpPr>
            <p:nvPr/>
          </p:nvSpPr>
          <p:spPr bwMode="auto">
            <a:xfrm>
              <a:off x="4025203" y="4394671"/>
              <a:ext cx="141626" cy="153109"/>
            </a:xfrm>
            <a:custGeom>
              <a:avLst/>
              <a:gdLst>
                <a:gd name="T0" fmla="*/ 70 w 74"/>
                <a:gd name="T1" fmla="*/ 18 h 80"/>
                <a:gd name="T2" fmla="*/ 68 w 74"/>
                <a:gd name="T3" fmla="*/ 14 h 80"/>
                <a:gd name="T4" fmla="*/ 62 w 74"/>
                <a:gd name="T5" fmla="*/ 12 h 80"/>
                <a:gd name="T6" fmla="*/ 60 w 74"/>
                <a:gd name="T7" fmla="*/ 14 h 80"/>
                <a:gd name="T8" fmla="*/ 58 w 74"/>
                <a:gd name="T9" fmla="*/ 18 h 80"/>
                <a:gd name="T10" fmla="*/ 52 w 74"/>
                <a:gd name="T11" fmla="*/ 16 h 80"/>
                <a:gd name="T12" fmla="*/ 44 w 74"/>
                <a:gd name="T13" fmla="*/ 14 h 80"/>
                <a:gd name="T14" fmla="*/ 44 w 74"/>
                <a:gd name="T15" fmla="*/ 10 h 80"/>
                <a:gd name="T16" fmla="*/ 38 w 74"/>
                <a:gd name="T17" fmla="*/ 6 h 80"/>
                <a:gd name="T18" fmla="*/ 30 w 74"/>
                <a:gd name="T19" fmla="*/ 0 h 80"/>
                <a:gd name="T20" fmla="*/ 26 w 74"/>
                <a:gd name="T21" fmla="*/ 2 h 80"/>
                <a:gd name="T22" fmla="*/ 16 w 74"/>
                <a:gd name="T23" fmla="*/ 6 h 80"/>
                <a:gd name="T24" fmla="*/ 10 w 74"/>
                <a:gd name="T25" fmla="*/ 8 h 80"/>
                <a:gd name="T26" fmla="*/ 12 w 74"/>
                <a:gd name="T27" fmla="*/ 12 h 80"/>
                <a:gd name="T28" fmla="*/ 12 w 74"/>
                <a:gd name="T29" fmla="*/ 18 h 80"/>
                <a:gd name="T30" fmla="*/ 6 w 74"/>
                <a:gd name="T31" fmla="*/ 24 h 80"/>
                <a:gd name="T32" fmla="*/ 6 w 74"/>
                <a:gd name="T33" fmla="*/ 30 h 80"/>
                <a:gd name="T34" fmla="*/ 0 w 74"/>
                <a:gd name="T35" fmla="*/ 34 h 80"/>
                <a:gd name="T36" fmla="*/ 2 w 74"/>
                <a:gd name="T37" fmla="*/ 38 h 80"/>
                <a:gd name="T38" fmla="*/ 4 w 74"/>
                <a:gd name="T39" fmla="*/ 44 h 80"/>
                <a:gd name="T40" fmla="*/ 0 w 74"/>
                <a:gd name="T41" fmla="*/ 46 h 80"/>
                <a:gd name="T42" fmla="*/ 4 w 74"/>
                <a:gd name="T43" fmla="*/ 50 h 80"/>
                <a:gd name="T44" fmla="*/ 8 w 74"/>
                <a:gd name="T45" fmla="*/ 54 h 80"/>
                <a:gd name="T46" fmla="*/ 12 w 74"/>
                <a:gd name="T47" fmla="*/ 50 h 80"/>
                <a:gd name="T48" fmla="*/ 14 w 74"/>
                <a:gd name="T49" fmla="*/ 46 h 80"/>
                <a:gd name="T50" fmla="*/ 14 w 74"/>
                <a:gd name="T51" fmla="*/ 50 h 80"/>
                <a:gd name="T52" fmla="*/ 14 w 74"/>
                <a:gd name="T53" fmla="*/ 48 h 80"/>
                <a:gd name="T54" fmla="*/ 16 w 74"/>
                <a:gd name="T55" fmla="*/ 52 h 80"/>
                <a:gd name="T56" fmla="*/ 16 w 74"/>
                <a:gd name="T57" fmla="*/ 56 h 80"/>
                <a:gd name="T58" fmla="*/ 12 w 74"/>
                <a:gd name="T59" fmla="*/ 62 h 80"/>
                <a:gd name="T60" fmla="*/ 12 w 74"/>
                <a:gd name="T61" fmla="*/ 66 h 80"/>
                <a:gd name="T62" fmla="*/ 8 w 74"/>
                <a:gd name="T63" fmla="*/ 70 h 80"/>
                <a:gd name="T64" fmla="*/ 12 w 74"/>
                <a:gd name="T65" fmla="*/ 72 h 80"/>
                <a:gd name="T66" fmla="*/ 16 w 74"/>
                <a:gd name="T67" fmla="*/ 72 h 80"/>
                <a:gd name="T68" fmla="*/ 22 w 74"/>
                <a:gd name="T69" fmla="*/ 74 h 80"/>
                <a:gd name="T70" fmla="*/ 26 w 74"/>
                <a:gd name="T71" fmla="*/ 80 h 80"/>
                <a:gd name="T72" fmla="*/ 38 w 74"/>
                <a:gd name="T73" fmla="*/ 58 h 80"/>
                <a:gd name="T74" fmla="*/ 52 w 74"/>
                <a:gd name="T75" fmla="*/ 52 h 80"/>
                <a:gd name="T76" fmla="*/ 66 w 74"/>
                <a:gd name="T77" fmla="*/ 40 h 80"/>
                <a:gd name="T78" fmla="*/ 72 w 74"/>
                <a:gd name="T79" fmla="*/ 32 h 80"/>
                <a:gd name="T80" fmla="*/ 74 w 74"/>
                <a:gd name="T81" fmla="*/ 28 h 80"/>
                <a:gd name="T82" fmla="*/ 70 w 74"/>
                <a:gd name="T83" fmla="*/ 20 h 80"/>
                <a:gd name="T84" fmla="*/ 70 w 74"/>
                <a:gd name="T85" fmla="*/ 18 h 80"/>
                <a:gd name="T86" fmla="*/ 8 w 74"/>
                <a:gd name="T87" fmla="*/ 58 h 80"/>
                <a:gd name="T88" fmla="*/ 10 w 74"/>
                <a:gd name="T89" fmla="*/ 54 h 80"/>
                <a:gd name="T90" fmla="*/ 12 w 74"/>
                <a:gd name="T91" fmla="*/ 52 h 80"/>
                <a:gd name="T92" fmla="*/ 12 w 74"/>
                <a:gd name="T93" fmla="*/ 56 h 80"/>
                <a:gd name="T94" fmla="*/ 10 w 74"/>
                <a:gd name="T95"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80">
                  <a:moveTo>
                    <a:pt x="70" y="18"/>
                  </a:moveTo>
                  <a:lnTo>
                    <a:pt x="70" y="18"/>
                  </a:lnTo>
                  <a:lnTo>
                    <a:pt x="68" y="16"/>
                  </a:lnTo>
                  <a:lnTo>
                    <a:pt x="68" y="14"/>
                  </a:lnTo>
                  <a:lnTo>
                    <a:pt x="66" y="14"/>
                  </a:lnTo>
                  <a:lnTo>
                    <a:pt x="62" y="12"/>
                  </a:lnTo>
                  <a:lnTo>
                    <a:pt x="60" y="12"/>
                  </a:lnTo>
                  <a:lnTo>
                    <a:pt x="60" y="14"/>
                  </a:lnTo>
                  <a:lnTo>
                    <a:pt x="60" y="16"/>
                  </a:lnTo>
                  <a:lnTo>
                    <a:pt x="58" y="18"/>
                  </a:lnTo>
                  <a:lnTo>
                    <a:pt x="54" y="16"/>
                  </a:lnTo>
                  <a:lnTo>
                    <a:pt x="52" y="16"/>
                  </a:lnTo>
                  <a:lnTo>
                    <a:pt x="48" y="14"/>
                  </a:lnTo>
                  <a:lnTo>
                    <a:pt x="44" y="14"/>
                  </a:lnTo>
                  <a:lnTo>
                    <a:pt x="44" y="12"/>
                  </a:lnTo>
                  <a:lnTo>
                    <a:pt x="44" y="10"/>
                  </a:lnTo>
                  <a:lnTo>
                    <a:pt x="42" y="6"/>
                  </a:lnTo>
                  <a:lnTo>
                    <a:pt x="38" y="6"/>
                  </a:lnTo>
                  <a:lnTo>
                    <a:pt x="34" y="2"/>
                  </a:lnTo>
                  <a:lnTo>
                    <a:pt x="30" y="0"/>
                  </a:lnTo>
                  <a:lnTo>
                    <a:pt x="26" y="0"/>
                  </a:lnTo>
                  <a:lnTo>
                    <a:pt x="26" y="2"/>
                  </a:lnTo>
                  <a:lnTo>
                    <a:pt x="22" y="2"/>
                  </a:lnTo>
                  <a:lnTo>
                    <a:pt x="16" y="6"/>
                  </a:lnTo>
                  <a:lnTo>
                    <a:pt x="12" y="6"/>
                  </a:lnTo>
                  <a:lnTo>
                    <a:pt x="10" y="8"/>
                  </a:lnTo>
                  <a:lnTo>
                    <a:pt x="12" y="10"/>
                  </a:lnTo>
                  <a:lnTo>
                    <a:pt x="12" y="12"/>
                  </a:lnTo>
                  <a:lnTo>
                    <a:pt x="12" y="14"/>
                  </a:lnTo>
                  <a:lnTo>
                    <a:pt x="12" y="18"/>
                  </a:lnTo>
                  <a:lnTo>
                    <a:pt x="8" y="24"/>
                  </a:lnTo>
                  <a:lnTo>
                    <a:pt x="6" y="24"/>
                  </a:lnTo>
                  <a:lnTo>
                    <a:pt x="8" y="26"/>
                  </a:lnTo>
                  <a:lnTo>
                    <a:pt x="6" y="30"/>
                  </a:lnTo>
                  <a:lnTo>
                    <a:pt x="4" y="30"/>
                  </a:lnTo>
                  <a:lnTo>
                    <a:pt x="0" y="34"/>
                  </a:lnTo>
                  <a:lnTo>
                    <a:pt x="2" y="36"/>
                  </a:lnTo>
                  <a:lnTo>
                    <a:pt x="2" y="38"/>
                  </a:lnTo>
                  <a:lnTo>
                    <a:pt x="2" y="40"/>
                  </a:lnTo>
                  <a:lnTo>
                    <a:pt x="4" y="44"/>
                  </a:lnTo>
                  <a:lnTo>
                    <a:pt x="2" y="46"/>
                  </a:lnTo>
                  <a:lnTo>
                    <a:pt x="0" y="46"/>
                  </a:lnTo>
                  <a:lnTo>
                    <a:pt x="2" y="48"/>
                  </a:lnTo>
                  <a:lnTo>
                    <a:pt x="4" y="50"/>
                  </a:lnTo>
                  <a:lnTo>
                    <a:pt x="6" y="52"/>
                  </a:lnTo>
                  <a:lnTo>
                    <a:pt x="8" y="54"/>
                  </a:lnTo>
                  <a:lnTo>
                    <a:pt x="10" y="52"/>
                  </a:lnTo>
                  <a:lnTo>
                    <a:pt x="12" y="50"/>
                  </a:lnTo>
                  <a:lnTo>
                    <a:pt x="12" y="48"/>
                  </a:lnTo>
                  <a:lnTo>
                    <a:pt x="14" y="46"/>
                  </a:lnTo>
                  <a:lnTo>
                    <a:pt x="14" y="48"/>
                  </a:lnTo>
                  <a:lnTo>
                    <a:pt x="14" y="50"/>
                  </a:lnTo>
                  <a:lnTo>
                    <a:pt x="14" y="50"/>
                  </a:lnTo>
                  <a:lnTo>
                    <a:pt x="14" y="48"/>
                  </a:lnTo>
                  <a:lnTo>
                    <a:pt x="14" y="48"/>
                  </a:lnTo>
                  <a:lnTo>
                    <a:pt x="16" y="52"/>
                  </a:lnTo>
                  <a:lnTo>
                    <a:pt x="16" y="54"/>
                  </a:lnTo>
                  <a:lnTo>
                    <a:pt x="16" y="56"/>
                  </a:lnTo>
                  <a:lnTo>
                    <a:pt x="14" y="58"/>
                  </a:lnTo>
                  <a:lnTo>
                    <a:pt x="12" y="62"/>
                  </a:lnTo>
                  <a:lnTo>
                    <a:pt x="12" y="62"/>
                  </a:lnTo>
                  <a:lnTo>
                    <a:pt x="12" y="66"/>
                  </a:lnTo>
                  <a:lnTo>
                    <a:pt x="10" y="68"/>
                  </a:lnTo>
                  <a:lnTo>
                    <a:pt x="8" y="70"/>
                  </a:lnTo>
                  <a:lnTo>
                    <a:pt x="8" y="72"/>
                  </a:lnTo>
                  <a:lnTo>
                    <a:pt x="12" y="72"/>
                  </a:lnTo>
                  <a:lnTo>
                    <a:pt x="14" y="70"/>
                  </a:lnTo>
                  <a:lnTo>
                    <a:pt x="16" y="72"/>
                  </a:lnTo>
                  <a:lnTo>
                    <a:pt x="18" y="74"/>
                  </a:lnTo>
                  <a:lnTo>
                    <a:pt x="22" y="74"/>
                  </a:lnTo>
                  <a:lnTo>
                    <a:pt x="26" y="80"/>
                  </a:lnTo>
                  <a:lnTo>
                    <a:pt x="26" y="80"/>
                  </a:lnTo>
                  <a:lnTo>
                    <a:pt x="28" y="78"/>
                  </a:lnTo>
                  <a:lnTo>
                    <a:pt x="38" y="58"/>
                  </a:lnTo>
                  <a:lnTo>
                    <a:pt x="40" y="56"/>
                  </a:lnTo>
                  <a:lnTo>
                    <a:pt x="52" y="52"/>
                  </a:lnTo>
                  <a:lnTo>
                    <a:pt x="58" y="48"/>
                  </a:lnTo>
                  <a:lnTo>
                    <a:pt x="66" y="40"/>
                  </a:lnTo>
                  <a:lnTo>
                    <a:pt x="70" y="32"/>
                  </a:lnTo>
                  <a:lnTo>
                    <a:pt x="72" y="32"/>
                  </a:lnTo>
                  <a:lnTo>
                    <a:pt x="72" y="30"/>
                  </a:lnTo>
                  <a:lnTo>
                    <a:pt x="74" y="28"/>
                  </a:lnTo>
                  <a:lnTo>
                    <a:pt x="74" y="26"/>
                  </a:lnTo>
                  <a:lnTo>
                    <a:pt x="70" y="20"/>
                  </a:lnTo>
                  <a:lnTo>
                    <a:pt x="70" y="20"/>
                  </a:lnTo>
                  <a:lnTo>
                    <a:pt x="70" y="18"/>
                  </a:lnTo>
                  <a:lnTo>
                    <a:pt x="70" y="18"/>
                  </a:lnTo>
                  <a:close/>
                  <a:moveTo>
                    <a:pt x="8" y="58"/>
                  </a:moveTo>
                  <a:lnTo>
                    <a:pt x="8" y="56"/>
                  </a:lnTo>
                  <a:lnTo>
                    <a:pt x="10" y="54"/>
                  </a:lnTo>
                  <a:lnTo>
                    <a:pt x="12" y="52"/>
                  </a:lnTo>
                  <a:lnTo>
                    <a:pt x="12" y="52"/>
                  </a:lnTo>
                  <a:lnTo>
                    <a:pt x="12" y="54"/>
                  </a:lnTo>
                  <a:lnTo>
                    <a:pt x="12" y="56"/>
                  </a:lnTo>
                  <a:lnTo>
                    <a:pt x="12" y="58"/>
                  </a:lnTo>
                  <a:lnTo>
                    <a:pt x="10" y="58"/>
                  </a:lnTo>
                  <a:lnTo>
                    <a:pt x="8" y="5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3" name="Colombia">
              <a:extLst>
                <a:ext uri="{FF2B5EF4-FFF2-40B4-BE49-F238E27FC236}">
                  <a16:creationId xmlns:a16="http://schemas.microsoft.com/office/drawing/2014/main" id="{7C5AFB5F-49FC-46C0-B02F-11F16AD14765}"/>
                </a:ext>
              </a:extLst>
            </p:cNvPr>
            <p:cNvSpPr>
              <a:spLocks/>
            </p:cNvSpPr>
            <p:nvPr/>
          </p:nvSpPr>
          <p:spPr bwMode="auto">
            <a:xfrm>
              <a:off x="4074963" y="4122903"/>
              <a:ext cx="283251" cy="405738"/>
            </a:xfrm>
            <a:custGeom>
              <a:avLst/>
              <a:gdLst>
                <a:gd name="T0" fmla="*/ 120 w 148"/>
                <a:gd name="T1" fmla="*/ 174 h 212"/>
                <a:gd name="T2" fmla="*/ 118 w 148"/>
                <a:gd name="T3" fmla="*/ 152 h 212"/>
                <a:gd name="T4" fmla="*/ 120 w 148"/>
                <a:gd name="T5" fmla="*/ 146 h 212"/>
                <a:gd name="T6" fmla="*/ 130 w 148"/>
                <a:gd name="T7" fmla="*/ 136 h 212"/>
                <a:gd name="T8" fmla="*/ 142 w 148"/>
                <a:gd name="T9" fmla="*/ 134 h 212"/>
                <a:gd name="T10" fmla="*/ 148 w 148"/>
                <a:gd name="T11" fmla="*/ 144 h 212"/>
                <a:gd name="T12" fmla="*/ 144 w 148"/>
                <a:gd name="T13" fmla="*/ 128 h 212"/>
                <a:gd name="T14" fmla="*/ 138 w 148"/>
                <a:gd name="T15" fmla="*/ 124 h 212"/>
                <a:gd name="T16" fmla="*/ 138 w 148"/>
                <a:gd name="T17" fmla="*/ 106 h 212"/>
                <a:gd name="T18" fmla="*/ 138 w 148"/>
                <a:gd name="T19" fmla="*/ 92 h 212"/>
                <a:gd name="T20" fmla="*/ 144 w 148"/>
                <a:gd name="T21" fmla="*/ 80 h 212"/>
                <a:gd name="T22" fmla="*/ 132 w 148"/>
                <a:gd name="T23" fmla="*/ 80 h 212"/>
                <a:gd name="T24" fmla="*/ 124 w 148"/>
                <a:gd name="T25" fmla="*/ 78 h 212"/>
                <a:gd name="T26" fmla="*/ 102 w 148"/>
                <a:gd name="T27" fmla="*/ 70 h 212"/>
                <a:gd name="T28" fmla="*/ 90 w 148"/>
                <a:gd name="T29" fmla="*/ 68 h 212"/>
                <a:gd name="T30" fmla="*/ 82 w 148"/>
                <a:gd name="T31" fmla="*/ 62 h 212"/>
                <a:gd name="T32" fmla="*/ 76 w 148"/>
                <a:gd name="T33" fmla="*/ 42 h 212"/>
                <a:gd name="T34" fmla="*/ 74 w 148"/>
                <a:gd name="T35" fmla="*/ 34 h 212"/>
                <a:gd name="T36" fmla="*/ 82 w 148"/>
                <a:gd name="T37" fmla="*/ 20 h 212"/>
                <a:gd name="T38" fmla="*/ 96 w 148"/>
                <a:gd name="T39" fmla="*/ 8 h 212"/>
                <a:gd name="T40" fmla="*/ 98 w 148"/>
                <a:gd name="T41" fmla="*/ 4 h 212"/>
                <a:gd name="T42" fmla="*/ 90 w 148"/>
                <a:gd name="T43" fmla="*/ 4 h 212"/>
                <a:gd name="T44" fmla="*/ 84 w 148"/>
                <a:gd name="T45" fmla="*/ 6 h 212"/>
                <a:gd name="T46" fmla="*/ 70 w 148"/>
                <a:gd name="T47" fmla="*/ 16 h 212"/>
                <a:gd name="T48" fmla="*/ 62 w 148"/>
                <a:gd name="T49" fmla="*/ 20 h 212"/>
                <a:gd name="T50" fmla="*/ 58 w 148"/>
                <a:gd name="T51" fmla="*/ 20 h 212"/>
                <a:gd name="T52" fmla="*/ 48 w 148"/>
                <a:gd name="T53" fmla="*/ 20 h 212"/>
                <a:gd name="T54" fmla="*/ 42 w 148"/>
                <a:gd name="T55" fmla="*/ 34 h 212"/>
                <a:gd name="T56" fmla="*/ 38 w 148"/>
                <a:gd name="T57" fmla="*/ 40 h 212"/>
                <a:gd name="T58" fmla="*/ 28 w 148"/>
                <a:gd name="T59" fmla="*/ 48 h 212"/>
                <a:gd name="T60" fmla="*/ 28 w 148"/>
                <a:gd name="T61" fmla="*/ 58 h 212"/>
                <a:gd name="T62" fmla="*/ 24 w 148"/>
                <a:gd name="T63" fmla="*/ 54 h 212"/>
                <a:gd name="T64" fmla="*/ 20 w 148"/>
                <a:gd name="T65" fmla="*/ 56 h 212"/>
                <a:gd name="T66" fmla="*/ 14 w 148"/>
                <a:gd name="T67" fmla="*/ 66 h 212"/>
                <a:gd name="T68" fmla="*/ 20 w 148"/>
                <a:gd name="T69" fmla="*/ 76 h 212"/>
                <a:gd name="T70" fmla="*/ 20 w 148"/>
                <a:gd name="T71" fmla="*/ 82 h 212"/>
                <a:gd name="T72" fmla="*/ 20 w 148"/>
                <a:gd name="T73" fmla="*/ 90 h 212"/>
                <a:gd name="T74" fmla="*/ 18 w 148"/>
                <a:gd name="T75" fmla="*/ 106 h 212"/>
                <a:gd name="T76" fmla="*/ 24 w 148"/>
                <a:gd name="T77" fmla="*/ 110 h 212"/>
                <a:gd name="T78" fmla="*/ 16 w 148"/>
                <a:gd name="T79" fmla="*/ 122 h 212"/>
                <a:gd name="T80" fmla="*/ 0 w 148"/>
                <a:gd name="T81" fmla="*/ 138 h 212"/>
                <a:gd name="T82" fmla="*/ 16 w 148"/>
                <a:gd name="T83" fmla="*/ 148 h 212"/>
                <a:gd name="T84" fmla="*/ 26 w 148"/>
                <a:gd name="T85" fmla="*/ 158 h 212"/>
                <a:gd name="T86" fmla="*/ 34 w 148"/>
                <a:gd name="T87" fmla="*/ 154 h 212"/>
                <a:gd name="T88" fmla="*/ 44 w 148"/>
                <a:gd name="T89" fmla="*/ 160 h 212"/>
                <a:gd name="T90" fmla="*/ 54 w 148"/>
                <a:gd name="T91" fmla="*/ 162 h 212"/>
                <a:gd name="T92" fmla="*/ 62 w 148"/>
                <a:gd name="T93" fmla="*/ 174 h 212"/>
                <a:gd name="T94" fmla="*/ 72 w 148"/>
                <a:gd name="T95" fmla="*/ 184 h 212"/>
                <a:gd name="T96" fmla="*/ 78 w 148"/>
                <a:gd name="T97" fmla="*/ 190 h 212"/>
                <a:gd name="T98" fmla="*/ 92 w 148"/>
                <a:gd name="T99" fmla="*/ 188 h 212"/>
                <a:gd name="T100" fmla="*/ 104 w 148"/>
                <a:gd name="T101" fmla="*/ 188 h 212"/>
                <a:gd name="T102" fmla="*/ 102 w 148"/>
                <a:gd name="T103" fmla="*/ 206 h 212"/>
                <a:gd name="T104" fmla="*/ 110 w 148"/>
                <a:gd name="T105"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212">
                  <a:moveTo>
                    <a:pt x="110" y="212"/>
                  </a:moveTo>
                  <a:lnTo>
                    <a:pt x="112" y="206"/>
                  </a:lnTo>
                  <a:lnTo>
                    <a:pt x="120" y="180"/>
                  </a:lnTo>
                  <a:lnTo>
                    <a:pt x="120" y="178"/>
                  </a:lnTo>
                  <a:lnTo>
                    <a:pt x="120" y="174"/>
                  </a:lnTo>
                  <a:lnTo>
                    <a:pt x="118" y="168"/>
                  </a:lnTo>
                  <a:lnTo>
                    <a:pt x="112" y="164"/>
                  </a:lnTo>
                  <a:lnTo>
                    <a:pt x="110" y="162"/>
                  </a:lnTo>
                  <a:lnTo>
                    <a:pt x="110" y="154"/>
                  </a:lnTo>
                  <a:lnTo>
                    <a:pt x="118" y="152"/>
                  </a:lnTo>
                  <a:lnTo>
                    <a:pt x="120" y="154"/>
                  </a:lnTo>
                  <a:lnTo>
                    <a:pt x="122" y="152"/>
                  </a:lnTo>
                  <a:lnTo>
                    <a:pt x="120" y="150"/>
                  </a:lnTo>
                  <a:lnTo>
                    <a:pt x="122" y="150"/>
                  </a:lnTo>
                  <a:lnTo>
                    <a:pt x="120" y="146"/>
                  </a:lnTo>
                  <a:lnTo>
                    <a:pt x="116" y="144"/>
                  </a:lnTo>
                  <a:lnTo>
                    <a:pt x="114" y="142"/>
                  </a:lnTo>
                  <a:lnTo>
                    <a:pt x="114" y="138"/>
                  </a:lnTo>
                  <a:lnTo>
                    <a:pt x="128" y="138"/>
                  </a:lnTo>
                  <a:lnTo>
                    <a:pt x="130" y="136"/>
                  </a:lnTo>
                  <a:lnTo>
                    <a:pt x="132" y="136"/>
                  </a:lnTo>
                  <a:lnTo>
                    <a:pt x="134" y="138"/>
                  </a:lnTo>
                  <a:lnTo>
                    <a:pt x="136" y="138"/>
                  </a:lnTo>
                  <a:lnTo>
                    <a:pt x="138" y="134"/>
                  </a:lnTo>
                  <a:lnTo>
                    <a:pt x="142" y="134"/>
                  </a:lnTo>
                  <a:lnTo>
                    <a:pt x="142" y="136"/>
                  </a:lnTo>
                  <a:lnTo>
                    <a:pt x="144" y="138"/>
                  </a:lnTo>
                  <a:lnTo>
                    <a:pt x="144" y="140"/>
                  </a:lnTo>
                  <a:lnTo>
                    <a:pt x="144" y="144"/>
                  </a:lnTo>
                  <a:lnTo>
                    <a:pt x="148" y="144"/>
                  </a:lnTo>
                  <a:lnTo>
                    <a:pt x="148" y="140"/>
                  </a:lnTo>
                  <a:lnTo>
                    <a:pt x="146" y="134"/>
                  </a:lnTo>
                  <a:lnTo>
                    <a:pt x="144" y="132"/>
                  </a:lnTo>
                  <a:lnTo>
                    <a:pt x="144" y="130"/>
                  </a:lnTo>
                  <a:lnTo>
                    <a:pt x="144" y="128"/>
                  </a:lnTo>
                  <a:lnTo>
                    <a:pt x="142" y="128"/>
                  </a:lnTo>
                  <a:lnTo>
                    <a:pt x="142" y="124"/>
                  </a:lnTo>
                  <a:lnTo>
                    <a:pt x="140" y="124"/>
                  </a:lnTo>
                  <a:lnTo>
                    <a:pt x="140" y="126"/>
                  </a:lnTo>
                  <a:lnTo>
                    <a:pt x="138" y="124"/>
                  </a:lnTo>
                  <a:lnTo>
                    <a:pt x="138" y="124"/>
                  </a:lnTo>
                  <a:lnTo>
                    <a:pt x="142" y="116"/>
                  </a:lnTo>
                  <a:lnTo>
                    <a:pt x="138" y="110"/>
                  </a:lnTo>
                  <a:lnTo>
                    <a:pt x="138" y="108"/>
                  </a:lnTo>
                  <a:lnTo>
                    <a:pt x="138" y="106"/>
                  </a:lnTo>
                  <a:lnTo>
                    <a:pt x="138" y="102"/>
                  </a:lnTo>
                  <a:lnTo>
                    <a:pt x="138" y="100"/>
                  </a:lnTo>
                  <a:lnTo>
                    <a:pt x="138" y="98"/>
                  </a:lnTo>
                  <a:lnTo>
                    <a:pt x="138" y="94"/>
                  </a:lnTo>
                  <a:lnTo>
                    <a:pt x="138" y="92"/>
                  </a:lnTo>
                  <a:lnTo>
                    <a:pt x="142" y="90"/>
                  </a:lnTo>
                  <a:lnTo>
                    <a:pt x="142" y="90"/>
                  </a:lnTo>
                  <a:lnTo>
                    <a:pt x="142" y="86"/>
                  </a:lnTo>
                  <a:lnTo>
                    <a:pt x="144" y="84"/>
                  </a:lnTo>
                  <a:lnTo>
                    <a:pt x="144" y="80"/>
                  </a:lnTo>
                  <a:lnTo>
                    <a:pt x="140" y="80"/>
                  </a:lnTo>
                  <a:lnTo>
                    <a:pt x="138" y="80"/>
                  </a:lnTo>
                  <a:lnTo>
                    <a:pt x="138" y="80"/>
                  </a:lnTo>
                  <a:lnTo>
                    <a:pt x="134" y="80"/>
                  </a:lnTo>
                  <a:lnTo>
                    <a:pt x="132" y="80"/>
                  </a:lnTo>
                  <a:lnTo>
                    <a:pt x="130" y="82"/>
                  </a:lnTo>
                  <a:lnTo>
                    <a:pt x="128" y="80"/>
                  </a:lnTo>
                  <a:lnTo>
                    <a:pt x="126" y="80"/>
                  </a:lnTo>
                  <a:lnTo>
                    <a:pt x="124" y="80"/>
                  </a:lnTo>
                  <a:lnTo>
                    <a:pt x="124" y="78"/>
                  </a:lnTo>
                  <a:lnTo>
                    <a:pt x="120" y="80"/>
                  </a:lnTo>
                  <a:lnTo>
                    <a:pt x="112" y="70"/>
                  </a:lnTo>
                  <a:lnTo>
                    <a:pt x="110" y="70"/>
                  </a:lnTo>
                  <a:lnTo>
                    <a:pt x="106" y="68"/>
                  </a:lnTo>
                  <a:lnTo>
                    <a:pt x="102" y="70"/>
                  </a:lnTo>
                  <a:lnTo>
                    <a:pt x="100" y="70"/>
                  </a:lnTo>
                  <a:lnTo>
                    <a:pt x="98" y="68"/>
                  </a:lnTo>
                  <a:lnTo>
                    <a:pt x="94" y="68"/>
                  </a:lnTo>
                  <a:lnTo>
                    <a:pt x="92" y="70"/>
                  </a:lnTo>
                  <a:lnTo>
                    <a:pt x="90" y="68"/>
                  </a:lnTo>
                  <a:lnTo>
                    <a:pt x="88" y="68"/>
                  </a:lnTo>
                  <a:lnTo>
                    <a:pt x="84" y="68"/>
                  </a:lnTo>
                  <a:lnTo>
                    <a:pt x="82" y="64"/>
                  </a:lnTo>
                  <a:lnTo>
                    <a:pt x="82" y="62"/>
                  </a:lnTo>
                  <a:lnTo>
                    <a:pt x="82" y="62"/>
                  </a:lnTo>
                  <a:lnTo>
                    <a:pt x="82" y="60"/>
                  </a:lnTo>
                  <a:lnTo>
                    <a:pt x="84" y="58"/>
                  </a:lnTo>
                  <a:lnTo>
                    <a:pt x="82" y="54"/>
                  </a:lnTo>
                  <a:lnTo>
                    <a:pt x="80" y="52"/>
                  </a:lnTo>
                  <a:lnTo>
                    <a:pt x="76" y="42"/>
                  </a:lnTo>
                  <a:lnTo>
                    <a:pt x="74" y="42"/>
                  </a:lnTo>
                  <a:lnTo>
                    <a:pt x="72" y="42"/>
                  </a:lnTo>
                  <a:lnTo>
                    <a:pt x="72" y="42"/>
                  </a:lnTo>
                  <a:lnTo>
                    <a:pt x="74" y="38"/>
                  </a:lnTo>
                  <a:lnTo>
                    <a:pt x="74" y="34"/>
                  </a:lnTo>
                  <a:lnTo>
                    <a:pt x="74" y="32"/>
                  </a:lnTo>
                  <a:lnTo>
                    <a:pt x="74" y="28"/>
                  </a:lnTo>
                  <a:lnTo>
                    <a:pt x="78" y="24"/>
                  </a:lnTo>
                  <a:lnTo>
                    <a:pt x="80" y="22"/>
                  </a:lnTo>
                  <a:lnTo>
                    <a:pt x="82" y="20"/>
                  </a:lnTo>
                  <a:lnTo>
                    <a:pt x="84" y="18"/>
                  </a:lnTo>
                  <a:lnTo>
                    <a:pt x="86" y="16"/>
                  </a:lnTo>
                  <a:lnTo>
                    <a:pt x="90" y="12"/>
                  </a:lnTo>
                  <a:lnTo>
                    <a:pt x="96" y="8"/>
                  </a:lnTo>
                  <a:lnTo>
                    <a:pt x="96" y="8"/>
                  </a:lnTo>
                  <a:lnTo>
                    <a:pt x="98" y="8"/>
                  </a:lnTo>
                  <a:lnTo>
                    <a:pt x="98" y="8"/>
                  </a:lnTo>
                  <a:lnTo>
                    <a:pt x="100" y="6"/>
                  </a:lnTo>
                  <a:lnTo>
                    <a:pt x="100" y="6"/>
                  </a:lnTo>
                  <a:lnTo>
                    <a:pt x="98" y="4"/>
                  </a:lnTo>
                  <a:lnTo>
                    <a:pt x="94" y="2"/>
                  </a:lnTo>
                  <a:lnTo>
                    <a:pt x="92" y="0"/>
                  </a:lnTo>
                  <a:lnTo>
                    <a:pt x="92" y="2"/>
                  </a:lnTo>
                  <a:lnTo>
                    <a:pt x="92" y="4"/>
                  </a:lnTo>
                  <a:lnTo>
                    <a:pt x="90" y="4"/>
                  </a:lnTo>
                  <a:lnTo>
                    <a:pt x="88" y="4"/>
                  </a:lnTo>
                  <a:lnTo>
                    <a:pt x="86" y="4"/>
                  </a:lnTo>
                  <a:lnTo>
                    <a:pt x="84" y="6"/>
                  </a:lnTo>
                  <a:lnTo>
                    <a:pt x="84" y="6"/>
                  </a:lnTo>
                  <a:lnTo>
                    <a:pt x="84" y="6"/>
                  </a:lnTo>
                  <a:lnTo>
                    <a:pt x="84" y="8"/>
                  </a:lnTo>
                  <a:lnTo>
                    <a:pt x="82" y="10"/>
                  </a:lnTo>
                  <a:lnTo>
                    <a:pt x="76" y="12"/>
                  </a:lnTo>
                  <a:lnTo>
                    <a:pt x="74" y="14"/>
                  </a:lnTo>
                  <a:lnTo>
                    <a:pt x="70" y="16"/>
                  </a:lnTo>
                  <a:lnTo>
                    <a:pt x="66" y="16"/>
                  </a:lnTo>
                  <a:lnTo>
                    <a:pt x="62" y="14"/>
                  </a:lnTo>
                  <a:lnTo>
                    <a:pt x="60" y="16"/>
                  </a:lnTo>
                  <a:lnTo>
                    <a:pt x="60" y="18"/>
                  </a:lnTo>
                  <a:lnTo>
                    <a:pt x="62" y="20"/>
                  </a:lnTo>
                  <a:lnTo>
                    <a:pt x="62" y="22"/>
                  </a:lnTo>
                  <a:lnTo>
                    <a:pt x="60" y="24"/>
                  </a:lnTo>
                  <a:lnTo>
                    <a:pt x="58" y="22"/>
                  </a:lnTo>
                  <a:lnTo>
                    <a:pt x="58" y="20"/>
                  </a:lnTo>
                  <a:lnTo>
                    <a:pt x="58" y="20"/>
                  </a:lnTo>
                  <a:lnTo>
                    <a:pt x="60" y="20"/>
                  </a:lnTo>
                  <a:lnTo>
                    <a:pt x="58" y="20"/>
                  </a:lnTo>
                  <a:lnTo>
                    <a:pt x="54" y="18"/>
                  </a:lnTo>
                  <a:lnTo>
                    <a:pt x="52" y="18"/>
                  </a:lnTo>
                  <a:lnTo>
                    <a:pt x="48" y="20"/>
                  </a:lnTo>
                  <a:lnTo>
                    <a:pt x="48" y="22"/>
                  </a:lnTo>
                  <a:lnTo>
                    <a:pt x="44" y="26"/>
                  </a:lnTo>
                  <a:lnTo>
                    <a:pt x="42" y="32"/>
                  </a:lnTo>
                  <a:lnTo>
                    <a:pt x="42" y="34"/>
                  </a:lnTo>
                  <a:lnTo>
                    <a:pt x="42" y="34"/>
                  </a:lnTo>
                  <a:lnTo>
                    <a:pt x="42" y="34"/>
                  </a:lnTo>
                  <a:lnTo>
                    <a:pt x="44" y="36"/>
                  </a:lnTo>
                  <a:lnTo>
                    <a:pt x="42" y="38"/>
                  </a:lnTo>
                  <a:lnTo>
                    <a:pt x="42" y="40"/>
                  </a:lnTo>
                  <a:lnTo>
                    <a:pt x="38" y="40"/>
                  </a:lnTo>
                  <a:lnTo>
                    <a:pt x="36" y="40"/>
                  </a:lnTo>
                  <a:lnTo>
                    <a:pt x="34" y="44"/>
                  </a:lnTo>
                  <a:lnTo>
                    <a:pt x="32" y="44"/>
                  </a:lnTo>
                  <a:lnTo>
                    <a:pt x="30" y="48"/>
                  </a:lnTo>
                  <a:lnTo>
                    <a:pt x="28" y="48"/>
                  </a:lnTo>
                  <a:lnTo>
                    <a:pt x="26" y="48"/>
                  </a:lnTo>
                  <a:lnTo>
                    <a:pt x="26" y="50"/>
                  </a:lnTo>
                  <a:lnTo>
                    <a:pt x="30" y="52"/>
                  </a:lnTo>
                  <a:lnTo>
                    <a:pt x="30" y="56"/>
                  </a:lnTo>
                  <a:lnTo>
                    <a:pt x="28" y="58"/>
                  </a:lnTo>
                  <a:lnTo>
                    <a:pt x="26" y="58"/>
                  </a:lnTo>
                  <a:lnTo>
                    <a:pt x="24" y="56"/>
                  </a:lnTo>
                  <a:lnTo>
                    <a:pt x="24" y="56"/>
                  </a:lnTo>
                  <a:lnTo>
                    <a:pt x="26" y="54"/>
                  </a:lnTo>
                  <a:lnTo>
                    <a:pt x="24" y="54"/>
                  </a:lnTo>
                  <a:lnTo>
                    <a:pt x="22" y="52"/>
                  </a:lnTo>
                  <a:lnTo>
                    <a:pt x="20" y="48"/>
                  </a:lnTo>
                  <a:lnTo>
                    <a:pt x="20" y="50"/>
                  </a:lnTo>
                  <a:lnTo>
                    <a:pt x="20" y="52"/>
                  </a:lnTo>
                  <a:lnTo>
                    <a:pt x="20" y="56"/>
                  </a:lnTo>
                  <a:lnTo>
                    <a:pt x="20" y="58"/>
                  </a:lnTo>
                  <a:lnTo>
                    <a:pt x="18" y="62"/>
                  </a:lnTo>
                  <a:lnTo>
                    <a:pt x="18" y="62"/>
                  </a:lnTo>
                  <a:lnTo>
                    <a:pt x="16" y="62"/>
                  </a:lnTo>
                  <a:lnTo>
                    <a:pt x="14" y="66"/>
                  </a:lnTo>
                  <a:lnTo>
                    <a:pt x="14" y="68"/>
                  </a:lnTo>
                  <a:lnTo>
                    <a:pt x="16" y="70"/>
                  </a:lnTo>
                  <a:lnTo>
                    <a:pt x="16" y="72"/>
                  </a:lnTo>
                  <a:lnTo>
                    <a:pt x="18" y="76"/>
                  </a:lnTo>
                  <a:lnTo>
                    <a:pt x="20" y="76"/>
                  </a:lnTo>
                  <a:lnTo>
                    <a:pt x="20" y="76"/>
                  </a:lnTo>
                  <a:lnTo>
                    <a:pt x="20" y="76"/>
                  </a:lnTo>
                  <a:lnTo>
                    <a:pt x="20" y="78"/>
                  </a:lnTo>
                  <a:lnTo>
                    <a:pt x="20" y="80"/>
                  </a:lnTo>
                  <a:lnTo>
                    <a:pt x="20" y="82"/>
                  </a:lnTo>
                  <a:lnTo>
                    <a:pt x="20" y="82"/>
                  </a:lnTo>
                  <a:lnTo>
                    <a:pt x="20" y="86"/>
                  </a:lnTo>
                  <a:lnTo>
                    <a:pt x="20" y="88"/>
                  </a:lnTo>
                  <a:lnTo>
                    <a:pt x="18" y="90"/>
                  </a:lnTo>
                  <a:lnTo>
                    <a:pt x="20" y="90"/>
                  </a:lnTo>
                  <a:lnTo>
                    <a:pt x="20" y="92"/>
                  </a:lnTo>
                  <a:lnTo>
                    <a:pt x="20" y="96"/>
                  </a:lnTo>
                  <a:lnTo>
                    <a:pt x="20" y="102"/>
                  </a:lnTo>
                  <a:lnTo>
                    <a:pt x="18" y="104"/>
                  </a:lnTo>
                  <a:lnTo>
                    <a:pt x="18" y="106"/>
                  </a:lnTo>
                  <a:lnTo>
                    <a:pt x="20" y="108"/>
                  </a:lnTo>
                  <a:lnTo>
                    <a:pt x="22" y="106"/>
                  </a:lnTo>
                  <a:lnTo>
                    <a:pt x="22" y="108"/>
                  </a:lnTo>
                  <a:lnTo>
                    <a:pt x="22" y="110"/>
                  </a:lnTo>
                  <a:lnTo>
                    <a:pt x="24" y="110"/>
                  </a:lnTo>
                  <a:lnTo>
                    <a:pt x="24" y="110"/>
                  </a:lnTo>
                  <a:lnTo>
                    <a:pt x="22" y="112"/>
                  </a:lnTo>
                  <a:lnTo>
                    <a:pt x="22" y="116"/>
                  </a:lnTo>
                  <a:lnTo>
                    <a:pt x="18" y="120"/>
                  </a:lnTo>
                  <a:lnTo>
                    <a:pt x="16" y="122"/>
                  </a:lnTo>
                  <a:lnTo>
                    <a:pt x="12" y="126"/>
                  </a:lnTo>
                  <a:lnTo>
                    <a:pt x="8" y="126"/>
                  </a:lnTo>
                  <a:lnTo>
                    <a:pt x="4" y="130"/>
                  </a:lnTo>
                  <a:lnTo>
                    <a:pt x="0" y="134"/>
                  </a:lnTo>
                  <a:lnTo>
                    <a:pt x="0" y="138"/>
                  </a:lnTo>
                  <a:lnTo>
                    <a:pt x="0" y="142"/>
                  </a:lnTo>
                  <a:lnTo>
                    <a:pt x="4" y="142"/>
                  </a:lnTo>
                  <a:lnTo>
                    <a:pt x="8" y="144"/>
                  </a:lnTo>
                  <a:lnTo>
                    <a:pt x="12" y="148"/>
                  </a:lnTo>
                  <a:lnTo>
                    <a:pt x="16" y="148"/>
                  </a:lnTo>
                  <a:lnTo>
                    <a:pt x="18" y="152"/>
                  </a:lnTo>
                  <a:lnTo>
                    <a:pt x="18" y="154"/>
                  </a:lnTo>
                  <a:lnTo>
                    <a:pt x="18" y="156"/>
                  </a:lnTo>
                  <a:lnTo>
                    <a:pt x="22" y="156"/>
                  </a:lnTo>
                  <a:lnTo>
                    <a:pt x="26" y="158"/>
                  </a:lnTo>
                  <a:lnTo>
                    <a:pt x="28" y="158"/>
                  </a:lnTo>
                  <a:lnTo>
                    <a:pt x="32" y="160"/>
                  </a:lnTo>
                  <a:lnTo>
                    <a:pt x="34" y="158"/>
                  </a:lnTo>
                  <a:lnTo>
                    <a:pt x="34" y="156"/>
                  </a:lnTo>
                  <a:lnTo>
                    <a:pt x="34" y="154"/>
                  </a:lnTo>
                  <a:lnTo>
                    <a:pt x="36" y="154"/>
                  </a:lnTo>
                  <a:lnTo>
                    <a:pt x="40" y="156"/>
                  </a:lnTo>
                  <a:lnTo>
                    <a:pt x="42" y="156"/>
                  </a:lnTo>
                  <a:lnTo>
                    <a:pt x="42" y="158"/>
                  </a:lnTo>
                  <a:lnTo>
                    <a:pt x="44" y="160"/>
                  </a:lnTo>
                  <a:lnTo>
                    <a:pt x="44" y="160"/>
                  </a:lnTo>
                  <a:lnTo>
                    <a:pt x="44" y="160"/>
                  </a:lnTo>
                  <a:lnTo>
                    <a:pt x="46" y="160"/>
                  </a:lnTo>
                  <a:lnTo>
                    <a:pt x="50" y="162"/>
                  </a:lnTo>
                  <a:lnTo>
                    <a:pt x="54" y="162"/>
                  </a:lnTo>
                  <a:lnTo>
                    <a:pt x="54" y="164"/>
                  </a:lnTo>
                  <a:lnTo>
                    <a:pt x="56" y="168"/>
                  </a:lnTo>
                  <a:lnTo>
                    <a:pt x="58" y="170"/>
                  </a:lnTo>
                  <a:lnTo>
                    <a:pt x="60" y="174"/>
                  </a:lnTo>
                  <a:lnTo>
                    <a:pt x="62" y="174"/>
                  </a:lnTo>
                  <a:lnTo>
                    <a:pt x="66" y="176"/>
                  </a:lnTo>
                  <a:lnTo>
                    <a:pt x="68" y="180"/>
                  </a:lnTo>
                  <a:lnTo>
                    <a:pt x="68" y="182"/>
                  </a:lnTo>
                  <a:lnTo>
                    <a:pt x="70" y="182"/>
                  </a:lnTo>
                  <a:lnTo>
                    <a:pt x="72" y="184"/>
                  </a:lnTo>
                  <a:lnTo>
                    <a:pt x="74" y="186"/>
                  </a:lnTo>
                  <a:lnTo>
                    <a:pt x="72" y="188"/>
                  </a:lnTo>
                  <a:lnTo>
                    <a:pt x="74" y="190"/>
                  </a:lnTo>
                  <a:lnTo>
                    <a:pt x="76" y="190"/>
                  </a:lnTo>
                  <a:lnTo>
                    <a:pt x="78" y="190"/>
                  </a:lnTo>
                  <a:lnTo>
                    <a:pt x="80" y="190"/>
                  </a:lnTo>
                  <a:lnTo>
                    <a:pt x="82" y="190"/>
                  </a:lnTo>
                  <a:lnTo>
                    <a:pt x="84" y="188"/>
                  </a:lnTo>
                  <a:lnTo>
                    <a:pt x="88" y="186"/>
                  </a:lnTo>
                  <a:lnTo>
                    <a:pt x="92" y="188"/>
                  </a:lnTo>
                  <a:lnTo>
                    <a:pt x="94" y="190"/>
                  </a:lnTo>
                  <a:lnTo>
                    <a:pt x="98" y="188"/>
                  </a:lnTo>
                  <a:lnTo>
                    <a:pt x="102" y="188"/>
                  </a:lnTo>
                  <a:lnTo>
                    <a:pt x="102" y="188"/>
                  </a:lnTo>
                  <a:lnTo>
                    <a:pt x="104" y="188"/>
                  </a:lnTo>
                  <a:lnTo>
                    <a:pt x="106" y="190"/>
                  </a:lnTo>
                  <a:lnTo>
                    <a:pt x="108" y="192"/>
                  </a:lnTo>
                  <a:lnTo>
                    <a:pt x="110" y="192"/>
                  </a:lnTo>
                  <a:lnTo>
                    <a:pt x="110" y="192"/>
                  </a:lnTo>
                  <a:lnTo>
                    <a:pt x="102" y="206"/>
                  </a:lnTo>
                  <a:lnTo>
                    <a:pt x="102" y="208"/>
                  </a:lnTo>
                  <a:lnTo>
                    <a:pt x="104" y="208"/>
                  </a:lnTo>
                  <a:lnTo>
                    <a:pt x="108" y="208"/>
                  </a:lnTo>
                  <a:lnTo>
                    <a:pt x="110" y="208"/>
                  </a:lnTo>
                  <a:lnTo>
                    <a:pt x="110" y="21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4" name="Chile">
              <a:extLst>
                <a:ext uri="{FF2B5EF4-FFF2-40B4-BE49-F238E27FC236}">
                  <a16:creationId xmlns:a16="http://schemas.microsoft.com/office/drawing/2014/main" id="{A3EE3D7C-F43D-48B2-9672-0B009F3A37D3}"/>
                </a:ext>
              </a:extLst>
            </p:cNvPr>
            <p:cNvSpPr>
              <a:spLocks noEditPoints="1"/>
            </p:cNvSpPr>
            <p:nvPr/>
          </p:nvSpPr>
          <p:spPr bwMode="auto">
            <a:xfrm>
              <a:off x="4266349" y="4853997"/>
              <a:ext cx="256457" cy="1113866"/>
            </a:xfrm>
            <a:custGeom>
              <a:avLst/>
              <a:gdLst>
                <a:gd name="T0" fmla="*/ 92 w 134"/>
                <a:gd name="T1" fmla="*/ 560 h 582"/>
                <a:gd name="T2" fmla="*/ 90 w 134"/>
                <a:gd name="T3" fmla="*/ 566 h 582"/>
                <a:gd name="T4" fmla="*/ 110 w 134"/>
                <a:gd name="T5" fmla="*/ 566 h 582"/>
                <a:gd name="T6" fmla="*/ 90 w 134"/>
                <a:gd name="T7" fmla="*/ 542 h 582"/>
                <a:gd name="T8" fmla="*/ 108 w 134"/>
                <a:gd name="T9" fmla="*/ 534 h 582"/>
                <a:gd name="T10" fmla="*/ 40 w 134"/>
                <a:gd name="T11" fmla="*/ 480 h 582"/>
                <a:gd name="T12" fmla="*/ 40 w 134"/>
                <a:gd name="T13" fmla="*/ 394 h 582"/>
                <a:gd name="T14" fmla="*/ 30 w 134"/>
                <a:gd name="T15" fmla="*/ 328 h 582"/>
                <a:gd name="T16" fmla="*/ 40 w 134"/>
                <a:gd name="T17" fmla="*/ 224 h 582"/>
                <a:gd name="T18" fmla="*/ 44 w 134"/>
                <a:gd name="T19" fmla="*/ 128 h 582"/>
                <a:gd name="T20" fmla="*/ 42 w 134"/>
                <a:gd name="T21" fmla="*/ 46 h 582"/>
                <a:gd name="T22" fmla="*/ 20 w 134"/>
                <a:gd name="T23" fmla="*/ 8 h 582"/>
                <a:gd name="T24" fmla="*/ 14 w 134"/>
                <a:gd name="T25" fmla="*/ 74 h 582"/>
                <a:gd name="T26" fmla="*/ 12 w 134"/>
                <a:gd name="T27" fmla="*/ 142 h 582"/>
                <a:gd name="T28" fmla="*/ 16 w 134"/>
                <a:gd name="T29" fmla="*/ 204 h 582"/>
                <a:gd name="T30" fmla="*/ 10 w 134"/>
                <a:gd name="T31" fmla="*/ 250 h 582"/>
                <a:gd name="T32" fmla="*/ 4 w 134"/>
                <a:gd name="T33" fmla="*/ 286 h 582"/>
                <a:gd name="T34" fmla="*/ 6 w 134"/>
                <a:gd name="T35" fmla="*/ 334 h 582"/>
                <a:gd name="T36" fmla="*/ 28 w 134"/>
                <a:gd name="T37" fmla="*/ 356 h 582"/>
                <a:gd name="T38" fmla="*/ 24 w 134"/>
                <a:gd name="T39" fmla="*/ 382 h 582"/>
                <a:gd name="T40" fmla="*/ 24 w 134"/>
                <a:gd name="T41" fmla="*/ 420 h 582"/>
                <a:gd name="T42" fmla="*/ 6 w 134"/>
                <a:gd name="T43" fmla="*/ 412 h 582"/>
                <a:gd name="T44" fmla="*/ 16 w 134"/>
                <a:gd name="T45" fmla="*/ 426 h 582"/>
                <a:gd name="T46" fmla="*/ 28 w 134"/>
                <a:gd name="T47" fmla="*/ 442 h 582"/>
                <a:gd name="T48" fmla="*/ 26 w 134"/>
                <a:gd name="T49" fmla="*/ 458 h 582"/>
                <a:gd name="T50" fmla="*/ 30 w 134"/>
                <a:gd name="T51" fmla="*/ 480 h 582"/>
                <a:gd name="T52" fmla="*/ 42 w 134"/>
                <a:gd name="T53" fmla="*/ 504 h 582"/>
                <a:gd name="T54" fmla="*/ 54 w 134"/>
                <a:gd name="T55" fmla="*/ 512 h 582"/>
                <a:gd name="T56" fmla="*/ 58 w 134"/>
                <a:gd name="T57" fmla="*/ 522 h 582"/>
                <a:gd name="T58" fmla="*/ 50 w 134"/>
                <a:gd name="T59" fmla="*/ 528 h 582"/>
                <a:gd name="T60" fmla="*/ 62 w 134"/>
                <a:gd name="T61" fmla="*/ 524 h 582"/>
                <a:gd name="T62" fmla="*/ 58 w 134"/>
                <a:gd name="T63" fmla="*/ 536 h 582"/>
                <a:gd name="T64" fmla="*/ 78 w 134"/>
                <a:gd name="T65" fmla="*/ 530 h 582"/>
                <a:gd name="T66" fmla="*/ 80 w 134"/>
                <a:gd name="T67" fmla="*/ 548 h 582"/>
                <a:gd name="T68" fmla="*/ 104 w 134"/>
                <a:gd name="T69" fmla="*/ 516 h 582"/>
                <a:gd name="T70" fmla="*/ 8 w 134"/>
                <a:gd name="T71" fmla="*/ 366 h 582"/>
                <a:gd name="T72" fmla="*/ 18 w 134"/>
                <a:gd name="T73" fmla="*/ 352 h 582"/>
                <a:gd name="T74" fmla="*/ 16 w 134"/>
                <a:gd name="T75" fmla="*/ 380 h 582"/>
                <a:gd name="T76" fmla="*/ 8 w 134"/>
                <a:gd name="T77" fmla="*/ 390 h 582"/>
                <a:gd name="T78" fmla="*/ 14 w 134"/>
                <a:gd name="T79" fmla="*/ 390 h 582"/>
                <a:gd name="T80" fmla="*/ 22 w 134"/>
                <a:gd name="T81" fmla="*/ 384 h 582"/>
                <a:gd name="T82" fmla="*/ 12 w 134"/>
                <a:gd name="T83" fmla="*/ 394 h 582"/>
                <a:gd name="T84" fmla="*/ 14 w 134"/>
                <a:gd name="T85" fmla="*/ 410 h 582"/>
                <a:gd name="T86" fmla="*/ 10 w 134"/>
                <a:gd name="T87" fmla="*/ 448 h 582"/>
                <a:gd name="T88" fmla="*/ 14 w 134"/>
                <a:gd name="T89" fmla="*/ 468 h 582"/>
                <a:gd name="T90" fmla="*/ 20 w 134"/>
                <a:gd name="T91" fmla="*/ 478 h 582"/>
                <a:gd name="T92" fmla="*/ 26 w 134"/>
                <a:gd name="T93" fmla="*/ 482 h 582"/>
                <a:gd name="T94" fmla="*/ 24 w 134"/>
                <a:gd name="T95" fmla="*/ 492 h 582"/>
                <a:gd name="T96" fmla="*/ 30 w 134"/>
                <a:gd name="T97" fmla="*/ 500 h 582"/>
                <a:gd name="T98" fmla="*/ 30 w 134"/>
                <a:gd name="T99" fmla="*/ 512 h 582"/>
                <a:gd name="T100" fmla="*/ 38 w 134"/>
                <a:gd name="T101" fmla="*/ 514 h 582"/>
                <a:gd name="T102" fmla="*/ 42 w 134"/>
                <a:gd name="T103" fmla="*/ 516 h 582"/>
                <a:gd name="T104" fmla="*/ 44 w 134"/>
                <a:gd name="T105" fmla="*/ 526 h 582"/>
                <a:gd name="T106" fmla="*/ 54 w 134"/>
                <a:gd name="T107" fmla="*/ 540 h 582"/>
                <a:gd name="T108" fmla="*/ 64 w 134"/>
                <a:gd name="T109" fmla="*/ 552 h 582"/>
                <a:gd name="T110" fmla="*/ 68 w 134"/>
                <a:gd name="T111" fmla="*/ 550 h 582"/>
                <a:gd name="T112" fmla="*/ 76 w 134"/>
                <a:gd name="T113" fmla="*/ 554 h 582"/>
                <a:gd name="T114" fmla="*/ 86 w 134"/>
                <a:gd name="T115" fmla="*/ 544 h 582"/>
                <a:gd name="T116" fmla="*/ 132 w 134"/>
                <a:gd name="T117" fmla="*/ 578 h 582"/>
                <a:gd name="T118" fmla="*/ 128 w 134"/>
                <a:gd name="T119" fmla="*/ 570 h 582"/>
                <a:gd name="T120" fmla="*/ 116 w 134"/>
                <a:gd name="T121" fmla="*/ 57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582">
                  <a:moveTo>
                    <a:pt x="114" y="564"/>
                  </a:moveTo>
                  <a:lnTo>
                    <a:pt x="114" y="560"/>
                  </a:lnTo>
                  <a:lnTo>
                    <a:pt x="112" y="560"/>
                  </a:lnTo>
                  <a:lnTo>
                    <a:pt x="110" y="558"/>
                  </a:lnTo>
                  <a:lnTo>
                    <a:pt x="106" y="556"/>
                  </a:lnTo>
                  <a:lnTo>
                    <a:pt x="100" y="554"/>
                  </a:lnTo>
                  <a:lnTo>
                    <a:pt x="96" y="554"/>
                  </a:lnTo>
                  <a:lnTo>
                    <a:pt x="96" y="554"/>
                  </a:lnTo>
                  <a:lnTo>
                    <a:pt x="96" y="556"/>
                  </a:lnTo>
                  <a:lnTo>
                    <a:pt x="96" y="556"/>
                  </a:lnTo>
                  <a:lnTo>
                    <a:pt x="94" y="556"/>
                  </a:lnTo>
                  <a:lnTo>
                    <a:pt x="90" y="554"/>
                  </a:lnTo>
                  <a:lnTo>
                    <a:pt x="88" y="554"/>
                  </a:lnTo>
                  <a:lnTo>
                    <a:pt x="88" y="554"/>
                  </a:lnTo>
                  <a:lnTo>
                    <a:pt x="88" y="554"/>
                  </a:lnTo>
                  <a:lnTo>
                    <a:pt x="94" y="558"/>
                  </a:lnTo>
                  <a:lnTo>
                    <a:pt x="94" y="558"/>
                  </a:lnTo>
                  <a:lnTo>
                    <a:pt x="94" y="558"/>
                  </a:lnTo>
                  <a:lnTo>
                    <a:pt x="92" y="558"/>
                  </a:lnTo>
                  <a:lnTo>
                    <a:pt x="92" y="560"/>
                  </a:lnTo>
                  <a:lnTo>
                    <a:pt x="92" y="560"/>
                  </a:lnTo>
                  <a:lnTo>
                    <a:pt x="90" y="558"/>
                  </a:lnTo>
                  <a:lnTo>
                    <a:pt x="88" y="556"/>
                  </a:lnTo>
                  <a:lnTo>
                    <a:pt x="88" y="558"/>
                  </a:lnTo>
                  <a:lnTo>
                    <a:pt x="88" y="558"/>
                  </a:lnTo>
                  <a:lnTo>
                    <a:pt x="86" y="560"/>
                  </a:lnTo>
                  <a:lnTo>
                    <a:pt x="82" y="560"/>
                  </a:lnTo>
                  <a:lnTo>
                    <a:pt x="80" y="560"/>
                  </a:lnTo>
                  <a:lnTo>
                    <a:pt x="82" y="562"/>
                  </a:lnTo>
                  <a:lnTo>
                    <a:pt x="82" y="562"/>
                  </a:lnTo>
                  <a:lnTo>
                    <a:pt x="80" y="562"/>
                  </a:lnTo>
                  <a:lnTo>
                    <a:pt x="78" y="562"/>
                  </a:lnTo>
                  <a:lnTo>
                    <a:pt x="78" y="562"/>
                  </a:lnTo>
                  <a:lnTo>
                    <a:pt x="80" y="564"/>
                  </a:lnTo>
                  <a:lnTo>
                    <a:pt x="82" y="564"/>
                  </a:lnTo>
                  <a:lnTo>
                    <a:pt x="84" y="562"/>
                  </a:lnTo>
                  <a:lnTo>
                    <a:pt x="84" y="562"/>
                  </a:lnTo>
                  <a:lnTo>
                    <a:pt x="86" y="562"/>
                  </a:lnTo>
                  <a:lnTo>
                    <a:pt x="88" y="564"/>
                  </a:lnTo>
                  <a:lnTo>
                    <a:pt x="88" y="564"/>
                  </a:lnTo>
                  <a:lnTo>
                    <a:pt x="90" y="564"/>
                  </a:lnTo>
                  <a:lnTo>
                    <a:pt x="90" y="566"/>
                  </a:lnTo>
                  <a:lnTo>
                    <a:pt x="92" y="566"/>
                  </a:lnTo>
                  <a:lnTo>
                    <a:pt x="90" y="568"/>
                  </a:lnTo>
                  <a:lnTo>
                    <a:pt x="88" y="570"/>
                  </a:lnTo>
                  <a:lnTo>
                    <a:pt x="90" y="572"/>
                  </a:lnTo>
                  <a:lnTo>
                    <a:pt x="92" y="572"/>
                  </a:lnTo>
                  <a:lnTo>
                    <a:pt x="94" y="572"/>
                  </a:lnTo>
                  <a:lnTo>
                    <a:pt x="94" y="574"/>
                  </a:lnTo>
                  <a:lnTo>
                    <a:pt x="96" y="574"/>
                  </a:lnTo>
                  <a:lnTo>
                    <a:pt x="96" y="574"/>
                  </a:lnTo>
                  <a:lnTo>
                    <a:pt x="94" y="572"/>
                  </a:lnTo>
                  <a:lnTo>
                    <a:pt x="92" y="570"/>
                  </a:lnTo>
                  <a:lnTo>
                    <a:pt x="92" y="570"/>
                  </a:lnTo>
                  <a:lnTo>
                    <a:pt x="94" y="570"/>
                  </a:lnTo>
                  <a:lnTo>
                    <a:pt x="94" y="570"/>
                  </a:lnTo>
                  <a:lnTo>
                    <a:pt x="96" y="570"/>
                  </a:lnTo>
                  <a:lnTo>
                    <a:pt x="96" y="568"/>
                  </a:lnTo>
                  <a:lnTo>
                    <a:pt x="94" y="568"/>
                  </a:lnTo>
                  <a:lnTo>
                    <a:pt x="94" y="566"/>
                  </a:lnTo>
                  <a:lnTo>
                    <a:pt x="98" y="564"/>
                  </a:lnTo>
                  <a:lnTo>
                    <a:pt x="100" y="564"/>
                  </a:lnTo>
                  <a:lnTo>
                    <a:pt x="110" y="566"/>
                  </a:lnTo>
                  <a:lnTo>
                    <a:pt x="112" y="566"/>
                  </a:lnTo>
                  <a:lnTo>
                    <a:pt x="112" y="564"/>
                  </a:lnTo>
                  <a:lnTo>
                    <a:pt x="114" y="564"/>
                  </a:lnTo>
                  <a:close/>
                  <a:moveTo>
                    <a:pt x="114" y="558"/>
                  </a:moveTo>
                  <a:lnTo>
                    <a:pt x="110" y="558"/>
                  </a:lnTo>
                  <a:lnTo>
                    <a:pt x="104" y="554"/>
                  </a:lnTo>
                  <a:lnTo>
                    <a:pt x="100" y="552"/>
                  </a:lnTo>
                  <a:lnTo>
                    <a:pt x="98" y="552"/>
                  </a:lnTo>
                  <a:lnTo>
                    <a:pt x="96" y="550"/>
                  </a:lnTo>
                  <a:lnTo>
                    <a:pt x="94" y="548"/>
                  </a:lnTo>
                  <a:lnTo>
                    <a:pt x="94" y="548"/>
                  </a:lnTo>
                  <a:lnTo>
                    <a:pt x="94" y="546"/>
                  </a:lnTo>
                  <a:lnTo>
                    <a:pt x="96" y="544"/>
                  </a:lnTo>
                  <a:lnTo>
                    <a:pt x="98" y="542"/>
                  </a:lnTo>
                  <a:lnTo>
                    <a:pt x="100" y="542"/>
                  </a:lnTo>
                  <a:lnTo>
                    <a:pt x="100" y="540"/>
                  </a:lnTo>
                  <a:lnTo>
                    <a:pt x="100" y="538"/>
                  </a:lnTo>
                  <a:lnTo>
                    <a:pt x="98" y="538"/>
                  </a:lnTo>
                  <a:lnTo>
                    <a:pt x="94" y="540"/>
                  </a:lnTo>
                  <a:lnTo>
                    <a:pt x="92" y="542"/>
                  </a:lnTo>
                  <a:lnTo>
                    <a:pt x="90" y="542"/>
                  </a:lnTo>
                  <a:lnTo>
                    <a:pt x="88" y="538"/>
                  </a:lnTo>
                  <a:lnTo>
                    <a:pt x="88" y="536"/>
                  </a:lnTo>
                  <a:lnTo>
                    <a:pt x="88" y="534"/>
                  </a:lnTo>
                  <a:lnTo>
                    <a:pt x="90" y="532"/>
                  </a:lnTo>
                  <a:lnTo>
                    <a:pt x="90" y="530"/>
                  </a:lnTo>
                  <a:lnTo>
                    <a:pt x="88" y="530"/>
                  </a:lnTo>
                  <a:lnTo>
                    <a:pt x="86" y="530"/>
                  </a:lnTo>
                  <a:lnTo>
                    <a:pt x="88" y="528"/>
                  </a:lnTo>
                  <a:lnTo>
                    <a:pt x="90" y="528"/>
                  </a:lnTo>
                  <a:lnTo>
                    <a:pt x="92" y="528"/>
                  </a:lnTo>
                  <a:lnTo>
                    <a:pt x="92" y="528"/>
                  </a:lnTo>
                  <a:lnTo>
                    <a:pt x="94" y="526"/>
                  </a:lnTo>
                  <a:lnTo>
                    <a:pt x="94" y="524"/>
                  </a:lnTo>
                  <a:lnTo>
                    <a:pt x="94" y="522"/>
                  </a:lnTo>
                  <a:lnTo>
                    <a:pt x="96" y="520"/>
                  </a:lnTo>
                  <a:lnTo>
                    <a:pt x="98" y="520"/>
                  </a:lnTo>
                  <a:lnTo>
                    <a:pt x="100" y="522"/>
                  </a:lnTo>
                  <a:lnTo>
                    <a:pt x="100" y="522"/>
                  </a:lnTo>
                  <a:lnTo>
                    <a:pt x="104" y="520"/>
                  </a:lnTo>
                  <a:lnTo>
                    <a:pt x="108" y="534"/>
                  </a:lnTo>
                  <a:lnTo>
                    <a:pt x="108" y="534"/>
                  </a:lnTo>
                  <a:lnTo>
                    <a:pt x="108" y="534"/>
                  </a:lnTo>
                  <a:lnTo>
                    <a:pt x="114" y="558"/>
                  </a:lnTo>
                  <a:close/>
                  <a:moveTo>
                    <a:pt x="104" y="516"/>
                  </a:moveTo>
                  <a:lnTo>
                    <a:pt x="100" y="514"/>
                  </a:lnTo>
                  <a:lnTo>
                    <a:pt x="98" y="514"/>
                  </a:lnTo>
                  <a:lnTo>
                    <a:pt x="96" y="512"/>
                  </a:lnTo>
                  <a:lnTo>
                    <a:pt x="80" y="512"/>
                  </a:lnTo>
                  <a:lnTo>
                    <a:pt x="72" y="514"/>
                  </a:lnTo>
                  <a:lnTo>
                    <a:pt x="70" y="512"/>
                  </a:lnTo>
                  <a:lnTo>
                    <a:pt x="64" y="512"/>
                  </a:lnTo>
                  <a:lnTo>
                    <a:pt x="62" y="506"/>
                  </a:lnTo>
                  <a:lnTo>
                    <a:pt x="60" y="502"/>
                  </a:lnTo>
                  <a:lnTo>
                    <a:pt x="58" y="500"/>
                  </a:lnTo>
                  <a:lnTo>
                    <a:pt x="58" y="492"/>
                  </a:lnTo>
                  <a:lnTo>
                    <a:pt x="58" y="490"/>
                  </a:lnTo>
                  <a:lnTo>
                    <a:pt x="54" y="490"/>
                  </a:lnTo>
                  <a:lnTo>
                    <a:pt x="50" y="492"/>
                  </a:lnTo>
                  <a:lnTo>
                    <a:pt x="48" y="494"/>
                  </a:lnTo>
                  <a:lnTo>
                    <a:pt x="46" y="494"/>
                  </a:lnTo>
                  <a:lnTo>
                    <a:pt x="40" y="484"/>
                  </a:lnTo>
                  <a:lnTo>
                    <a:pt x="40" y="480"/>
                  </a:lnTo>
                  <a:lnTo>
                    <a:pt x="42" y="468"/>
                  </a:lnTo>
                  <a:lnTo>
                    <a:pt x="44" y="464"/>
                  </a:lnTo>
                  <a:lnTo>
                    <a:pt x="48" y="460"/>
                  </a:lnTo>
                  <a:lnTo>
                    <a:pt x="50" y="454"/>
                  </a:lnTo>
                  <a:lnTo>
                    <a:pt x="48" y="448"/>
                  </a:lnTo>
                  <a:lnTo>
                    <a:pt x="46" y="442"/>
                  </a:lnTo>
                  <a:lnTo>
                    <a:pt x="48" y="438"/>
                  </a:lnTo>
                  <a:lnTo>
                    <a:pt x="50" y="434"/>
                  </a:lnTo>
                  <a:lnTo>
                    <a:pt x="48" y="428"/>
                  </a:lnTo>
                  <a:lnTo>
                    <a:pt x="48" y="426"/>
                  </a:lnTo>
                  <a:lnTo>
                    <a:pt x="50" y="424"/>
                  </a:lnTo>
                  <a:lnTo>
                    <a:pt x="48" y="418"/>
                  </a:lnTo>
                  <a:lnTo>
                    <a:pt x="48" y="412"/>
                  </a:lnTo>
                  <a:lnTo>
                    <a:pt x="46" y="408"/>
                  </a:lnTo>
                  <a:lnTo>
                    <a:pt x="46" y="406"/>
                  </a:lnTo>
                  <a:lnTo>
                    <a:pt x="50" y="402"/>
                  </a:lnTo>
                  <a:lnTo>
                    <a:pt x="50" y="400"/>
                  </a:lnTo>
                  <a:lnTo>
                    <a:pt x="46" y="396"/>
                  </a:lnTo>
                  <a:lnTo>
                    <a:pt x="44" y="392"/>
                  </a:lnTo>
                  <a:lnTo>
                    <a:pt x="40" y="392"/>
                  </a:lnTo>
                  <a:lnTo>
                    <a:pt x="40" y="394"/>
                  </a:lnTo>
                  <a:lnTo>
                    <a:pt x="38" y="392"/>
                  </a:lnTo>
                  <a:lnTo>
                    <a:pt x="38" y="390"/>
                  </a:lnTo>
                  <a:lnTo>
                    <a:pt x="44" y="390"/>
                  </a:lnTo>
                  <a:lnTo>
                    <a:pt x="48" y="386"/>
                  </a:lnTo>
                  <a:lnTo>
                    <a:pt x="46" y="384"/>
                  </a:lnTo>
                  <a:lnTo>
                    <a:pt x="46" y="382"/>
                  </a:lnTo>
                  <a:lnTo>
                    <a:pt x="44" y="384"/>
                  </a:lnTo>
                  <a:lnTo>
                    <a:pt x="42" y="384"/>
                  </a:lnTo>
                  <a:lnTo>
                    <a:pt x="40" y="378"/>
                  </a:lnTo>
                  <a:lnTo>
                    <a:pt x="38" y="374"/>
                  </a:lnTo>
                  <a:lnTo>
                    <a:pt x="38" y="370"/>
                  </a:lnTo>
                  <a:lnTo>
                    <a:pt x="38" y="366"/>
                  </a:lnTo>
                  <a:lnTo>
                    <a:pt x="34" y="364"/>
                  </a:lnTo>
                  <a:lnTo>
                    <a:pt x="32" y="360"/>
                  </a:lnTo>
                  <a:lnTo>
                    <a:pt x="32" y="352"/>
                  </a:lnTo>
                  <a:lnTo>
                    <a:pt x="34" y="350"/>
                  </a:lnTo>
                  <a:lnTo>
                    <a:pt x="36" y="346"/>
                  </a:lnTo>
                  <a:lnTo>
                    <a:pt x="34" y="344"/>
                  </a:lnTo>
                  <a:lnTo>
                    <a:pt x="32" y="342"/>
                  </a:lnTo>
                  <a:lnTo>
                    <a:pt x="32" y="336"/>
                  </a:lnTo>
                  <a:lnTo>
                    <a:pt x="30" y="328"/>
                  </a:lnTo>
                  <a:lnTo>
                    <a:pt x="32" y="320"/>
                  </a:lnTo>
                  <a:lnTo>
                    <a:pt x="30" y="316"/>
                  </a:lnTo>
                  <a:lnTo>
                    <a:pt x="28" y="312"/>
                  </a:lnTo>
                  <a:lnTo>
                    <a:pt x="32" y="306"/>
                  </a:lnTo>
                  <a:lnTo>
                    <a:pt x="34" y="298"/>
                  </a:lnTo>
                  <a:lnTo>
                    <a:pt x="38" y="298"/>
                  </a:lnTo>
                  <a:lnTo>
                    <a:pt x="38" y="294"/>
                  </a:lnTo>
                  <a:lnTo>
                    <a:pt x="32" y="280"/>
                  </a:lnTo>
                  <a:lnTo>
                    <a:pt x="32" y="276"/>
                  </a:lnTo>
                  <a:lnTo>
                    <a:pt x="32" y="272"/>
                  </a:lnTo>
                  <a:lnTo>
                    <a:pt x="32" y="264"/>
                  </a:lnTo>
                  <a:lnTo>
                    <a:pt x="34" y="258"/>
                  </a:lnTo>
                  <a:lnTo>
                    <a:pt x="38" y="256"/>
                  </a:lnTo>
                  <a:lnTo>
                    <a:pt x="38" y="250"/>
                  </a:lnTo>
                  <a:lnTo>
                    <a:pt x="34" y="248"/>
                  </a:lnTo>
                  <a:lnTo>
                    <a:pt x="32" y="246"/>
                  </a:lnTo>
                  <a:lnTo>
                    <a:pt x="36" y="242"/>
                  </a:lnTo>
                  <a:lnTo>
                    <a:pt x="36" y="236"/>
                  </a:lnTo>
                  <a:lnTo>
                    <a:pt x="38" y="232"/>
                  </a:lnTo>
                  <a:lnTo>
                    <a:pt x="40" y="230"/>
                  </a:lnTo>
                  <a:lnTo>
                    <a:pt x="40" y="224"/>
                  </a:lnTo>
                  <a:lnTo>
                    <a:pt x="38" y="216"/>
                  </a:lnTo>
                  <a:lnTo>
                    <a:pt x="38" y="214"/>
                  </a:lnTo>
                  <a:lnTo>
                    <a:pt x="36" y="206"/>
                  </a:lnTo>
                  <a:lnTo>
                    <a:pt x="34" y="202"/>
                  </a:lnTo>
                  <a:lnTo>
                    <a:pt x="32" y="198"/>
                  </a:lnTo>
                  <a:lnTo>
                    <a:pt x="30" y="196"/>
                  </a:lnTo>
                  <a:lnTo>
                    <a:pt x="28" y="194"/>
                  </a:lnTo>
                  <a:lnTo>
                    <a:pt x="26" y="186"/>
                  </a:lnTo>
                  <a:lnTo>
                    <a:pt x="28" y="182"/>
                  </a:lnTo>
                  <a:lnTo>
                    <a:pt x="32" y="180"/>
                  </a:lnTo>
                  <a:lnTo>
                    <a:pt x="32" y="174"/>
                  </a:lnTo>
                  <a:lnTo>
                    <a:pt x="34" y="172"/>
                  </a:lnTo>
                  <a:lnTo>
                    <a:pt x="34" y="166"/>
                  </a:lnTo>
                  <a:lnTo>
                    <a:pt x="32" y="162"/>
                  </a:lnTo>
                  <a:lnTo>
                    <a:pt x="32" y="154"/>
                  </a:lnTo>
                  <a:lnTo>
                    <a:pt x="32" y="152"/>
                  </a:lnTo>
                  <a:lnTo>
                    <a:pt x="34" y="144"/>
                  </a:lnTo>
                  <a:lnTo>
                    <a:pt x="36" y="140"/>
                  </a:lnTo>
                  <a:lnTo>
                    <a:pt x="38" y="132"/>
                  </a:lnTo>
                  <a:lnTo>
                    <a:pt x="42" y="130"/>
                  </a:lnTo>
                  <a:lnTo>
                    <a:pt x="44" y="128"/>
                  </a:lnTo>
                  <a:lnTo>
                    <a:pt x="46" y="126"/>
                  </a:lnTo>
                  <a:lnTo>
                    <a:pt x="46" y="124"/>
                  </a:lnTo>
                  <a:lnTo>
                    <a:pt x="46" y="122"/>
                  </a:lnTo>
                  <a:lnTo>
                    <a:pt x="44" y="120"/>
                  </a:lnTo>
                  <a:lnTo>
                    <a:pt x="42" y="118"/>
                  </a:lnTo>
                  <a:lnTo>
                    <a:pt x="44" y="116"/>
                  </a:lnTo>
                  <a:lnTo>
                    <a:pt x="46" y="114"/>
                  </a:lnTo>
                  <a:lnTo>
                    <a:pt x="46" y="110"/>
                  </a:lnTo>
                  <a:lnTo>
                    <a:pt x="42" y="108"/>
                  </a:lnTo>
                  <a:lnTo>
                    <a:pt x="42" y="104"/>
                  </a:lnTo>
                  <a:lnTo>
                    <a:pt x="44" y="100"/>
                  </a:lnTo>
                  <a:lnTo>
                    <a:pt x="44" y="98"/>
                  </a:lnTo>
                  <a:lnTo>
                    <a:pt x="40" y="96"/>
                  </a:lnTo>
                  <a:lnTo>
                    <a:pt x="42" y="94"/>
                  </a:lnTo>
                  <a:lnTo>
                    <a:pt x="56" y="86"/>
                  </a:lnTo>
                  <a:lnTo>
                    <a:pt x="58" y="72"/>
                  </a:lnTo>
                  <a:lnTo>
                    <a:pt x="58" y="68"/>
                  </a:lnTo>
                  <a:lnTo>
                    <a:pt x="56" y="68"/>
                  </a:lnTo>
                  <a:lnTo>
                    <a:pt x="54" y="70"/>
                  </a:lnTo>
                  <a:lnTo>
                    <a:pt x="52" y="70"/>
                  </a:lnTo>
                  <a:lnTo>
                    <a:pt x="42" y="46"/>
                  </a:lnTo>
                  <a:lnTo>
                    <a:pt x="36" y="40"/>
                  </a:lnTo>
                  <a:lnTo>
                    <a:pt x="34" y="38"/>
                  </a:lnTo>
                  <a:lnTo>
                    <a:pt x="38" y="32"/>
                  </a:lnTo>
                  <a:lnTo>
                    <a:pt x="36" y="28"/>
                  </a:lnTo>
                  <a:lnTo>
                    <a:pt x="38" y="26"/>
                  </a:lnTo>
                  <a:lnTo>
                    <a:pt x="38" y="24"/>
                  </a:lnTo>
                  <a:lnTo>
                    <a:pt x="32" y="18"/>
                  </a:lnTo>
                  <a:lnTo>
                    <a:pt x="30" y="16"/>
                  </a:lnTo>
                  <a:lnTo>
                    <a:pt x="30" y="12"/>
                  </a:lnTo>
                  <a:lnTo>
                    <a:pt x="30" y="10"/>
                  </a:lnTo>
                  <a:lnTo>
                    <a:pt x="30" y="8"/>
                  </a:lnTo>
                  <a:lnTo>
                    <a:pt x="30" y="6"/>
                  </a:lnTo>
                  <a:lnTo>
                    <a:pt x="28" y="4"/>
                  </a:lnTo>
                  <a:lnTo>
                    <a:pt x="26" y="2"/>
                  </a:lnTo>
                  <a:lnTo>
                    <a:pt x="24" y="0"/>
                  </a:lnTo>
                  <a:lnTo>
                    <a:pt x="22" y="0"/>
                  </a:lnTo>
                  <a:lnTo>
                    <a:pt x="22" y="0"/>
                  </a:lnTo>
                  <a:lnTo>
                    <a:pt x="20" y="2"/>
                  </a:lnTo>
                  <a:lnTo>
                    <a:pt x="24" y="6"/>
                  </a:lnTo>
                  <a:lnTo>
                    <a:pt x="22" y="6"/>
                  </a:lnTo>
                  <a:lnTo>
                    <a:pt x="20" y="8"/>
                  </a:lnTo>
                  <a:lnTo>
                    <a:pt x="18" y="8"/>
                  </a:lnTo>
                  <a:lnTo>
                    <a:pt x="16" y="10"/>
                  </a:lnTo>
                  <a:lnTo>
                    <a:pt x="12" y="12"/>
                  </a:lnTo>
                  <a:lnTo>
                    <a:pt x="14" y="12"/>
                  </a:lnTo>
                  <a:lnTo>
                    <a:pt x="14" y="16"/>
                  </a:lnTo>
                  <a:lnTo>
                    <a:pt x="14" y="18"/>
                  </a:lnTo>
                  <a:lnTo>
                    <a:pt x="14" y="22"/>
                  </a:lnTo>
                  <a:lnTo>
                    <a:pt x="16" y="32"/>
                  </a:lnTo>
                  <a:lnTo>
                    <a:pt x="16" y="34"/>
                  </a:lnTo>
                  <a:lnTo>
                    <a:pt x="16" y="38"/>
                  </a:lnTo>
                  <a:lnTo>
                    <a:pt x="14" y="38"/>
                  </a:lnTo>
                  <a:lnTo>
                    <a:pt x="14" y="44"/>
                  </a:lnTo>
                  <a:lnTo>
                    <a:pt x="16" y="48"/>
                  </a:lnTo>
                  <a:lnTo>
                    <a:pt x="18" y="52"/>
                  </a:lnTo>
                  <a:lnTo>
                    <a:pt x="18" y="58"/>
                  </a:lnTo>
                  <a:lnTo>
                    <a:pt x="18" y="60"/>
                  </a:lnTo>
                  <a:lnTo>
                    <a:pt x="16" y="62"/>
                  </a:lnTo>
                  <a:lnTo>
                    <a:pt x="18" y="70"/>
                  </a:lnTo>
                  <a:lnTo>
                    <a:pt x="18" y="72"/>
                  </a:lnTo>
                  <a:lnTo>
                    <a:pt x="16" y="72"/>
                  </a:lnTo>
                  <a:lnTo>
                    <a:pt x="14" y="74"/>
                  </a:lnTo>
                  <a:lnTo>
                    <a:pt x="14" y="78"/>
                  </a:lnTo>
                  <a:lnTo>
                    <a:pt x="14" y="80"/>
                  </a:lnTo>
                  <a:lnTo>
                    <a:pt x="16" y="78"/>
                  </a:lnTo>
                  <a:lnTo>
                    <a:pt x="18" y="80"/>
                  </a:lnTo>
                  <a:lnTo>
                    <a:pt x="16" y="82"/>
                  </a:lnTo>
                  <a:lnTo>
                    <a:pt x="16" y="94"/>
                  </a:lnTo>
                  <a:lnTo>
                    <a:pt x="18" y="98"/>
                  </a:lnTo>
                  <a:lnTo>
                    <a:pt x="18" y="104"/>
                  </a:lnTo>
                  <a:lnTo>
                    <a:pt x="18" y="106"/>
                  </a:lnTo>
                  <a:lnTo>
                    <a:pt x="16" y="110"/>
                  </a:lnTo>
                  <a:lnTo>
                    <a:pt x="16" y="112"/>
                  </a:lnTo>
                  <a:lnTo>
                    <a:pt x="18" y="116"/>
                  </a:lnTo>
                  <a:lnTo>
                    <a:pt x="18" y="120"/>
                  </a:lnTo>
                  <a:lnTo>
                    <a:pt x="18" y="126"/>
                  </a:lnTo>
                  <a:lnTo>
                    <a:pt x="16" y="128"/>
                  </a:lnTo>
                  <a:lnTo>
                    <a:pt x="16" y="132"/>
                  </a:lnTo>
                  <a:lnTo>
                    <a:pt x="16" y="132"/>
                  </a:lnTo>
                  <a:lnTo>
                    <a:pt x="16" y="134"/>
                  </a:lnTo>
                  <a:lnTo>
                    <a:pt x="14" y="138"/>
                  </a:lnTo>
                  <a:lnTo>
                    <a:pt x="14" y="140"/>
                  </a:lnTo>
                  <a:lnTo>
                    <a:pt x="12" y="142"/>
                  </a:lnTo>
                  <a:lnTo>
                    <a:pt x="14" y="146"/>
                  </a:lnTo>
                  <a:lnTo>
                    <a:pt x="14" y="148"/>
                  </a:lnTo>
                  <a:lnTo>
                    <a:pt x="10" y="152"/>
                  </a:lnTo>
                  <a:lnTo>
                    <a:pt x="10" y="154"/>
                  </a:lnTo>
                  <a:lnTo>
                    <a:pt x="14" y="158"/>
                  </a:lnTo>
                  <a:lnTo>
                    <a:pt x="14" y="162"/>
                  </a:lnTo>
                  <a:lnTo>
                    <a:pt x="16" y="164"/>
                  </a:lnTo>
                  <a:lnTo>
                    <a:pt x="14" y="166"/>
                  </a:lnTo>
                  <a:lnTo>
                    <a:pt x="12" y="168"/>
                  </a:lnTo>
                  <a:lnTo>
                    <a:pt x="14" y="170"/>
                  </a:lnTo>
                  <a:lnTo>
                    <a:pt x="12" y="172"/>
                  </a:lnTo>
                  <a:lnTo>
                    <a:pt x="10" y="172"/>
                  </a:lnTo>
                  <a:lnTo>
                    <a:pt x="10" y="176"/>
                  </a:lnTo>
                  <a:lnTo>
                    <a:pt x="10" y="180"/>
                  </a:lnTo>
                  <a:lnTo>
                    <a:pt x="12" y="182"/>
                  </a:lnTo>
                  <a:lnTo>
                    <a:pt x="14" y="188"/>
                  </a:lnTo>
                  <a:lnTo>
                    <a:pt x="14" y="194"/>
                  </a:lnTo>
                  <a:lnTo>
                    <a:pt x="12" y="194"/>
                  </a:lnTo>
                  <a:lnTo>
                    <a:pt x="14" y="196"/>
                  </a:lnTo>
                  <a:lnTo>
                    <a:pt x="16" y="200"/>
                  </a:lnTo>
                  <a:lnTo>
                    <a:pt x="16" y="204"/>
                  </a:lnTo>
                  <a:lnTo>
                    <a:pt x="16" y="208"/>
                  </a:lnTo>
                  <a:lnTo>
                    <a:pt x="16" y="208"/>
                  </a:lnTo>
                  <a:lnTo>
                    <a:pt x="16" y="210"/>
                  </a:lnTo>
                  <a:lnTo>
                    <a:pt x="16" y="212"/>
                  </a:lnTo>
                  <a:lnTo>
                    <a:pt x="16" y="214"/>
                  </a:lnTo>
                  <a:lnTo>
                    <a:pt x="16" y="216"/>
                  </a:lnTo>
                  <a:lnTo>
                    <a:pt x="18" y="220"/>
                  </a:lnTo>
                  <a:lnTo>
                    <a:pt x="18" y="222"/>
                  </a:lnTo>
                  <a:lnTo>
                    <a:pt x="18" y="224"/>
                  </a:lnTo>
                  <a:lnTo>
                    <a:pt x="16" y="226"/>
                  </a:lnTo>
                  <a:lnTo>
                    <a:pt x="14" y="228"/>
                  </a:lnTo>
                  <a:lnTo>
                    <a:pt x="14" y="230"/>
                  </a:lnTo>
                  <a:lnTo>
                    <a:pt x="14" y="230"/>
                  </a:lnTo>
                  <a:lnTo>
                    <a:pt x="14" y="234"/>
                  </a:lnTo>
                  <a:lnTo>
                    <a:pt x="12" y="236"/>
                  </a:lnTo>
                  <a:lnTo>
                    <a:pt x="12" y="238"/>
                  </a:lnTo>
                  <a:lnTo>
                    <a:pt x="12" y="242"/>
                  </a:lnTo>
                  <a:lnTo>
                    <a:pt x="10" y="244"/>
                  </a:lnTo>
                  <a:lnTo>
                    <a:pt x="12" y="246"/>
                  </a:lnTo>
                  <a:lnTo>
                    <a:pt x="10" y="246"/>
                  </a:lnTo>
                  <a:lnTo>
                    <a:pt x="10" y="250"/>
                  </a:lnTo>
                  <a:lnTo>
                    <a:pt x="10" y="250"/>
                  </a:lnTo>
                  <a:lnTo>
                    <a:pt x="10" y="252"/>
                  </a:lnTo>
                  <a:lnTo>
                    <a:pt x="10" y="254"/>
                  </a:lnTo>
                  <a:lnTo>
                    <a:pt x="8" y="256"/>
                  </a:lnTo>
                  <a:lnTo>
                    <a:pt x="8" y="260"/>
                  </a:lnTo>
                  <a:lnTo>
                    <a:pt x="8" y="262"/>
                  </a:lnTo>
                  <a:lnTo>
                    <a:pt x="6" y="262"/>
                  </a:lnTo>
                  <a:lnTo>
                    <a:pt x="6" y="264"/>
                  </a:lnTo>
                  <a:lnTo>
                    <a:pt x="6" y="266"/>
                  </a:lnTo>
                  <a:lnTo>
                    <a:pt x="6" y="268"/>
                  </a:lnTo>
                  <a:lnTo>
                    <a:pt x="6" y="270"/>
                  </a:lnTo>
                  <a:lnTo>
                    <a:pt x="6" y="272"/>
                  </a:lnTo>
                  <a:lnTo>
                    <a:pt x="4" y="274"/>
                  </a:lnTo>
                  <a:lnTo>
                    <a:pt x="4" y="276"/>
                  </a:lnTo>
                  <a:lnTo>
                    <a:pt x="2" y="274"/>
                  </a:lnTo>
                  <a:lnTo>
                    <a:pt x="0" y="274"/>
                  </a:lnTo>
                  <a:lnTo>
                    <a:pt x="0" y="276"/>
                  </a:lnTo>
                  <a:lnTo>
                    <a:pt x="0" y="278"/>
                  </a:lnTo>
                  <a:lnTo>
                    <a:pt x="0" y="282"/>
                  </a:lnTo>
                  <a:lnTo>
                    <a:pt x="2" y="284"/>
                  </a:lnTo>
                  <a:lnTo>
                    <a:pt x="4" y="286"/>
                  </a:lnTo>
                  <a:lnTo>
                    <a:pt x="6" y="290"/>
                  </a:lnTo>
                  <a:lnTo>
                    <a:pt x="4" y="292"/>
                  </a:lnTo>
                  <a:lnTo>
                    <a:pt x="8" y="298"/>
                  </a:lnTo>
                  <a:lnTo>
                    <a:pt x="10" y="300"/>
                  </a:lnTo>
                  <a:lnTo>
                    <a:pt x="10" y="302"/>
                  </a:lnTo>
                  <a:lnTo>
                    <a:pt x="10" y="306"/>
                  </a:lnTo>
                  <a:lnTo>
                    <a:pt x="10" y="312"/>
                  </a:lnTo>
                  <a:lnTo>
                    <a:pt x="8" y="312"/>
                  </a:lnTo>
                  <a:lnTo>
                    <a:pt x="10" y="314"/>
                  </a:lnTo>
                  <a:lnTo>
                    <a:pt x="8" y="316"/>
                  </a:lnTo>
                  <a:lnTo>
                    <a:pt x="8" y="316"/>
                  </a:lnTo>
                  <a:lnTo>
                    <a:pt x="6" y="316"/>
                  </a:lnTo>
                  <a:lnTo>
                    <a:pt x="6" y="318"/>
                  </a:lnTo>
                  <a:lnTo>
                    <a:pt x="6" y="320"/>
                  </a:lnTo>
                  <a:lnTo>
                    <a:pt x="8" y="322"/>
                  </a:lnTo>
                  <a:lnTo>
                    <a:pt x="6" y="326"/>
                  </a:lnTo>
                  <a:lnTo>
                    <a:pt x="8" y="328"/>
                  </a:lnTo>
                  <a:lnTo>
                    <a:pt x="6" y="330"/>
                  </a:lnTo>
                  <a:lnTo>
                    <a:pt x="8" y="332"/>
                  </a:lnTo>
                  <a:lnTo>
                    <a:pt x="6" y="332"/>
                  </a:lnTo>
                  <a:lnTo>
                    <a:pt x="6" y="334"/>
                  </a:lnTo>
                  <a:lnTo>
                    <a:pt x="6" y="334"/>
                  </a:lnTo>
                  <a:lnTo>
                    <a:pt x="10" y="340"/>
                  </a:lnTo>
                  <a:lnTo>
                    <a:pt x="12" y="342"/>
                  </a:lnTo>
                  <a:lnTo>
                    <a:pt x="12" y="344"/>
                  </a:lnTo>
                  <a:lnTo>
                    <a:pt x="16" y="346"/>
                  </a:lnTo>
                  <a:lnTo>
                    <a:pt x="20" y="344"/>
                  </a:lnTo>
                  <a:lnTo>
                    <a:pt x="20" y="340"/>
                  </a:lnTo>
                  <a:lnTo>
                    <a:pt x="20" y="340"/>
                  </a:lnTo>
                  <a:lnTo>
                    <a:pt x="22" y="340"/>
                  </a:lnTo>
                  <a:lnTo>
                    <a:pt x="24" y="342"/>
                  </a:lnTo>
                  <a:lnTo>
                    <a:pt x="26" y="342"/>
                  </a:lnTo>
                  <a:lnTo>
                    <a:pt x="26" y="342"/>
                  </a:lnTo>
                  <a:lnTo>
                    <a:pt x="26" y="344"/>
                  </a:lnTo>
                  <a:lnTo>
                    <a:pt x="24" y="346"/>
                  </a:lnTo>
                  <a:lnTo>
                    <a:pt x="24" y="348"/>
                  </a:lnTo>
                  <a:lnTo>
                    <a:pt x="24" y="348"/>
                  </a:lnTo>
                  <a:lnTo>
                    <a:pt x="26" y="348"/>
                  </a:lnTo>
                  <a:lnTo>
                    <a:pt x="26" y="350"/>
                  </a:lnTo>
                  <a:lnTo>
                    <a:pt x="28" y="354"/>
                  </a:lnTo>
                  <a:lnTo>
                    <a:pt x="28" y="356"/>
                  </a:lnTo>
                  <a:lnTo>
                    <a:pt x="28" y="356"/>
                  </a:lnTo>
                  <a:lnTo>
                    <a:pt x="26" y="354"/>
                  </a:lnTo>
                  <a:lnTo>
                    <a:pt x="26" y="352"/>
                  </a:lnTo>
                  <a:lnTo>
                    <a:pt x="24" y="352"/>
                  </a:lnTo>
                  <a:lnTo>
                    <a:pt x="24" y="354"/>
                  </a:lnTo>
                  <a:lnTo>
                    <a:pt x="24" y="354"/>
                  </a:lnTo>
                  <a:lnTo>
                    <a:pt x="26" y="356"/>
                  </a:lnTo>
                  <a:lnTo>
                    <a:pt x="26" y="358"/>
                  </a:lnTo>
                  <a:lnTo>
                    <a:pt x="24" y="358"/>
                  </a:lnTo>
                  <a:lnTo>
                    <a:pt x="24" y="360"/>
                  </a:lnTo>
                  <a:lnTo>
                    <a:pt x="24" y="362"/>
                  </a:lnTo>
                  <a:lnTo>
                    <a:pt x="26" y="364"/>
                  </a:lnTo>
                  <a:lnTo>
                    <a:pt x="24" y="366"/>
                  </a:lnTo>
                  <a:lnTo>
                    <a:pt x="24" y="368"/>
                  </a:lnTo>
                  <a:lnTo>
                    <a:pt x="24" y="368"/>
                  </a:lnTo>
                  <a:lnTo>
                    <a:pt x="22" y="370"/>
                  </a:lnTo>
                  <a:lnTo>
                    <a:pt x="24" y="372"/>
                  </a:lnTo>
                  <a:lnTo>
                    <a:pt x="26" y="374"/>
                  </a:lnTo>
                  <a:lnTo>
                    <a:pt x="24" y="376"/>
                  </a:lnTo>
                  <a:lnTo>
                    <a:pt x="24" y="378"/>
                  </a:lnTo>
                  <a:lnTo>
                    <a:pt x="24" y="380"/>
                  </a:lnTo>
                  <a:lnTo>
                    <a:pt x="24" y="382"/>
                  </a:lnTo>
                  <a:lnTo>
                    <a:pt x="24" y="384"/>
                  </a:lnTo>
                  <a:lnTo>
                    <a:pt x="26" y="384"/>
                  </a:lnTo>
                  <a:lnTo>
                    <a:pt x="28" y="384"/>
                  </a:lnTo>
                  <a:lnTo>
                    <a:pt x="28" y="386"/>
                  </a:lnTo>
                  <a:lnTo>
                    <a:pt x="30" y="388"/>
                  </a:lnTo>
                  <a:lnTo>
                    <a:pt x="32" y="388"/>
                  </a:lnTo>
                  <a:lnTo>
                    <a:pt x="32" y="392"/>
                  </a:lnTo>
                  <a:lnTo>
                    <a:pt x="30" y="396"/>
                  </a:lnTo>
                  <a:lnTo>
                    <a:pt x="26" y="396"/>
                  </a:lnTo>
                  <a:lnTo>
                    <a:pt x="24" y="396"/>
                  </a:lnTo>
                  <a:lnTo>
                    <a:pt x="24" y="400"/>
                  </a:lnTo>
                  <a:lnTo>
                    <a:pt x="26" y="402"/>
                  </a:lnTo>
                  <a:lnTo>
                    <a:pt x="24" y="404"/>
                  </a:lnTo>
                  <a:lnTo>
                    <a:pt x="24" y="404"/>
                  </a:lnTo>
                  <a:lnTo>
                    <a:pt x="26" y="406"/>
                  </a:lnTo>
                  <a:lnTo>
                    <a:pt x="24" y="408"/>
                  </a:lnTo>
                  <a:lnTo>
                    <a:pt x="22" y="412"/>
                  </a:lnTo>
                  <a:lnTo>
                    <a:pt x="22" y="414"/>
                  </a:lnTo>
                  <a:lnTo>
                    <a:pt x="24" y="414"/>
                  </a:lnTo>
                  <a:lnTo>
                    <a:pt x="24" y="416"/>
                  </a:lnTo>
                  <a:lnTo>
                    <a:pt x="24" y="420"/>
                  </a:lnTo>
                  <a:lnTo>
                    <a:pt x="22" y="422"/>
                  </a:lnTo>
                  <a:lnTo>
                    <a:pt x="20" y="424"/>
                  </a:lnTo>
                  <a:lnTo>
                    <a:pt x="20" y="422"/>
                  </a:lnTo>
                  <a:lnTo>
                    <a:pt x="20" y="422"/>
                  </a:lnTo>
                  <a:lnTo>
                    <a:pt x="22" y="418"/>
                  </a:lnTo>
                  <a:lnTo>
                    <a:pt x="22" y="416"/>
                  </a:lnTo>
                  <a:lnTo>
                    <a:pt x="22" y="414"/>
                  </a:lnTo>
                  <a:lnTo>
                    <a:pt x="20" y="414"/>
                  </a:lnTo>
                  <a:lnTo>
                    <a:pt x="18" y="416"/>
                  </a:lnTo>
                  <a:lnTo>
                    <a:pt x="16" y="416"/>
                  </a:lnTo>
                  <a:lnTo>
                    <a:pt x="14" y="416"/>
                  </a:lnTo>
                  <a:lnTo>
                    <a:pt x="14" y="416"/>
                  </a:lnTo>
                  <a:lnTo>
                    <a:pt x="16" y="414"/>
                  </a:lnTo>
                  <a:lnTo>
                    <a:pt x="18" y="414"/>
                  </a:lnTo>
                  <a:lnTo>
                    <a:pt x="18" y="410"/>
                  </a:lnTo>
                  <a:lnTo>
                    <a:pt x="16" y="410"/>
                  </a:lnTo>
                  <a:lnTo>
                    <a:pt x="14" y="410"/>
                  </a:lnTo>
                  <a:lnTo>
                    <a:pt x="10" y="410"/>
                  </a:lnTo>
                  <a:lnTo>
                    <a:pt x="8" y="410"/>
                  </a:lnTo>
                  <a:lnTo>
                    <a:pt x="6" y="410"/>
                  </a:lnTo>
                  <a:lnTo>
                    <a:pt x="6" y="412"/>
                  </a:lnTo>
                  <a:lnTo>
                    <a:pt x="8" y="414"/>
                  </a:lnTo>
                  <a:lnTo>
                    <a:pt x="8" y="414"/>
                  </a:lnTo>
                  <a:lnTo>
                    <a:pt x="10" y="416"/>
                  </a:lnTo>
                  <a:lnTo>
                    <a:pt x="8" y="416"/>
                  </a:lnTo>
                  <a:lnTo>
                    <a:pt x="6" y="420"/>
                  </a:lnTo>
                  <a:lnTo>
                    <a:pt x="6" y="420"/>
                  </a:lnTo>
                  <a:lnTo>
                    <a:pt x="4" y="422"/>
                  </a:lnTo>
                  <a:lnTo>
                    <a:pt x="2" y="424"/>
                  </a:lnTo>
                  <a:lnTo>
                    <a:pt x="2" y="426"/>
                  </a:lnTo>
                  <a:lnTo>
                    <a:pt x="4" y="430"/>
                  </a:lnTo>
                  <a:lnTo>
                    <a:pt x="6" y="430"/>
                  </a:lnTo>
                  <a:lnTo>
                    <a:pt x="8" y="428"/>
                  </a:lnTo>
                  <a:lnTo>
                    <a:pt x="8" y="428"/>
                  </a:lnTo>
                  <a:lnTo>
                    <a:pt x="4" y="426"/>
                  </a:lnTo>
                  <a:lnTo>
                    <a:pt x="4" y="426"/>
                  </a:lnTo>
                  <a:lnTo>
                    <a:pt x="6" y="424"/>
                  </a:lnTo>
                  <a:lnTo>
                    <a:pt x="10" y="424"/>
                  </a:lnTo>
                  <a:lnTo>
                    <a:pt x="10" y="422"/>
                  </a:lnTo>
                  <a:lnTo>
                    <a:pt x="10" y="424"/>
                  </a:lnTo>
                  <a:lnTo>
                    <a:pt x="12" y="426"/>
                  </a:lnTo>
                  <a:lnTo>
                    <a:pt x="16" y="426"/>
                  </a:lnTo>
                  <a:lnTo>
                    <a:pt x="16" y="424"/>
                  </a:lnTo>
                  <a:lnTo>
                    <a:pt x="18" y="426"/>
                  </a:lnTo>
                  <a:lnTo>
                    <a:pt x="18" y="428"/>
                  </a:lnTo>
                  <a:lnTo>
                    <a:pt x="22" y="428"/>
                  </a:lnTo>
                  <a:lnTo>
                    <a:pt x="24" y="430"/>
                  </a:lnTo>
                  <a:lnTo>
                    <a:pt x="22" y="430"/>
                  </a:lnTo>
                  <a:lnTo>
                    <a:pt x="22" y="432"/>
                  </a:lnTo>
                  <a:lnTo>
                    <a:pt x="22" y="432"/>
                  </a:lnTo>
                  <a:lnTo>
                    <a:pt x="20" y="434"/>
                  </a:lnTo>
                  <a:lnTo>
                    <a:pt x="20" y="436"/>
                  </a:lnTo>
                  <a:lnTo>
                    <a:pt x="20" y="438"/>
                  </a:lnTo>
                  <a:lnTo>
                    <a:pt x="24" y="438"/>
                  </a:lnTo>
                  <a:lnTo>
                    <a:pt x="22" y="440"/>
                  </a:lnTo>
                  <a:lnTo>
                    <a:pt x="20" y="438"/>
                  </a:lnTo>
                  <a:lnTo>
                    <a:pt x="20" y="438"/>
                  </a:lnTo>
                  <a:lnTo>
                    <a:pt x="18" y="438"/>
                  </a:lnTo>
                  <a:lnTo>
                    <a:pt x="18" y="440"/>
                  </a:lnTo>
                  <a:lnTo>
                    <a:pt x="20" y="442"/>
                  </a:lnTo>
                  <a:lnTo>
                    <a:pt x="20" y="442"/>
                  </a:lnTo>
                  <a:lnTo>
                    <a:pt x="24" y="444"/>
                  </a:lnTo>
                  <a:lnTo>
                    <a:pt x="28" y="442"/>
                  </a:lnTo>
                  <a:lnTo>
                    <a:pt x="28" y="444"/>
                  </a:lnTo>
                  <a:lnTo>
                    <a:pt x="30" y="444"/>
                  </a:lnTo>
                  <a:lnTo>
                    <a:pt x="32" y="442"/>
                  </a:lnTo>
                  <a:lnTo>
                    <a:pt x="32" y="444"/>
                  </a:lnTo>
                  <a:lnTo>
                    <a:pt x="32" y="444"/>
                  </a:lnTo>
                  <a:lnTo>
                    <a:pt x="32" y="444"/>
                  </a:lnTo>
                  <a:lnTo>
                    <a:pt x="28" y="444"/>
                  </a:lnTo>
                  <a:lnTo>
                    <a:pt x="28" y="446"/>
                  </a:lnTo>
                  <a:lnTo>
                    <a:pt x="26" y="444"/>
                  </a:lnTo>
                  <a:lnTo>
                    <a:pt x="22" y="446"/>
                  </a:lnTo>
                  <a:lnTo>
                    <a:pt x="22" y="448"/>
                  </a:lnTo>
                  <a:lnTo>
                    <a:pt x="22" y="448"/>
                  </a:lnTo>
                  <a:lnTo>
                    <a:pt x="24" y="450"/>
                  </a:lnTo>
                  <a:lnTo>
                    <a:pt x="24" y="452"/>
                  </a:lnTo>
                  <a:lnTo>
                    <a:pt x="26" y="452"/>
                  </a:lnTo>
                  <a:lnTo>
                    <a:pt x="28" y="452"/>
                  </a:lnTo>
                  <a:lnTo>
                    <a:pt x="28" y="452"/>
                  </a:lnTo>
                  <a:lnTo>
                    <a:pt x="26" y="454"/>
                  </a:lnTo>
                  <a:lnTo>
                    <a:pt x="26" y="456"/>
                  </a:lnTo>
                  <a:lnTo>
                    <a:pt x="28" y="458"/>
                  </a:lnTo>
                  <a:lnTo>
                    <a:pt x="26" y="458"/>
                  </a:lnTo>
                  <a:lnTo>
                    <a:pt x="24" y="458"/>
                  </a:lnTo>
                  <a:lnTo>
                    <a:pt x="24" y="460"/>
                  </a:lnTo>
                  <a:lnTo>
                    <a:pt x="26" y="466"/>
                  </a:lnTo>
                  <a:lnTo>
                    <a:pt x="28" y="468"/>
                  </a:lnTo>
                  <a:lnTo>
                    <a:pt x="28" y="470"/>
                  </a:lnTo>
                  <a:lnTo>
                    <a:pt x="30" y="472"/>
                  </a:lnTo>
                  <a:lnTo>
                    <a:pt x="32" y="474"/>
                  </a:lnTo>
                  <a:lnTo>
                    <a:pt x="32" y="470"/>
                  </a:lnTo>
                  <a:lnTo>
                    <a:pt x="32" y="464"/>
                  </a:lnTo>
                  <a:lnTo>
                    <a:pt x="34" y="464"/>
                  </a:lnTo>
                  <a:lnTo>
                    <a:pt x="34" y="464"/>
                  </a:lnTo>
                  <a:lnTo>
                    <a:pt x="34" y="464"/>
                  </a:lnTo>
                  <a:lnTo>
                    <a:pt x="32" y="470"/>
                  </a:lnTo>
                  <a:lnTo>
                    <a:pt x="32" y="472"/>
                  </a:lnTo>
                  <a:lnTo>
                    <a:pt x="34" y="472"/>
                  </a:lnTo>
                  <a:lnTo>
                    <a:pt x="36" y="472"/>
                  </a:lnTo>
                  <a:lnTo>
                    <a:pt x="34" y="474"/>
                  </a:lnTo>
                  <a:lnTo>
                    <a:pt x="32" y="474"/>
                  </a:lnTo>
                  <a:lnTo>
                    <a:pt x="30" y="476"/>
                  </a:lnTo>
                  <a:lnTo>
                    <a:pt x="30" y="478"/>
                  </a:lnTo>
                  <a:lnTo>
                    <a:pt x="30" y="480"/>
                  </a:lnTo>
                  <a:lnTo>
                    <a:pt x="30" y="482"/>
                  </a:lnTo>
                  <a:lnTo>
                    <a:pt x="28" y="482"/>
                  </a:lnTo>
                  <a:lnTo>
                    <a:pt x="28" y="484"/>
                  </a:lnTo>
                  <a:lnTo>
                    <a:pt x="28" y="486"/>
                  </a:lnTo>
                  <a:lnTo>
                    <a:pt x="32" y="488"/>
                  </a:lnTo>
                  <a:lnTo>
                    <a:pt x="36" y="490"/>
                  </a:lnTo>
                  <a:lnTo>
                    <a:pt x="38" y="492"/>
                  </a:lnTo>
                  <a:lnTo>
                    <a:pt x="38" y="492"/>
                  </a:lnTo>
                  <a:lnTo>
                    <a:pt x="36" y="492"/>
                  </a:lnTo>
                  <a:lnTo>
                    <a:pt x="38" y="494"/>
                  </a:lnTo>
                  <a:lnTo>
                    <a:pt x="38" y="496"/>
                  </a:lnTo>
                  <a:lnTo>
                    <a:pt x="40" y="494"/>
                  </a:lnTo>
                  <a:lnTo>
                    <a:pt x="40" y="496"/>
                  </a:lnTo>
                  <a:lnTo>
                    <a:pt x="38" y="496"/>
                  </a:lnTo>
                  <a:lnTo>
                    <a:pt x="38" y="498"/>
                  </a:lnTo>
                  <a:lnTo>
                    <a:pt x="36" y="500"/>
                  </a:lnTo>
                  <a:lnTo>
                    <a:pt x="38" y="500"/>
                  </a:lnTo>
                  <a:lnTo>
                    <a:pt x="38" y="500"/>
                  </a:lnTo>
                  <a:lnTo>
                    <a:pt x="38" y="502"/>
                  </a:lnTo>
                  <a:lnTo>
                    <a:pt x="40" y="504"/>
                  </a:lnTo>
                  <a:lnTo>
                    <a:pt x="42" y="504"/>
                  </a:lnTo>
                  <a:lnTo>
                    <a:pt x="44" y="502"/>
                  </a:lnTo>
                  <a:lnTo>
                    <a:pt x="44" y="506"/>
                  </a:lnTo>
                  <a:lnTo>
                    <a:pt x="44" y="506"/>
                  </a:lnTo>
                  <a:lnTo>
                    <a:pt x="42" y="506"/>
                  </a:lnTo>
                  <a:lnTo>
                    <a:pt x="42" y="506"/>
                  </a:lnTo>
                  <a:lnTo>
                    <a:pt x="40" y="506"/>
                  </a:lnTo>
                  <a:lnTo>
                    <a:pt x="40" y="508"/>
                  </a:lnTo>
                  <a:lnTo>
                    <a:pt x="42" y="510"/>
                  </a:lnTo>
                  <a:lnTo>
                    <a:pt x="42" y="512"/>
                  </a:lnTo>
                  <a:lnTo>
                    <a:pt x="44" y="514"/>
                  </a:lnTo>
                  <a:lnTo>
                    <a:pt x="44" y="514"/>
                  </a:lnTo>
                  <a:lnTo>
                    <a:pt x="46" y="516"/>
                  </a:lnTo>
                  <a:lnTo>
                    <a:pt x="48" y="516"/>
                  </a:lnTo>
                  <a:lnTo>
                    <a:pt x="48" y="514"/>
                  </a:lnTo>
                  <a:lnTo>
                    <a:pt x="48" y="512"/>
                  </a:lnTo>
                  <a:lnTo>
                    <a:pt x="48" y="510"/>
                  </a:lnTo>
                  <a:lnTo>
                    <a:pt x="50" y="512"/>
                  </a:lnTo>
                  <a:lnTo>
                    <a:pt x="50" y="514"/>
                  </a:lnTo>
                  <a:lnTo>
                    <a:pt x="52" y="516"/>
                  </a:lnTo>
                  <a:lnTo>
                    <a:pt x="52" y="514"/>
                  </a:lnTo>
                  <a:lnTo>
                    <a:pt x="54" y="512"/>
                  </a:lnTo>
                  <a:lnTo>
                    <a:pt x="54" y="510"/>
                  </a:lnTo>
                  <a:lnTo>
                    <a:pt x="52" y="510"/>
                  </a:lnTo>
                  <a:lnTo>
                    <a:pt x="48" y="508"/>
                  </a:lnTo>
                  <a:lnTo>
                    <a:pt x="48" y="508"/>
                  </a:lnTo>
                  <a:lnTo>
                    <a:pt x="50" y="508"/>
                  </a:lnTo>
                  <a:lnTo>
                    <a:pt x="54" y="508"/>
                  </a:lnTo>
                  <a:lnTo>
                    <a:pt x="56" y="510"/>
                  </a:lnTo>
                  <a:lnTo>
                    <a:pt x="58" y="510"/>
                  </a:lnTo>
                  <a:lnTo>
                    <a:pt x="58" y="508"/>
                  </a:lnTo>
                  <a:lnTo>
                    <a:pt x="54" y="506"/>
                  </a:lnTo>
                  <a:lnTo>
                    <a:pt x="50" y="506"/>
                  </a:lnTo>
                  <a:lnTo>
                    <a:pt x="50" y="506"/>
                  </a:lnTo>
                  <a:lnTo>
                    <a:pt x="52" y="506"/>
                  </a:lnTo>
                  <a:lnTo>
                    <a:pt x="56" y="506"/>
                  </a:lnTo>
                  <a:lnTo>
                    <a:pt x="58" y="508"/>
                  </a:lnTo>
                  <a:lnTo>
                    <a:pt x="60" y="512"/>
                  </a:lnTo>
                  <a:lnTo>
                    <a:pt x="58" y="514"/>
                  </a:lnTo>
                  <a:lnTo>
                    <a:pt x="58" y="514"/>
                  </a:lnTo>
                  <a:lnTo>
                    <a:pt x="60" y="518"/>
                  </a:lnTo>
                  <a:lnTo>
                    <a:pt x="60" y="520"/>
                  </a:lnTo>
                  <a:lnTo>
                    <a:pt x="58" y="522"/>
                  </a:lnTo>
                  <a:lnTo>
                    <a:pt x="58" y="518"/>
                  </a:lnTo>
                  <a:lnTo>
                    <a:pt x="58" y="514"/>
                  </a:lnTo>
                  <a:lnTo>
                    <a:pt x="56" y="514"/>
                  </a:lnTo>
                  <a:lnTo>
                    <a:pt x="54" y="514"/>
                  </a:lnTo>
                  <a:lnTo>
                    <a:pt x="54" y="516"/>
                  </a:lnTo>
                  <a:lnTo>
                    <a:pt x="56" y="518"/>
                  </a:lnTo>
                  <a:lnTo>
                    <a:pt x="54" y="520"/>
                  </a:lnTo>
                  <a:lnTo>
                    <a:pt x="54" y="520"/>
                  </a:lnTo>
                  <a:lnTo>
                    <a:pt x="52" y="518"/>
                  </a:lnTo>
                  <a:lnTo>
                    <a:pt x="52" y="518"/>
                  </a:lnTo>
                  <a:lnTo>
                    <a:pt x="50" y="518"/>
                  </a:lnTo>
                  <a:lnTo>
                    <a:pt x="46" y="518"/>
                  </a:lnTo>
                  <a:lnTo>
                    <a:pt x="44" y="520"/>
                  </a:lnTo>
                  <a:lnTo>
                    <a:pt x="46" y="520"/>
                  </a:lnTo>
                  <a:lnTo>
                    <a:pt x="46" y="524"/>
                  </a:lnTo>
                  <a:lnTo>
                    <a:pt x="48" y="526"/>
                  </a:lnTo>
                  <a:lnTo>
                    <a:pt x="48" y="528"/>
                  </a:lnTo>
                  <a:lnTo>
                    <a:pt x="48" y="528"/>
                  </a:lnTo>
                  <a:lnTo>
                    <a:pt x="48" y="530"/>
                  </a:lnTo>
                  <a:lnTo>
                    <a:pt x="50" y="530"/>
                  </a:lnTo>
                  <a:lnTo>
                    <a:pt x="50" y="528"/>
                  </a:lnTo>
                  <a:lnTo>
                    <a:pt x="52" y="528"/>
                  </a:lnTo>
                  <a:lnTo>
                    <a:pt x="54" y="528"/>
                  </a:lnTo>
                  <a:lnTo>
                    <a:pt x="54" y="530"/>
                  </a:lnTo>
                  <a:lnTo>
                    <a:pt x="52" y="530"/>
                  </a:lnTo>
                  <a:lnTo>
                    <a:pt x="50" y="532"/>
                  </a:lnTo>
                  <a:lnTo>
                    <a:pt x="50" y="534"/>
                  </a:lnTo>
                  <a:lnTo>
                    <a:pt x="54" y="534"/>
                  </a:lnTo>
                  <a:lnTo>
                    <a:pt x="58" y="536"/>
                  </a:lnTo>
                  <a:lnTo>
                    <a:pt x="58" y="534"/>
                  </a:lnTo>
                  <a:lnTo>
                    <a:pt x="58" y="534"/>
                  </a:lnTo>
                  <a:lnTo>
                    <a:pt x="58" y="530"/>
                  </a:lnTo>
                  <a:lnTo>
                    <a:pt x="58" y="528"/>
                  </a:lnTo>
                  <a:lnTo>
                    <a:pt x="58" y="528"/>
                  </a:lnTo>
                  <a:lnTo>
                    <a:pt x="58" y="528"/>
                  </a:lnTo>
                  <a:lnTo>
                    <a:pt x="56" y="528"/>
                  </a:lnTo>
                  <a:lnTo>
                    <a:pt x="56" y="526"/>
                  </a:lnTo>
                  <a:lnTo>
                    <a:pt x="58" y="526"/>
                  </a:lnTo>
                  <a:lnTo>
                    <a:pt x="58" y="524"/>
                  </a:lnTo>
                  <a:lnTo>
                    <a:pt x="58" y="524"/>
                  </a:lnTo>
                  <a:lnTo>
                    <a:pt x="60" y="524"/>
                  </a:lnTo>
                  <a:lnTo>
                    <a:pt x="62" y="524"/>
                  </a:lnTo>
                  <a:lnTo>
                    <a:pt x="62" y="526"/>
                  </a:lnTo>
                  <a:lnTo>
                    <a:pt x="64" y="526"/>
                  </a:lnTo>
                  <a:lnTo>
                    <a:pt x="64" y="524"/>
                  </a:lnTo>
                  <a:lnTo>
                    <a:pt x="66" y="524"/>
                  </a:lnTo>
                  <a:lnTo>
                    <a:pt x="70" y="524"/>
                  </a:lnTo>
                  <a:lnTo>
                    <a:pt x="72" y="524"/>
                  </a:lnTo>
                  <a:lnTo>
                    <a:pt x="74" y="524"/>
                  </a:lnTo>
                  <a:lnTo>
                    <a:pt x="74" y="526"/>
                  </a:lnTo>
                  <a:lnTo>
                    <a:pt x="72" y="526"/>
                  </a:lnTo>
                  <a:lnTo>
                    <a:pt x="72" y="528"/>
                  </a:lnTo>
                  <a:lnTo>
                    <a:pt x="70" y="528"/>
                  </a:lnTo>
                  <a:lnTo>
                    <a:pt x="68" y="526"/>
                  </a:lnTo>
                  <a:lnTo>
                    <a:pt x="66" y="526"/>
                  </a:lnTo>
                  <a:lnTo>
                    <a:pt x="64" y="530"/>
                  </a:lnTo>
                  <a:lnTo>
                    <a:pt x="62" y="530"/>
                  </a:lnTo>
                  <a:lnTo>
                    <a:pt x="60" y="530"/>
                  </a:lnTo>
                  <a:lnTo>
                    <a:pt x="60" y="532"/>
                  </a:lnTo>
                  <a:lnTo>
                    <a:pt x="60" y="534"/>
                  </a:lnTo>
                  <a:lnTo>
                    <a:pt x="58" y="534"/>
                  </a:lnTo>
                  <a:lnTo>
                    <a:pt x="58" y="536"/>
                  </a:lnTo>
                  <a:lnTo>
                    <a:pt x="58" y="536"/>
                  </a:lnTo>
                  <a:lnTo>
                    <a:pt x="60" y="536"/>
                  </a:lnTo>
                  <a:lnTo>
                    <a:pt x="58" y="538"/>
                  </a:lnTo>
                  <a:lnTo>
                    <a:pt x="58" y="540"/>
                  </a:lnTo>
                  <a:lnTo>
                    <a:pt x="62" y="540"/>
                  </a:lnTo>
                  <a:lnTo>
                    <a:pt x="66" y="542"/>
                  </a:lnTo>
                  <a:lnTo>
                    <a:pt x="66" y="542"/>
                  </a:lnTo>
                  <a:lnTo>
                    <a:pt x="66" y="542"/>
                  </a:lnTo>
                  <a:lnTo>
                    <a:pt x="66" y="540"/>
                  </a:lnTo>
                  <a:lnTo>
                    <a:pt x="66" y="538"/>
                  </a:lnTo>
                  <a:lnTo>
                    <a:pt x="68" y="538"/>
                  </a:lnTo>
                  <a:lnTo>
                    <a:pt x="68" y="536"/>
                  </a:lnTo>
                  <a:lnTo>
                    <a:pt x="66" y="534"/>
                  </a:lnTo>
                  <a:lnTo>
                    <a:pt x="70" y="534"/>
                  </a:lnTo>
                  <a:lnTo>
                    <a:pt x="72" y="532"/>
                  </a:lnTo>
                  <a:lnTo>
                    <a:pt x="74" y="528"/>
                  </a:lnTo>
                  <a:lnTo>
                    <a:pt x="76" y="528"/>
                  </a:lnTo>
                  <a:lnTo>
                    <a:pt x="76" y="528"/>
                  </a:lnTo>
                  <a:lnTo>
                    <a:pt x="78" y="530"/>
                  </a:lnTo>
                  <a:lnTo>
                    <a:pt x="80" y="530"/>
                  </a:lnTo>
                  <a:lnTo>
                    <a:pt x="80" y="530"/>
                  </a:lnTo>
                  <a:lnTo>
                    <a:pt x="78" y="530"/>
                  </a:lnTo>
                  <a:lnTo>
                    <a:pt x="76" y="532"/>
                  </a:lnTo>
                  <a:lnTo>
                    <a:pt x="76" y="534"/>
                  </a:lnTo>
                  <a:lnTo>
                    <a:pt x="74" y="536"/>
                  </a:lnTo>
                  <a:lnTo>
                    <a:pt x="74" y="538"/>
                  </a:lnTo>
                  <a:lnTo>
                    <a:pt x="74" y="540"/>
                  </a:lnTo>
                  <a:lnTo>
                    <a:pt x="74" y="542"/>
                  </a:lnTo>
                  <a:lnTo>
                    <a:pt x="72" y="542"/>
                  </a:lnTo>
                  <a:lnTo>
                    <a:pt x="72" y="542"/>
                  </a:lnTo>
                  <a:lnTo>
                    <a:pt x="72" y="542"/>
                  </a:lnTo>
                  <a:lnTo>
                    <a:pt x="72" y="538"/>
                  </a:lnTo>
                  <a:lnTo>
                    <a:pt x="72" y="538"/>
                  </a:lnTo>
                  <a:lnTo>
                    <a:pt x="70" y="538"/>
                  </a:lnTo>
                  <a:lnTo>
                    <a:pt x="70" y="540"/>
                  </a:lnTo>
                  <a:lnTo>
                    <a:pt x="70" y="540"/>
                  </a:lnTo>
                  <a:lnTo>
                    <a:pt x="68" y="540"/>
                  </a:lnTo>
                  <a:lnTo>
                    <a:pt x="68" y="542"/>
                  </a:lnTo>
                  <a:lnTo>
                    <a:pt x="68" y="542"/>
                  </a:lnTo>
                  <a:lnTo>
                    <a:pt x="72" y="546"/>
                  </a:lnTo>
                  <a:lnTo>
                    <a:pt x="76" y="548"/>
                  </a:lnTo>
                  <a:lnTo>
                    <a:pt x="78" y="548"/>
                  </a:lnTo>
                  <a:lnTo>
                    <a:pt x="80" y="548"/>
                  </a:lnTo>
                  <a:lnTo>
                    <a:pt x="82" y="550"/>
                  </a:lnTo>
                  <a:lnTo>
                    <a:pt x="82" y="548"/>
                  </a:lnTo>
                  <a:lnTo>
                    <a:pt x="84" y="546"/>
                  </a:lnTo>
                  <a:lnTo>
                    <a:pt x="82" y="542"/>
                  </a:lnTo>
                  <a:lnTo>
                    <a:pt x="84" y="540"/>
                  </a:lnTo>
                  <a:lnTo>
                    <a:pt x="82" y="538"/>
                  </a:lnTo>
                  <a:lnTo>
                    <a:pt x="84" y="534"/>
                  </a:lnTo>
                  <a:lnTo>
                    <a:pt x="84" y="532"/>
                  </a:lnTo>
                  <a:lnTo>
                    <a:pt x="82" y="528"/>
                  </a:lnTo>
                  <a:lnTo>
                    <a:pt x="84" y="528"/>
                  </a:lnTo>
                  <a:lnTo>
                    <a:pt x="86" y="526"/>
                  </a:lnTo>
                  <a:lnTo>
                    <a:pt x="88" y="522"/>
                  </a:lnTo>
                  <a:lnTo>
                    <a:pt x="90" y="522"/>
                  </a:lnTo>
                  <a:lnTo>
                    <a:pt x="94" y="522"/>
                  </a:lnTo>
                  <a:lnTo>
                    <a:pt x="94" y="520"/>
                  </a:lnTo>
                  <a:lnTo>
                    <a:pt x="94" y="518"/>
                  </a:lnTo>
                  <a:lnTo>
                    <a:pt x="96" y="516"/>
                  </a:lnTo>
                  <a:lnTo>
                    <a:pt x="98" y="516"/>
                  </a:lnTo>
                  <a:lnTo>
                    <a:pt x="102" y="518"/>
                  </a:lnTo>
                  <a:lnTo>
                    <a:pt x="102" y="516"/>
                  </a:lnTo>
                  <a:lnTo>
                    <a:pt x="104" y="516"/>
                  </a:lnTo>
                  <a:close/>
                  <a:moveTo>
                    <a:pt x="128" y="582"/>
                  </a:moveTo>
                  <a:lnTo>
                    <a:pt x="128" y="582"/>
                  </a:lnTo>
                  <a:lnTo>
                    <a:pt x="130" y="580"/>
                  </a:lnTo>
                  <a:lnTo>
                    <a:pt x="130" y="580"/>
                  </a:lnTo>
                  <a:lnTo>
                    <a:pt x="128" y="582"/>
                  </a:lnTo>
                  <a:lnTo>
                    <a:pt x="128" y="582"/>
                  </a:lnTo>
                  <a:close/>
                  <a:moveTo>
                    <a:pt x="16" y="358"/>
                  </a:moveTo>
                  <a:lnTo>
                    <a:pt x="14" y="358"/>
                  </a:lnTo>
                  <a:lnTo>
                    <a:pt x="12" y="358"/>
                  </a:lnTo>
                  <a:lnTo>
                    <a:pt x="12" y="358"/>
                  </a:lnTo>
                  <a:lnTo>
                    <a:pt x="16" y="362"/>
                  </a:lnTo>
                  <a:lnTo>
                    <a:pt x="14" y="362"/>
                  </a:lnTo>
                  <a:lnTo>
                    <a:pt x="18" y="366"/>
                  </a:lnTo>
                  <a:lnTo>
                    <a:pt x="18" y="366"/>
                  </a:lnTo>
                  <a:lnTo>
                    <a:pt x="14" y="364"/>
                  </a:lnTo>
                  <a:lnTo>
                    <a:pt x="14" y="366"/>
                  </a:lnTo>
                  <a:lnTo>
                    <a:pt x="14" y="368"/>
                  </a:lnTo>
                  <a:lnTo>
                    <a:pt x="14" y="370"/>
                  </a:lnTo>
                  <a:lnTo>
                    <a:pt x="10" y="370"/>
                  </a:lnTo>
                  <a:lnTo>
                    <a:pt x="6" y="370"/>
                  </a:lnTo>
                  <a:lnTo>
                    <a:pt x="8" y="366"/>
                  </a:lnTo>
                  <a:lnTo>
                    <a:pt x="8" y="360"/>
                  </a:lnTo>
                  <a:lnTo>
                    <a:pt x="6" y="356"/>
                  </a:lnTo>
                  <a:lnTo>
                    <a:pt x="6" y="356"/>
                  </a:lnTo>
                  <a:lnTo>
                    <a:pt x="4" y="354"/>
                  </a:lnTo>
                  <a:lnTo>
                    <a:pt x="6" y="352"/>
                  </a:lnTo>
                  <a:lnTo>
                    <a:pt x="6" y="352"/>
                  </a:lnTo>
                  <a:lnTo>
                    <a:pt x="8" y="348"/>
                  </a:lnTo>
                  <a:lnTo>
                    <a:pt x="6" y="348"/>
                  </a:lnTo>
                  <a:lnTo>
                    <a:pt x="6" y="346"/>
                  </a:lnTo>
                  <a:lnTo>
                    <a:pt x="8" y="346"/>
                  </a:lnTo>
                  <a:lnTo>
                    <a:pt x="10" y="346"/>
                  </a:lnTo>
                  <a:lnTo>
                    <a:pt x="12" y="346"/>
                  </a:lnTo>
                  <a:lnTo>
                    <a:pt x="16" y="348"/>
                  </a:lnTo>
                  <a:lnTo>
                    <a:pt x="16" y="352"/>
                  </a:lnTo>
                  <a:lnTo>
                    <a:pt x="16" y="354"/>
                  </a:lnTo>
                  <a:lnTo>
                    <a:pt x="16" y="356"/>
                  </a:lnTo>
                  <a:lnTo>
                    <a:pt x="12" y="354"/>
                  </a:lnTo>
                  <a:lnTo>
                    <a:pt x="16" y="356"/>
                  </a:lnTo>
                  <a:lnTo>
                    <a:pt x="16" y="358"/>
                  </a:lnTo>
                  <a:lnTo>
                    <a:pt x="16" y="358"/>
                  </a:lnTo>
                  <a:close/>
                  <a:moveTo>
                    <a:pt x="18" y="352"/>
                  </a:moveTo>
                  <a:lnTo>
                    <a:pt x="20" y="352"/>
                  </a:lnTo>
                  <a:lnTo>
                    <a:pt x="22" y="354"/>
                  </a:lnTo>
                  <a:lnTo>
                    <a:pt x="20" y="354"/>
                  </a:lnTo>
                  <a:lnTo>
                    <a:pt x="18" y="352"/>
                  </a:lnTo>
                  <a:close/>
                  <a:moveTo>
                    <a:pt x="4" y="376"/>
                  </a:moveTo>
                  <a:lnTo>
                    <a:pt x="4" y="374"/>
                  </a:lnTo>
                  <a:lnTo>
                    <a:pt x="6" y="374"/>
                  </a:lnTo>
                  <a:lnTo>
                    <a:pt x="8" y="376"/>
                  </a:lnTo>
                  <a:lnTo>
                    <a:pt x="4" y="376"/>
                  </a:lnTo>
                  <a:lnTo>
                    <a:pt x="4" y="376"/>
                  </a:lnTo>
                  <a:close/>
                  <a:moveTo>
                    <a:pt x="20" y="378"/>
                  </a:moveTo>
                  <a:lnTo>
                    <a:pt x="24" y="376"/>
                  </a:lnTo>
                  <a:lnTo>
                    <a:pt x="24" y="378"/>
                  </a:lnTo>
                  <a:lnTo>
                    <a:pt x="22" y="380"/>
                  </a:lnTo>
                  <a:lnTo>
                    <a:pt x="20" y="378"/>
                  </a:lnTo>
                  <a:close/>
                  <a:moveTo>
                    <a:pt x="18" y="378"/>
                  </a:moveTo>
                  <a:lnTo>
                    <a:pt x="18" y="378"/>
                  </a:lnTo>
                  <a:lnTo>
                    <a:pt x="20" y="382"/>
                  </a:lnTo>
                  <a:lnTo>
                    <a:pt x="18" y="382"/>
                  </a:lnTo>
                  <a:lnTo>
                    <a:pt x="18" y="380"/>
                  </a:lnTo>
                  <a:lnTo>
                    <a:pt x="16" y="380"/>
                  </a:lnTo>
                  <a:lnTo>
                    <a:pt x="18" y="378"/>
                  </a:lnTo>
                  <a:close/>
                  <a:moveTo>
                    <a:pt x="12" y="378"/>
                  </a:moveTo>
                  <a:lnTo>
                    <a:pt x="12" y="376"/>
                  </a:lnTo>
                  <a:lnTo>
                    <a:pt x="16" y="378"/>
                  </a:lnTo>
                  <a:lnTo>
                    <a:pt x="12" y="378"/>
                  </a:lnTo>
                  <a:lnTo>
                    <a:pt x="12" y="378"/>
                  </a:lnTo>
                  <a:close/>
                  <a:moveTo>
                    <a:pt x="12" y="382"/>
                  </a:moveTo>
                  <a:lnTo>
                    <a:pt x="12" y="382"/>
                  </a:lnTo>
                  <a:lnTo>
                    <a:pt x="14" y="382"/>
                  </a:lnTo>
                  <a:lnTo>
                    <a:pt x="14" y="384"/>
                  </a:lnTo>
                  <a:lnTo>
                    <a:pt x="12" y="382"/>
                  </a:lnTo>
                  <a:close/>
                  <a:moveTo>
                    <a:pt x="10" y="386"/>
                  </a:moveTo>
                  <a:lnTo>
                    <a:pt x="10" y="384"/>
                  </a:lnTo>
                  <a:lnTo>
                    <a:pt x="12" y="384"/>
                  </a:lnTo>
                  <a:lnTo>
                    <a:pt x="12" y="384"/>
                  </a:lnTo>
                  <a:lnTo>
                    <a:pt x="12" y="386"/>
                  </a:lnTo>
                  <a:lnTo>
                    <a:pt x="10" y="386"/>
                  </a:lnTo>
                  <a:lnTo>
                    <a:pt x="10" y="386"/>
                  </a:lnTo>
                  <a:lnTo>
                    <a:pt x="10" y="386"/>
                  </a:lnTo>
                  <a:close/>
                  <a:moveTo>
                    <a:pt x="8" y="388"/>
                  </a:moveTo>
                  <a:lnTo>
                    <a:pt x="8" y="390"/>
                  </a:lnTo>
                  <a:lnTo>
                    <a:pt x="6" y="392"/>
                  </a:lnTo>
                  <a:lnTo>
                    <a:pt x="6" y="390"/>
                  </a:lnTo>
                  <a:lnTo>
                    <a:pt x="8" y="388"/>
                  </a:lnTo>
                  <a:close/>
                  <a:moveTo>
                    <a:pt x="18" y="388"/>
                  </a:moveTo>
                  <a:lnTo>
                    <a:pt x="20" y="392"/>
                  </a:lnTo>
                  <a:lnTo>
                    <a:pt x="18" y="390"/>
                  </a:lnTo>
                  <a:lnTo>
                    <a:pt x="18" y="388"/>
                  </a:lnTo>
                  <a:close/>
                  <a:moveTo>
                    <a:pt x="14" y="388"/>
                  </a:moveTo>
                  <a:lnTo>
                    <a:pt x="18" y="386"/>
                  </a:lnTo>
                  <a:lnTo>
                    <a:pt x="18" y="390"/>
                  </a:lnTo>
                  <a:lnTo>
                    <a:pt x="14" y="388"/>
                  </a:lnTo>
                  <a:close/>
                  <a:moveTo>
                    <a:pt x="10" y="406"/>
                  </a:moveTo>
                  <a:lnTo>
                    <a:pt x="10" y="406"/>
                  </a:lnTo>
                  <a:lnTo>
                    <a:pt x="10" y="408"/>
                  </a:lnTo>
                  <a:lnTo>
                    <a:pt x="10" y="408"/>
                  </a:lnTo>
                  <a:lnTo>
                    <a:pt x="10" y="406"/>
                  </a:lnTo>
                  <a:close/>
                  <a:moveTo>
                    <a:pt x="10" y="390"/>
                  </a:moveTo>
                  <a:lnTo>
                    <a:pt x="10" y="388"/>
                  </a:lnTo>
                  <a:lnTo>
                    <a:pt x="10" y="388"/>
                  </a:lnTo>
                  <a:lnTo>
                    <a:pt x="12" y="388"/>
                  </a:lnTo>
                  <a:lnTo>
                    <a:pt x="14" y="390"/>
                  </a:lnTo>
                  <a:lnTo>
                    <a:pt x="10" y="390"/>
                  </a:lnTo>
                  <a:lnTo>
                    <a:pt x="10" y="390"/>
                  </a:lnTo>
                  <a:close/>
                  <a:moveTo>
                    <a:pt x="4" y="396"/>
                  </a:moveTo>
                  <a:lnTo>
                    <a:pt x="2" y="394"/>
                  </a:lnTo>
                  <a:lnTo>
                    <a:pt x="2" y="392"/>
                  </a:lnTo>
                  <a:lnTo>
                    <a:pt x="4" y="392"/>
                  </a:lnTo>
                  <a:lnTo>
                    <a:pt x="6" y="394"/>
                  </a:lnTo>
                  <a:lnTo>
                    <a:pt x="4" y="396"/>
                  </a:lnTo>
                  <a:close/>
                  <a:moveTo>
                    <a:pt x="14" y="402"/>
                  </a:moveTo>
                  <a:lnTo>
                    <a:pt x="16" y="402"/>
                  </a:lnTo>
                  <a:lnTo>
                    <a:pt x="16" y="404"/>
                  </a:lnTo>
                  <a:lnTo>
                    <a:pt x="14" y="402"/>
                  </a:lnTo>
                  <a:close/>
                  <a:moveTo>
                    <a:pt x="16" y="406"/>
                  </a:moveTo>
                  <a:lnTo>
                    <a:pt x="18" y="406"/>
                  </a:lnTo>
                  <a:lnTo>
                    <a:pt x="18" y="408"/>
                  </a:lnTo>
                  <a:lnTo>
                    <a:pt x="16" y="406"/>
                  </a:lnTo>
                  <a:close/>
                  <a:moveTo>
                    <a:pt x="22" y="384"/>
                  </a:moveTo>
                  <a:lnTo>
                    <a:pt x="22" y="384"/>
                  </a:lnTo>
                  <a:lnTo>
                    <a:pt x="24" y="386"/>
                  </a:lnTo>
                  <a:lnTo>
                    <a:pt x="22" y="386"/>
                  </a:lnTo>
                  <a:lnTo>
                    <a:pt x="22" y="384"/>
                  </a:lnTo>
                  <a:close/>
                  <a:moveTo>
                    <a:pt x="24" y="386"/>
                  </a:moveTo>
                  <a:lnTo>
                    <a:pt x="28" y="386"/>
                  </a:lnTo>
                  <a:lnTo>
                    <a:pt x="28" y="388"/>
                  </a:lnTo>
                  <a:lnTo>
                    <a:pt x="30" y="390"/>
                  </a:lnTo>
                  <a:lnTo>
                    <a:pt x="28" y="392"/>
                  </a:lnTo>
                  <a:lnTo>
                    <a:pt x="28" y="394"/>
                  </a:lnTo>
                  <a:lnTo>
                    <a:pt x="26" y="394"/>
                  </a:lnTo>
                  <a:lnTo>
                    <a:pt x="24" y="394"/>
                  </a:lnTo>
                  <a:lnTo>
                    <a:pt x="24" y="394"/>
                  </a:lnTo>
                  <a:lnTo>
                    <a:pt x="22" y="396"/>
                  </a:lnTo>
                  <a:lnTo>
                    <a:pt x="22" y="392"/>
                  </a:lnTo>
                  <a:lnTo>
                    <a:pt x="22" y="390"/>
                  </a:lnTo>
                  <a:lnTo>
                    <a:pt x="22" y="388"/>
                  </a:lnTo>
                  <a:lnTo>
                    <a:pt x="24" y="386"/>
                  </a:lnTo>
                  <a:close/>
                  <a:moveTo>
                    <a:pt x="12" y="394"/>
                  </a:moveTo>
                  <a:lnTo>
                    <a:pt x="12" y="392"/>
                  </a:lnTo>
                  <a:lnTo>
                    <a:pt x="18" y="392"/>
                  </a:lnTo>
                  <a:lnTo>
                    <a:pt x="16" y="394"/>
                  </a:lnTo>
                  <a:lnTo>
                    <a:pt x="12" y="394"/>
                  </a:lnTo>
                  <a:lnTo>
                    <a:pt x="12" y="394"/>
                  </a:lnTo>
                  <a:lnTo>
                    <a:pt x="12" y="394"/>
                  </a:lnTo>
                  <a:lnTo>
                    <a:pt x="12" y="394"/>
                  </a:lnTo>
                  <a:close/>
                  <a:moveTo>
                    <a:pt x="14" y="398"/>
                  </a:moveTo>
                  <a:lnTo>
                    <a:pt x="12" y="398"/>
                  </a:lnTo>
                  <a:lnTo>
                    <a:pt x="16" y="396"/>
                  </a:lnTo>
                  <a:lnTo>
                    <a:pt x="18" y="396"/>
                  </a:lnTo>
                  <a:lnTo>
                    <a:pt x="18" y="398"/>
                  </a:lnTo>
                  <a:lnTo>
                    <a:pt x="14" y="398"/>
                  </a:lnTo>
                  <a:close/>
                  <a:moveTo>
                    <a:pt x="16" y="400"/>
                  </a:moveTo>
                  <a:lnTo>
                    <a:pt x="18" y="398"/>
                  </a:lnTo>
                  <a:lnTo>
                    <a:pt x="20" y="398"/>
                  </a:lnTo>
                  <a:lnTo>
                    <a:pt x="20" y="402"/>
                  </a:lnTo>
                  <a:lnTo>
                    <a:pt x="18" y="404"/>
                  </a:lnTo>
                  <a:lnTo>
                    <a:pt x="18" y="404"/>
                  </a:lnTo>
                  <a:lnTo>
                    <a:pt x="16" y="402"/>
                  </a:lnTo>
                  <a:lnTo>
                    <a:pt x="16" y="400"/>
                  </a:lnTo>
                  <a:close/>
                  <a:moveTo>
                    <a:pt x="12" y="406"/>
                  </a:moveTo>
                  <a:lnTo>
                    <a:pt x="12" y="406"/>
                  </a:lnTo>
                  <a:lnTo>
                    <a:pt x="14" y="406"/>
                  </a:lnTo>
                  <a:lnTo>
                    <a:pt x="16" y="406"/>
                  </a:lnTo>
                  <a:lnTo>
                    <a:pt x="16" y="408"/>
                  </a:lnTo>
                  <a:lnTo>
                    <a:pt x="14" y="410"/>
                  </a:lnTo>
                  <a:lnTo>
                    <a:pt x="12" y="406"/>
                  </a:lnTo>
                  <a:close/>
                  <a:moveTo>
                    <a:pt x="18" y="454"/>
                  </a:moveTo>
                  <a:lnTo>
                    <a:pt x="20" y="452"/>
                  </a:lnTo>
                  <a:lnTo>
                    <a:pt x="18" y="452"/>
                  </a:lnTo>
                  <a:lnTo>
                    <a:pt x="18" y="452"/>
                  </a:lnTo>
                  <a:lnTo>
                    <a:pt x="16" y="448"/>
                  </a:lnTo>
                  <a:lnTo>
                    <a:pt x="12" y="446"/>
                  </a:lnTo>
                  <a:lnTo>
                    <a:pt x="14" y="444"/>
                  </a:lnTo>
                  <a:lnTo>
                    <a:pt x="16" y="444"/>
                  </a:lnTo>
                  <a:lnTo>
                    <a:pt x="18" y="444"/>
                  </a:lnTo>
                  <a:lnTo>
                    <a:pt x="18" y="448"/>
                  </a:lnTo>
                  <a:lnTo>
                    <a:pt x="20" y="448"/>
                  </a:lnTo>
                  <a:lnTo>
                    <a:pt x="20" y="450"/>
                  </a:lnTo>
                  <a:lnTo>
                    <a:pt x="22" y="452"/>
                  </a:lnTo>
                  <a:lnTo>
                    <a:pt x="24" y="458"/>
                  </a:lnTo>
                  <a:lnTo>
                    <a:pt x="22" y="456"/>
                  </a:lnTo>
                  <a:lnTo>
                    <a:pt x="18" y="458"/>
                  </a:lnTo>
                  <a:lnTo>
                    <a:pt x="18" y="454"/>
                  </a:lnTo>
                  <a:close/>
                  <a:moveTo>
                    <a:pt x="10" y="450"/>
                  </a:moveTo>
                  <a:lnTo>
                    <a:pt x="10" y="448"/>
                  </a:lnTo>
                  <a:lnTo>
                    <a:pt x="10" y="448"/>
                  </a:lnTo>
                  <a:lnTo>
                    <a:pt x="12" y="448"/>
                  </a:lnTo>
                  <a:lnTo>
                    <a:pt x="16" y="452"/>
                  </a:lnTo>
                  <a:lnTo>
                    <a:pt x="18" y="456"/>
                  </a:lnTo>
                  <a:lnTo>
                    <a:pt x="18" y="458"/>
                  </a:lnTo>
                  <a:lnTo>
                    <a:pt x="16" y="460"/>
                  </a:lnTo>
                  <a:lnTo>
                    <a:pt x="14" y="458"/>
                  </a:lnTo>
                  <a:lnTo>
                    <a:pt x="14" y="456"/>
                  </a:lnTo>
                  <a:lnTo>
                    <a:pt x="14" y="454"/>
                  </a:lnTo>
                  <a:lnTo>
                    <a:pt x="12" y="452"/>
                  </a:lnTo>
                  <a:lnTo>
                    <a:pt x="10" y="452"/>
                  </a:lnTo>
                  <a:lnTo>
                    <a:pt x="10" y="450"/>
                  </a:lnTo>
                  <a:close/>
                  <a:moveTo>
                    <a:pt x="10" y="454"/>
                  </a:moveTo>
                  <a:lnTo>
                    <a:pt x="10" y="454"/>
                  </a:lnTo>
                  <a:lnTo>
                    <a:pt x="12" y="454"/>
                  </a:lnTo>
                  <a:lnTo>
                    <a:pt x="12" y="458"/>
                  </a:lnTo>
                  <a:lnTo>
                    <a:pt x="12" y="458"/>
                  </a:lnTo>
                  <a:lnTo>
                    <a:pt x="10" y="458"/>
                  </a:lnTo>
                  <a:lnTo>
                    <a:pt x="10" y="458"/>
                  </a:lnTo>
                  <a:lnTo>
                    <a:pt x="10" y="458"/>
                  </a:lnTo>
                  <a:lnTo>
                    <a:pt x="10" y="454"/>
                  </a:lnTo>
                  <a:close/>
                  <a:moveTo>
                    <a:pt x="14" y="468"/>
                  </a:moveTo>
                  <a:lnTo>
                    <a:pt x="14" y="468"/>
                  </a:lnTo>
                  <a:lnTo>
                    <a:pt x="14" y="466"/>
                  </a:lnTo>
                  <a:lnTo>
                    <a:pt x="12" y="462"/>
                  </a:lnTo>
                  <a:lnTo>
                    <a:pt x="14" y="460"/>
                  </a:lnTo>
                  <a:lnTo>
                    <a:pt x="14" y="462"/>
                  </a:lnTo>
                  <a:lnTo>
                    <a:pt x="16" y="462"/>
                  </a:lnTo>
                  <a:lnTo>
                    <a:pt x="18" y="464"/>
                  </a:lnTo>
                  <a:lnTo>
                    <a:pt x="16" y="464"/>
                  </a:lnTo>
                  <a:lnTo>
                    <a:pt x="14" y="468"/>
                  </a:lnTo>
                  <a:close/>
                  <a:moveTo>
                    <a:pt x="18" y="478"/>
                  </a:moveTo>
                  <a:lnTo>
                    <a:pt x="16" y="478"/>
                  </a:lnTo>
                  <a:lnTo>
                    <a:pt x="14" y="478"/>
                  </a:lnTo>
                  <a:lnTo>
                    <a:pt x="16" y="476"/>
                  </a:lnTo>
                  <a:lnTo>
                    <a:pt x="14" y="474"/>
                  </a:lnTo>
                  <a:lnTo>
                    <a:pt x="16" y="472"/>
                  </a:lnTo>
                  <a:lnTo>
                    <a:pt x="18" y="476"/>
                  </a:lnTo>
                  <a:lnTo>
                    <a:pt x="18" y="478"/>
                  </a:lnTo>
                  <a:close/>
                  <a:moveTo>
                    <a:pt x="24" y="476"/>
                  </a:moveTo>
                  <a:lnTo>
                    <a:pt x="24" y="480"/>
                  </a:lnTo>
                  <a:lnTo>
                    <a:pt x="22" y="480"/>
                  </a:lnTo>
                  <a:lnTo>
                    <a:pt x="20" y="478"/>
                  </a:lnTo>
                  <a:lnTo>
                    <a:pt x="18" y="474"/>
                  </a:lnTo>
                  <a:lnTo>
                    <a:pt x="16" y="470"/>
                  </a:lnTo>
                  <a:lnTo>
                    <a:pt x="18" y="470"/>
                  </a:lnTo>
                  <a:lnTo>
                    <a:pt x="20" y="468"/>
                  </a:lnTo>
                  <a:lnTo>
                    <a:pt x="20" y="466"/>
                  </a:lnTo>
                  <a:lnTo>
                    <a:pt x="20" y="468"/>
                  </a:lnTo>
                  <a:lnTo>
                    <a:pt x="18" y="468"/>
                  </a:lnTo>
                  <a:lnTo>
                    <a:pt x="18" y="466"/>
                  </a:lnTo>
                  <a:lnTo>
                    <a:pt x="18" y="464"/>
                  </a:lnTo>
                  <a:lnTo>
                    <a:pt x="18" y="462"/>
                  </a:lnTo>
                  <a:lnTo>
                    <a:pt x="18" y="460"/>
                  </a:lnTo>
                  <a:lnTo>
                    <a:pt x="18" y="458"/>
                  </a:lnTo>
                  <a:lnTo>
                    <a:pt x="22" y="458"/>
                  </a:lnTo>
                  <a:lnTo>
                    <a:pt x="24" y="460"/>
                  </a:lnTo>
                  <a:lnTo>
                    <a:pt x="24" y="466"/>
                  </a:lnTo>
                  <a:lnTo>
                    <a:pt x="26" y="468"/>
                  </a:lnTo>
                  <a:lnTo>
                    <a:pt x="26" y="472"/>
                  </a:lnTo>
                  <a:lnTo>
                    <a:pt x="26" y="474"/>
                  </a:lnTo>
                  <a:lnTo>
                    <a:pt x="28" y="478"/>
                  </a:lnTo>
                  <a:lnTo>
                    <a:pt x="28" y="480"/>
                  </a:lnTo>
                  <a:lnTo>
                    <a:pt x="26" y="482"/>
                  </a:lnTo>
                  <a:lnTo>
                    <a:pt x="24" y="482"/>
                  </a:lnTo>
                  <a:lnTo>
                    <a:pt x="24" y="478"/>
                  </a:lnTo>
                  <a:lnTo>
                    <a:pt x="24" y="476"/>
                  </a:lnTo>
                  <a:close/>
                  <a:moveTo>
                    <a:pt x="22" y="488"/>
                  </a:moveTo>
                  <a:lnTo>
                    <a:pt x="20" y="486"/>
                  </a:lnTo>
                  <a:lnTo>
                    <a:pt x="20" y="486"/>
                  </a:lnTo>
                  <a:lnTo>
                    <a:pt x="20" y="484"/>
                  </a:lnTo>
                  <a:lnTo>
                    <a:pt x="20" y="484"/>
                  </a:lnTo>
                  <a:lnTo>
                    <a:pt x="22" y="482"/>
                  </a:lnTo>
                  <a:lnTo>
                    <a:pt x="22" y="484"/>
                  </a:lnTo>
                  <a:lnTo>
                    <a:pt x="24" y="484"/>
                  </a:lnTo>
                  <a:lnTo>
                    <a:pt x="24" y="486"/>
                  </a:lnTo>
                  <a:lnTo>
                    <a:pt x="24" y="488"/>
                  </a:lnTo>
                  <a:lnTo>
                    <a:pt x="22" y="488"/>
                  </a:lnTo>
                  <a:lnTo>
                    <a:pt x="22" y="488"/>
                  </a:lnTo>
                  <a:close/>
                  <a:moveTo>
                    <a:pt x="20" y="492"/>
                  </a:moveTo>
                  <a:lnTo>
                    <a:pt x="20" y="490"/>
                  </a:lnTo>
                  <a:lnTo>
                    <a:pt x="24" y="490"/>
                  </a:lnTo>
                  <a:lnTo>
                    <a:pt x="22" y="492"/>
                  </a:lnTo>
                  <a:lnTo>
                    <a:pt x="20" y="492"/>
                  </a:lnTo>
                  <a:close/>
                  <a:moveTo>
                    <a:pt x="24" y="492"/>
                  </a:moveTo>
                  <a:lnTo>
                    <a:pt x="26" y="492"/>
                  </a:lnTo>
                  <a:lnTo>
                    <a:pt x="26" y="494"/>
                  </a:lnTo>
                  <a:lnTo>
                    <a:pt x="24" y="496"/>
                  </a:lnTo>
                  <a:lnTo>
                    <a:pt x="24" y="492"/>
                  </a:lnTo>
                  <a:lnTo>
                    <a:pt x="24" y="492"/>
                  </a:lnTo>
                  <a:close/>
                  <a:moveTo>
                    <a:pt x="26" y="490"/>
                  </a:moveTo>
                  <a:lnTo>
                    <a:pt x="26" y="490"/>
                  </a:lnTo>
                  <a:lnTo>
                    <a:pt x="28" y="488"/>
                  </a:lnTo>
                  <a:lnTo>
                    <a:pt x="30" y="490"/>
                  </a:lnTo>
                  <a:lnTo>
                    <a:pt x="32" y="490"/>
                  </a:lnTo>
                  <a:lnTo>
                    <a:pt x="34" y="494"/>
                  </a:lnTo>
                  <a:lnTo>
                    <a:pt x="34" y="496"/>
                  </a:lnTo>
                  <a:lnTo>
                    <a:pt x="32" y="494"/>
                  </a:lnTo>
                  <a:lnTo>
                    <a:pt x="28" y="492"/>
                  </a:lnTo>
                  <a:lnTo>
                    <a:pt x="26" y="490"/>
                  </a:lnTo>
                  <a:close/>
                  <a:moveTo>
                    <a:pt x="26" y="494"/>
                  </a:moveTo>
                  <a:lnTo>
                    <a:pt x="28" y="494"/>
                  </a:lnTo>
                  <a:lnTo>
                    <a:pt x="30" y="496"/>
                  </a:lnTo>
                  <a:lnTo>
                    <a:pt x="32" y="500"/>
                  </a:lnTo>
                  <a:lnTo>
                    <a:pt x="32" y="500"/>
                  </a:lnTo>
                  <a:lnTo>
                    <a:pt x="30" y="500"/>
                  </a:lnTo>
                  <a:lnTo>
                    <a:pt x="28" y="498"/>
                  </a:lnTo>
                  <a:lnTo>
                    <a:pt x="26" y="494"/>
                  </a:lnTo>
                  <a:close/>
                  <a:moveTo>
                    <a:pt x="30" y="506"/>
                  </a:moveTo>
                  <a:lnTo>
                    <a:pt x="26" y="506"/>
                  </a:lnTo>
                  <a:lnTo>
                    <a:pt x="24" y="506"/>
                  </a:lnTo>
                  <a:lnTo>
                    <a:pt x="26" y="506"/>
                  </a:lnTo>
                  <a:lnTo>
                    <a:pt x="26" y="502"/>
                  </a:lnTo>
                  <a:lnTo>
                    <a:pt x="26" y="500"/>
                  </a:lnTo>
                  <a:lnTo>
                    <a:pt x="28" y="500"/>
                  </a:lnTo>
                  <a:lnTo>
                    <a:pt x="28" y="502"/>
                  </a:lnTo>
                  <a:lnTo>
                    <a:pt x="30" y="502"/>
                  </a:lnTo>
                  <a:lnTo>
                    <a:pt x="34" y="504"/>
                  </a:lnTo>
                  <a:lnTo>
                    <a:pt x="34" y="506"/>
                  </a:lnTo>
                  <a:lnTo>
                    <a:pt x="32" y="506"/>
                  </a:lnTo>
                  <a:lnTo>
                    <a:pt x="32" y="506"/>
                  </a:lnTo>
                  <a:lnTo>
                    <a:pt x="30" y="506"/>
                  </a:lnTo>
                  <a:close/>
                  <a:moveTo>
                    <a:pt x="32" y="516"/>
                  </a:moveTo>
                  <a:lnTo>
                    <a:pt x="30" y="516"/>
                  </a:lnTo>
                  <a:lnTo>
                    <a:pt x="30" y="516"/>
                  </a:lnTo>
                  <a:lnTo>
                    <a:pt x="28" y="514"/>
                  </a:lnTo>
                  <a:lnTo>
                    <a:pt x="30" y="512"/>
                  </a:lnTo>
                  <a:lnTo>
                    <a:pt x="30" y="512"/>
                  </a:lnTo>
                  <a:lnTo>
                    <a:pt x="30" y="512"/>
                  </a:lnTo>
                  <a:lnTo>
                    <a:pt x="30" y="510"/>
                  </a:lnTo>
                  <a:lnTo>
                    <a:pt x="32" y="510"/>
                  </a:lnTo>
                  <a:lnTo>
                    <a:pt x="32" y="512"/>
                  </a:lnTo>
                  <a:lnTo>
                    <a:pt x="32" y="514"/>
                  </a:lnTo>
                  <a:lnTo>
                    <a:pt x="32" y="514"/>
                  </a:lnTo>
                  <a:lnTo>
                    <a:pt x="32" y="516"/>
                  </a:lnTo>
                  <a:close/>
                  <a:moveTo>
                    <a:pt x="32" y="512"/>
                  </a:moveTo>
                  <a:lnTo>
                    <a:pt x="32" y="512"/>
                  </a:lnTo>
                  <a:lnTo>
                    <a:pt x="34" y="510"/>
                  </a:lnTo>
                  <a:lnTo>
                    <a:pt x="34" y="512"/>
                  </a:lnTo>
                  <a:lnTo>
                    <a:pt x="36" y="514"/>
                  </a:lnTo>
                  <a:lnTo>
                    <a:pt x="36" y="516"/>
                  </a:lnTo>
                  <a:lnTo>
                    <a:pt x="34" y="516"/>
                  </a:lnTo>
                  <a:lnTo>
                    <a:pt x="34" y="516"/>
                  </a:lnTo>
                  <a:lnTo>
                    <a:pt x="34" y="514"/>
                  </a:lnTo>
                  <a:lnTo>
                    <a:pt x="32" y="514"/>
                  </a:lnTo>
                  <a:lnTo>
                    <a:pt x="32" y="512"/>
                  </a:lnTo>
                  <a:close/>
                  <a:moveTo>
                    <a:pt x="36" y="514"/>
                  </a:moveTo>
                  <a:lnTo>
                    <a:pt x="38" y="514"/>
                  </a:lnTo>
                  <a:lnTo>
                    <a:pt x="40" y="516"/>
                  </a:lnTo>
                  <a:lnTo>
                    <a:pt x="38" y="516"/>
                  </a:lnTo>
                  <a:lnTo>
                    <a:pt x="38" y="514"/>
                  </a:lnTo>
                  <a:lnTo>
                    <a:pt x="36" y="514"/>
                  </a:lnTo>
                  <a:close/>
                  <a:moveTo>
                    <a:pt x="36" y="522"/>
                  </a:moveTo>
                  <a:lnTo>
                    <a:pt x="34" y="522"/>
                  </a:lnTo>
                  <a:lnTo>
                    <a:pt x="34" y="522"/>
                  </a:lnTo>
                  <a:lnTo>
                    <a:pt x="36" y="520"/>
                  </a:lnTo>
                  <a:lnTo>
                    <a:pt x="36" y="518"/>
                  </a:lnTo>
                  <a:lnTo>
                    <a:pt x="36" y="518"/>
                  </a:lnTo>
                  <a:lnTo>
                    <a:pt x="38" y="520"/>
                  </a:lnTo>
                  <a:lnTo>
                    <a:pt x="36" y="522"/>
                  </a:lnTo>
                  <a:close/>
                  <a:moveTo>
                    <a:pt x="42" y="516"/>
                  </a:moveTo>
                  <a:lnTo>
                    <a:pt x="40" y="514"/>
                  </a:lnTo>
                  <a:lnTo>
                    <a:pt x="38" y="512"/>
                  </a:lnTo>
                  <a:lnTo>
                    <a:pt x="38" y="508"/>
                  </a:lnTo>
                  <a:lnTo>
                    <a:pt x="40" y="508"/>
                  </a:lnTo>
                  <a:lnTo>
                    <a:pt x="40" y="512"/>
                  </a:lnTo>
                  <a:lnTo>
                    <a:pt x="42" y="514"/>
                  </a:lnTo>
                  <a:lnTo>
                    <a:pt x="44" y="516"/>
                  </a:lnTo>
                  <a:lnTo>
                    <a:pt x="42" y="516"/>
                  </a:lnTo>
                  <a:close/>
                  <a:moveTo>
                    <a:pt x="42" y="520"/>
                  </a:moveTo>
                  <a:lnTo>
                    <a:pt x="40" y="518"/>
                  </a:lnTo>
                  <a:lnTo>
                    <a:pt x="42" y="516"/>
                  </a:lnTo>
                  <a:lnTo>
                    <a:pt x="42" y="518"/>
                  </a:lnTo>
                  <a:lnTo>
                    <a:pt x="44" y="520"/>
                  </a:lnTo>
                  <a:lnTo>
                    <a:pt x="42" y="520"/>
                  </a:lnTo>
                  <a:close/>
                  <a:moveTo>
                    <a:pt x="44" y="524"/>
                  </a:moveTo>
                  <a:lnTo>
                    <a:pt x="40" y="520"/>
                  </a:lnTo>
                  <a:lnTo>
                    <a:pt x="40" y="520"/>
                  </a:lnTo>
                  <a:lnTo>
                    <a:pt x="40" y="518"/>
                  </a:lnTo>
                  <a:lnTo>
                    <a:pt x="44" y="522"/>
                  </a:lnTo>
                  <a:lnTo>
                    <a:pt x="44" y="524"/>
                  </a:lnTo>
                  <a:lnTo>
                    <a:pt x="44" y="524"/>
                  </a:lnTo>
                  <a:close/>
                  <a:moveTo>
                    <a:pt x="46" y="530"/>
                  </a:moveTo>
                  <a:lnTo>
                    <a:pt x="46" y="528"/>
                  </a:lnTo>
                  <a:lnTo>
                    <a:pt x="44" y="528"/>
                  </a:lnTo>
                  <a:lnTo>
                    <a:pt x="44" y="526"/>
                  </a:lnTo>
                  <a:lnTo>
                    <a:pt x="42" y="528"/>
                  </a:lnTo>
                  <a:lnTo>
                    <a:pt x="40" y="526"/>
                  </a:lnTo>
                  <a:lnTo>
                    <a:pt x="42" y="526"/>
                  </a:lnTo>
                  <a:lnTo>
                    <a:pt x="44" y="526"/>
                  </a:lnTo>
                  <a:lnTo>
                    <a:pt x="46" y="526"/>
                  </a:lnTo>
                  <a:lnTo>
                    <a:pt x="48" y="528"/>
                  </a:lnTo>
                  <a:lnTo>
                    <a:pt x="46" y="530"/>
                  </a:lnTo>
                  <a:close/>
                  <a:moveTo>
                    <a:pt x="54" y="542"/>
                  </a:moveTo>
                  <a:lnTo>
                    <a:pt x="50" y="540"/>
                  </a:lnTo>
                  <a:lnTo>
                    <a:pt x="50" y="542"/>
                  </a:lnTo>
                  <a:lnTo>
                    <a:pt x="48" y="542"/>
                  </a:lnTo>
                  <a:lnTo>
                    <a:pt x="46" y="540"/>
                  </a:lnTo>
                  <a:lnTo>
                    <a:pt x="42" y="538"/>
                  </a:lnTo>
                  <a:lnTo>
                    <a:pt x="40" y="538"/>
                  </a:lnTo>
                  <a:lnTo>
                    <a:pt x="38" y="534"/>
                  </a:lnTo>
                  <a:lnTo>
                    <a:pt x="38" y="532"/>
                  </a:lnTo>
                  <a:lnTo>
                    <a:pt x="38" y="532"/>
                  </a:lnTo>
                  <a:lnTo>
                    <a:pt x="40" y="532"/>
                  </a:lnTo>
                  <a:lnTo>
                    <a:pt x="42" y="534"/>
                  </a:lnTo>
                  <a:lnTo>
                    <a:pt x="44" y="536"/>
                  </a:lnTo>
                  <a:lnTo>
                    <a:pt x="46" y="536"/>
                  </a:lnTo>
                  <a:lnTo>
                    <a:pt x="48" y="536"/>
                  </a:lnTo>
                  <a:lnTo>
                    <a:pt x="50" y="538"/>
                  </a:lnTo>
                  <a:lnTo>
                    <a:pt x="54" y="538"/>
                  </a:lnTo>
                  <a:lnTo>
                    <a:pt x="54" y="540"/>
                  </a:lnTo>
                  <a:lnTo>
                    <a:pt x="58" y="542"/>
                  </a:lnTo>
                  <a:lnTo>
                    <a:pt x="58" y="542"/>
                  </a:lnTo>
                  <a:lnTo>
                    <a:pt x="58" y="542"/>
                  </a:lnTo>
                  <a:lnTo>
                    <a:pt x="58" y="542"/>
                  </a:lnTo>
                  <a:lnTo>
                    <a:pt x="56" y="542"/>
                  </a:lnTo>
                  <a:lnTo>
                    <a:pt x="54" y="542"/>
                  </a:lnTo>
                  <a:close/>
                  <a:moveTo>
                    <a:pt x="46" y="542"/>
                  </a:moveTo>
                  <a:lnTo>
                    <a:pt x="48" y="544"/>
                  </a:lnTo>
                  <a:lnTo>
                    <a:pt x="44" y="544"/>
                  </a:lnTo>
                  <a:lnTo>
                    <a:pt x="46" y="542"/>
                  </a:lnTo>
                  <a:close/>
                  <a:moveTo>
                    <a:pt x="62" y="554"/>
                  </a:moveTo>
                  <a:lnTo>
                    <a:pt x="64" y="556"/>
                  </a:lnTo>
                  <a:lnTo>
                    <a:pt x="64" y="554"/>
                  </a:lnTo>
                  <a:lnTo>
                    <a:pt x="64" y="552"/>
                  </a:lnTo>
                  <a:lnTo>
                    <a:pt x="62" y="554"/>
                  </a:lnTo>
                  <a:lnTo>
                    <a:pt x="62" y="554"/>
                  </a:lnTo>
                  <a:close/>
                  <a:moveTo>
                    <a:pt x="68" y="556"/>
                  </a:moveTo>
                  <a:lnTo>
                    <a:pt x="66" y="556"/>
                  </a:lnTo>
                  <a:lnTo>
                    <a:pt x="66" y="554"/>
                  </a:lnTo>
                  <a:lnTo>
                    <a:pt x="66" y="552"/>
                  </a:lnTo>
                  <a:lnTo>
                    <a:pt x="64" y="552"/>
                  </a:lnTo>
                  <a:lnTo>
                    <a:pt x="62" y="552"/>
                  </a:lnTo>
                  <a:lnTo>
                    <a:pt x="60" y="552"/>
                  </a:lnTo>
                  <a:lnTo>
                    <a:pt x="58" y="548"/>
                  </a:lnTo>
                  <a:lnTo>
                    <a:pt x="54" y="548"/>
                  </a:lnTo>
                  <a:lnTo>
                    <a:pt x="54" y="546"/>
                  </a:lnTo>
                  <a:lnTo>
                    <a:pt x="52" y="546"/>
                  </a:lnTo>
                  <a:lnTo>
                    <a:pt x="52" y="544"/>
                  </a:lnTo>
                  <a:lnTo>
                    <a:pt x="52" y="542"/>
                  </a:lnTo>
                  <a:lnTo>
                    <a:pt x="54" y="542"/>
                  </a:lnTo>
                  <a:lnTo>
                    <a:pt x="56" y="544"/>
                  </a:lnTo>
                  <a:lnTo>
                    <a:pt x="56" y="544"/>
                  </a:lnTo>
                  <a:lnTo>
                    <a:pt x="58" y="544"/>
                  </a:lnTo>
                  <a:lnTo>
                    <a:pt x="62" y="544"/>
                  </a:lnTo>
                  <a:lnTo>
                    <a:pt x="66" y="546"/>
                  </a:lnTo>
                  <a:lnTo>
                    <a:pt x="66" y="546"/>
                  </a:lnTo>
                  <a:lnTo>
                    <a:pt x="66" y="548"/>
                  </a:lnTo>
                  <a:lnTo>
                    <a:pt x="70" y="548"/>
                  </a:lnTo>
                  <a:lnTo>
                    <a:pt x="72" y="548"/>
                  </a:lnTo>
                  <a:lnTo>
                    <a:pt x="72" y="550"/>
                  </a:lnTo>
                  <a:lnTo>
                    <a:pt x="70" y="550"/>
                  </a:lnTo>
                  <a:lnTo>
                    <a:pt x="68" y="550"/>
                  </a:lnTo>
                  <a:lnTo>
                    <a:pt x="70" y="550"/>
                  </a:lnTo>
                  <a:lnTo>
                    <a:pt x="70" y="552"/>
                  </a:lnTo>
                  <a:lnTo>
                    <a:pt x="68" y="554"/>
                  </a:lnTo>
                  <a:lnTo>
                    <a:pt x="68" y="556"/>
                  </a:lnTo>
                  <a:close/>
                  <a:moveTo>
                    <a:pt x="72" y="554"/>
                  </a:moveTo>
                  <a:lnTo>
                    <a:pt x="70" y="556"/>
                  </a:lnTo>
                  <a:lnTo>
                    <a:pt x="70" y="558"/>
                  </a:lnTo>
                  <a:lnTo>
                    <a:pt x="72" y="556"/>
                  </a:lnTo>
                  <a:lnTo>
                    <a:pt x="72" y="556"/>
                  </a:lnTo>
                  <a:lnTo>
                    <a:pt x="74" y="554"/>
                  </a:lnTo>
                  <a:lnTo>
                    <a:pt x="72" y="554"/>
                  </a:lnTo>
                  <a:lnTo>
                    <a:pt x="72" y="554"/>
                  </a:lnTo>
                  <a:close/>
                  <a:moveTo>
                    <a:pt x="86" y="552"/>
                  </a:moveTo>
                  <a:lnTo>
                    <a:pt x="84" y="554"/>
                  </a:lnTo>
                  <a:lnTo>
                    <a:pt x="86" y="556"/>
                  </a:lnTo>
                  <a:lnTo>
                    <a:pt x="84" y="556"/>
                  </a:lnTo>
                  <a:lnTo>
                    <a:pt x="82" y="556"/>
                  </a:lnTo>
                  <a:lnTo>
                    <a:pt x="80" y="556"/>
                  </a:lnTo>
                  <a:lnTo>
                    <a:pt x="80" y="556"/>
                  </a:lnTo>
                  <a:lnTo>
                    <a:pt x="78" y="554"/>
                  </a:lnTo>
                  <a:lnTo>
                    <a:pt x="76" y="554"/>
                  </a:lnTo>
                  <a:lnTo>
                    <a:pt x="76" y="556"/>
                  </a:lnTo>
                  <a:lnTo>
                    <a:pt x="74" y="554"/>
                  </a:lnTo>
                  <a:lnTo>
                    <a:pt x="72" y="552"/>
                  </a:lnTo>
                  <a:lnTo>
                    <a:pt x="72" y="552"/>
                  </a:lnTo>
                  <a:lnTo>
                    <a:pt x="76" y="550"/>
                  </a:lnTo>
                  <a:lnTo>
                    <a:pt x="76" y="550"/>
                  </a:lnTo>
                  <a:lnTo>
                    <a:pt x="82" y="552"/>
                  </a:lnTo>
                  <a:lnTo>
                    <a:pt x="82" y="554"/>
                  </a:lnTo>
                  <a:lnTo>
                    <a:pt x="84" y="552"/>
                  </a:lnTo>
                  <a:lnTo>
                    <a:pt x="84" y="552"/>
                  </a:lnTo>
                  <a:lnTo>
                    <a:pt x="86" y="552"/>
                  </a:lnTo>
                  <a:close/>
                  <a:moveTo>
                    <a:pt x="92" y="552"/>
                  </a:moveTo>
                  <a:lnTo>
                    <a:pt x="90" y="550"/>
                  </a:lnTo>
                  <a:lnTo>
                    <a:pt x="92" y="548"/>
                  </a:lnTo>
                  <a:lnTo>
                    <a:pt x="90" y="546"/>
                  </a:lnTo>
                  <a:lnTo>
                    <a:pt x="90" y="546"/>
                  </a:lnTo>
                  <a:lnTo>
                    <a:pt x="88" y="544"/>
                  </a:lnTo>
                  <a:lnTo>
                    <a:pt x="88" y="540"/>
                  </a:lnTo>
                  <a:lnTo>
                    <a:pt x="86" y="540"/>
                  </a:lnTo>
                  <a:lnTo>
                    <a:pt x="86" y="542"/>
                  </a:lnTo>
                  <a:lnTo>
                    <a:pt x="86" y="544"/>
                  </a:lnTo>
                  <a:lnTo>
                    <a:pt x="86" y="546"/>
                  </a:lnTo>
                  <a:lnTo>
                    <a:pt x="86" y="548"/>
                  </a:lnTo>
                  <a:lnTo>
                    <a:pt x="86" y="550"/>
                  </a:lnTo>
                  <a:lnTo>
                    <a:pt x="88" y="552"/>
                  </a:lnTo>
                  <a:lnTo>
                    <a:pt x="90" y="552"/>
                  </a:lnTo>
                  <a:lnTo>
                    <a:pt x="92" y="552"/>
                  </a:lnTo>
                  <a:lnTo>
                    <a:pt x="92" y="552"/>
                  </a:lnTo>
                  <a:close/>
                  <a:moveTo>
                    <a:pt x="84" y="570"/>
                  </a:moveTo>
                  <a:lnTo>
                    <a:pt x="86" y="570"/>
                  </a:lnTo>
                  <a:lnTo>
                    <a:pt x="86" y="570"/>
                  </a:lnTo>
                  <a:lnTo>
                    <a:pt x="86" y="572"/>
                  </a:lnTo>
                  <a:lnTo>
                    <a:pt x="84" y="570"/>
                  </a:lnTo>
                  <a:close/>
                  <a:moveTo>
                    <a:pt x="84" y="568"/>
                  </a:moveTo>
                  <a:lnTo>
                    <a:pt x="84" y="566"/>
                  </a:lnTo>
                  <a:lnTo>
                    <a:pt x="84" y="566"/>
                  </a:lnTo>
                  <a:lnTo>
                    <a:pt x="86" y="566"/>
                  </a:lnTo>
                  <a:lnTo>
                    <a:pt x="86" y="568"/>
                  </a:lnTo>
                  <a:lnTo>
                    <a:pt x="84" y="568"/>
                  </a:lnTo>
                  <a:close/>
                  <a:moveTo>
                    <a:pt x="132" y="580"/>
                  </a:moveTo>
                  <a:lnTo>
                    <a:pt x="130" y="580"/>
                  </a:lnTo>
                  <a:lnTo>
                    <a:pt x="132" y="578"/>
                  </a:lnTo>
                  <a:lnTo>
                    <a:pt x="132" y="576"/>
                  </a:lnTo>
                  <a:lnTo>
                    <a:pt x="134" y="576"/>
                  </a:lnTo>
                  <a:lnTo>
                    <a:pt x="134" y="578"/>
                  </a:lnTo>
                  <a:lnTo>
                    <a:pt x="134" y="580"/>
                  </a:lnTo>
                  <a:lnTo>
                    <a:pt x="132" y="580"/>
                  </a:lnTo>
                  <a:close/>
                  <a:moveTo>
                    <a:pt x="102" y="568"/>
                  </a:moveTo>
                  <a:lnTo>
                    <a:pt x="104" y="568"/>
                  </a:lnTo>
                  <a:lnTo>
                    <a:pt x="106" y="568"/>
                  </a:lnTo>
                  <a:lnTo>
                    <a:pt x="106" y="568"/>
                  </a:lnTo>
                  <a:lnTo>
                    <a:pt x="110" y="568"/>
                  </a:lnTo>
                  <a:lnTo>
                    <a:pt x="116" y="566"/>
                  </a:lnTo>
                  <a:lnTo>
                    <a:pt x="118" y="564"/>
                  </a:lnTo>
                  <a:lnTo>
                    <a:pt x="122" y="564"/>
                  </a:lnTo>
                  <a:lnTo>
                    <a:pt x="126" y="564"/>
                  </a:lnTo>
                  <a:lnTo>
                    <a:pt x="128" y="564"/>
                  </a:lnTo>
                  <a:lnTo>
                    <a:pt x="132" y="566"/>
                  </a:lnTo>
                  <a:lnTo>
                    <a:pt x="132" y="568"/>
                  </a:lnTo>
                  <a:lnTo>
                    <a:pt x="134" y="568"/>
                  </a:lnTo>
                  <a:lnTo>
                    <a:pt x="132" y="570"/>
                  </a:lnTo>
                  <a:lnTo>
                    <a:pt x="130" y="572"/>
                  </a:lnTo>
                  <a:lnTo>
                    <a:pt x="128" y="570"/>
                  </a:lnTo>
                  <a:lnTo>
                    <a:pt x="128" y="570"/>
                  </a:lnTo>
                  <a:lnTo>
                    <a:pt x="126" y="570"/>
                  </a:lnTo>
                  <a:lnTo>
                    <a:pt x="122" y="570"/>
                  </a:lnTo>
                  <a:lnTo>
                    <a:pt x="122" y="570"/>
                  </a:lnTo>
                  <a:lnTo>
                    <a:pt x="120" y="568"/>
                  </a:lnTo>
                  <a:lnTo>
                    <a:pt x="118" y="568"/>
                  </a:lnTo>
                  <a:lnTo>
                    <a:pt x="116" y="570"/>
                  </a:lnTo>
                  <a:lnTo>
                    <a:pt x="114" y="570"/>
                  </a:lnTo>
                  <a:lnTo>
                    <a:pt x="112" y="570"/>
                  </a:lnTo>
                  <a:lnTo>
                    <a:pt x="114" y="570"/>
                  </a:lnTo>
                  <a:lnTo>
                    <a:pt x="114" y="570"/>
                  </a:lnTo>
                  <a:lnTo>
                    <a:pt x="118" y="572"/>
                  </a:lnTo>
                  <a:lnTo>
                    <a:pt x="120" y="572"/>
                  </a:lnTo>
                  <a:lnTo>
                    <a:pt x="118" y="574"/>
                  </a:lnTo>
                  <a:lnTo>
                    <a:pt x="120" y="574"/>
                  </a:lnTo>
                  <a:lnTo>
                    <a:pt x="122" y="576"/>
                  </a:lnTo>
                  <a:lnTo>
                    <a:pt x="122" y="578"/>
                  </a:lnTo>
                  <a:lnTo>
                    <a:pt x="122" y="578"/>
                  </a:lnTo>
                  <a:lnTo>
                    <a:pt x="120" y="576"/>
                  </a:lnTo>
                  <a:lnTo>
                    <a:pt x="118" y="576"/>
                  </a:lnTo>
                  <a:lnTo>
                    <a:pt x="116" y="576"/>
                  </a:lnTo>
                  <a:lnTo>
                    <a:pt x="114" y="576"/>
                  </a:lnTo>
                  <a:lnTo>
                    <a:pt x="114" y="572"/>
                  </a:lnTo>
                  <a:lnTo>
                    <a:pt x="110" y="574"/>
                  </a:lnTo>
                  <a:lnTo>
                    <a:pt x="110" y="574"/>
                  </a:lnTo>
                  <a:lnTo>
                    <a:pt x="112" y="576"/>
                  </a:lnTo>
                  <a:lnTo>
                    <a:pt x="112" y="576"/>
                  </a:lnTo>
                  <a:lnTo>
                    <a:pt x="110" y="578"/>
                  </a:lnTo>
                  <a:lnTo>
                    <a:pt x="108" y="576"/>
                  </a:lnTo>
                  <a:lnTo>
                    <a:pt x="106" y="576"/>
                  </a:lnTo>
                  <a:lnTo>
                    <a:pt x="106" y="576"/>
                  </a:lnTo>
                  <a:lnTo>
                    <a:pt x="104" y="576"/>
                  </a:lnTo>
                  <a:lnTo>
                    <a:pt x="104" y="572"/>
                  </a:lnTo>
                  <a:lnTo>
                    <a:pt x="102" y="574"/>
                  </a:lnTo>
                  <a:lnTo>
                    <a:pt x="100" y="574"/>
                  </a:lnTo>
                  <a:lnTo>
                    <a:pt x="100" y="572"/>
                  </a:lnTo>
                  <a:lnTo>
                    <a:pt x="102" y="570"/>
                  </a:lnTo>
                  <a:lnTo>
                    <a:pt x="106" y="570"/>
                  </a:lnTo>
                  <a:lnTo>
                    <a:pt x="104" y="568"/>
                  </a:lnTo>
                  <a:lnTo>
                    <a:pt x="102" y="570"/>
                  </a:lnTo>
                  <a:lnTo>
                    <a:pt x="102" y="56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nvGrpSpPr>
            <p:cNvPr id="495" name="Caribbean">
              <a:extLst>
                <a:ext uri="{FF2B5EF4-FFF2-40B4-BE49-F238E27FC236}">
                  <a16:creationId xmlns:a16="http://schemas.microsoft.com/office/drawing/2014/main" id="{F5779C0E-BBE3-4056-A9C5-16DC5DC03429}"/>
                </a:ext>
              </a:extLst>
            </p:cNvPr>
            <p:cNvGrpSpPr/>
            <p:nvPr/>
          </p:nvGrpSpPr>
          <p:grpSpPr>
            <a:xfrm>
              <a:off x="3952476" y="3759269"/>
              <a:ext cx="589469" cy="424877"/>
              <a:chOff x="3952476" y="3759269"/>
              <a:chExt cx="589469" cy="424877"/>
            </a:xfrm>
            <a:grpFill/>
          </p:grpSpPr>
          <p:sp>
            <p:nvSpPr>
              <p:cNvPr id="507" name="British Virgin Islands">
                <a:extLst>
                  <a:ext uri="{FF2B5EF4-FFF2-40B4-BE49-F238E27FC236}">
                    <a16:creationId xmlns:a16="http://schemas.microsoft.com/office/drawing/2014/main" id="{CB662ED0-40E0-45AF-B0AC-EC302536861D}"/>
                  </a:ext>
                </a:extLst>
              </p:cNvPr>
              <p:cNvSpPr>
                <a:spLocks noEditPoints="1"/>
              </p:cNvSpPr>
              <p:nvPr/>
            </p:nvSpPr>
            <p:spPr bwMode="auto">
              <a:xfrm>
                <a:off x="4415630" y="3981277"/>
                <a:ext cx="72727" cy="30622"/>
              </a:xfrm>
              <a:custGeom>
                <a:avLst/>
                <a:gdLst>
                  <a:gd name="T0" fmla="*/ 36 w 38"/>
                  <a:gd name="T1" fmla="*/ 12 h 16"/>
                  <a:gd name="T2" fmla="*/ 38 w 38"/>
                  <a:gd name="T3" fmla="*/ 16 h 16"/>
                  <a:gd name="T4" fmla="*/ 36 w 38"/>
                  <a:gd name="T5" fmla="*/ 16 h 16"/>
                  <a:gd name="T6" fmla="*/ 36 w 38"/>
                  <a:gd name="T7" fmla="*/ 16 h 16"/>
                  <a:gd name="T8" fmla="*/ 36 w 38"/>
                  <a:gd name="T9" fmla="*/ 12 h 16"/>
                  <a:gd name="T10" fmla="*/ 36 w 38"/>
                  <a:gd name="T11" fmla="*/ 6 h 16"/>
                  <a:gd name="T12" fmla="*/ 36 w 38"/>
                  <a:gd name="T13" fmla="*/ 8 h 16"/>
                  <a:gd name="T14" fmla="*/ 36 w 38"/>
                  <a:gd name="T15" fmla="*/ 10 h 16"/>
                  <a:gd name="T16" fmla="*/ 38 w 38"/>
                  <a:gd name="T17" fmla="*/ 8 h 16"/>
                  <a:gd name="T18" fmla="*/ 36 w 38"/>
                  <a:gd name="T19" fmla="*/ 6 h 16"/>
                  <a:gd name="T20" fmla="*/ 24 w 38"/>
                  <a:gd name="T21" fmla="*/ 10 h 16"/>
                  <a:gd name="T22" fmla="*/ 22 w 38"/>
                  <a:gd name="T23" fmla="*/ 10 h 16"/>
                  <a:gd name="T24" fmla="*/ 24 w 38"/>
                  <a:gd name="T25" fmla="*/ 12 h 16"/>
                  <a:gd name="T26" fmla="*/ 28 w 38"/>
                  <a:gd name="T27" fmla="*/ 14 h 16"/>
                  <a:gd name="T28" fmla="*/ 24 w 38"/>
                  <a:gd name="T29" fmla="*/ 10 h 16"/>
                  <a:gd name="T30" fmla="*/ 20 w 38"/>
                  <a:gd name="T31" fmla="*/ 2 h 16"/>
                  <a:gd name="T32" fmla="*/ 22 w 38"/>
                  <a:gd name="T33" fmla="*/ 0 h 16"/>
                  <a:gd name="T34" fmla="*/ 24 w 38"/>
                  <a:gd name="T35" fmla="*/ 0 h 16"/>
                  <a:gd name="T36" fmla="*/ 22 w 38"/>
                  <a:gd name="T37" fmla="*/ 2 h 16"/>
                  <a:gd name="T38" fmla="*/ 22 w 38"/>
                  <a:gd name="T39" fmla="*/ 4 h 16"/>
                  <a:gd name="T40" fmla="*/ 20 w 38"/>
                  <a:gd name="T41" fmla="*/ 4 h 16"/>
                  <a:gd name="T42" fmla="*/ 20 w 38"/>
                  <a:gd name="T43" fmla="*/ 2 h 16"/>
                  <a:gd name="T44" fmla="*/ 2 w 38"/>
                  <a:gd name="T45" fmla="*/ 6 h 16"/>
                  <a:gd name="T46" fmla="*/ 4 w 38"/>
                  <a:gd name="T47" fmla="*/ 6 h 16"/>
                  <a:gd name="T48" fmla="*/ 0 w 38"/>
                  <a:gd name="T49" fmla="*/ 8 h 16"/>
                  <a:gd name="T50" fmla="*/ 2 w 38"/>
                  <a:gd name="T51"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16">
                    <a:moveTo>
                      <a:pt x="36" y="12"/>
                    </a:moveTo>
                    <a:lnTo>
                      <a:pt x="38" y="16"/>
                    </a:lnTo>
                    <a:lnTo>
                      <a:pt x="36" y="16"/>
                    </a:lnTo>
                    <a:lnTo>
                      <a:pt x="36" y="16"/>
                    </a:lnTo>
                    <a:lnTo>
                      <a:pt x="36" y="12"/>
                    </a:lnTo>
                    <a:close/>
                    <a:moveTo>
                      <a:pt x="36" y="6"/>
                    </a:moveTo>
                    <a:lnTo>
                      <a:pt x="36" y="8"/>
                    </a:lnTo>
                    <a:lnTo>
                      <a:pt x="36" y="10"/>
                    </a:lnTo>
                    <a:lnTo>
                      <a:pt x="38" y="8"/>
                    </a:lnTo>
                    <a:lnTo>
                      <a:pt x="36" y="6"/>
                    </a:lnTo>
                    <a:close/>
                    <a:moveTo>
                      <a:pt x="24" y="10"/>
                    </a:moveTo>
                    <a:lnTo>
                      <a:pt x="22" y="10"/>
                    </a:lnTo>
                    <a:lnTo>
                      <a:pt x="24" y="12"/>
                    </a:lnTo>
                    <a:lnTo>
                      <a:pt x="28" y="14"/>
                    </a:lnTo>
                    <a:lnTo>
                      <a:pt x="24" y="10"/>
                    </a:lnTo>
                    <a:close/>
                    <a:moveTo>
                      <a:pt x="20" y="2"/>
                    </a:moveTo>
                    <a:lnTo>
                      <a:pt x="22" y="0"/>
                    </a:lnTo>
                    <a:lnTo>
                      <a:pt x="24" y="0"/>
                    </a:lnTo>
                    <a:lnTo>
                      <a:pt x="22" y="2"/>
                    </a:lnTo>
                    <a:lnTo>
                      <a:pt x="22" y="4"/>
                    </a:lnTo>
                    <a:lnTo>
                      <a:pt x="20" y="4"/>
                    </a:lnTo>
                    <a:lnTo>
                      <a:pt x="20" y="2"/>
                    </a:lnTo>
                    <a:close/>
                    <a:moveTo>
                      <a:pt x="2" y="6"/>
                    </a:moveTo>
                    <a:lnTo>
                      <a:pt x="4" y="6"/>
                    </a:lnTo>
                    <a:lnTo>
                      <a:pt x="0" y="8"/>
                    </a:lnTo>
                    <a:lnTo>
                      <a:pt x="2" y="6"/>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8" name="Puerto Rico">
                <a:extLst>
                  <a:ext uri="{FF2B5EF4-FFF2-40B4-BE49-F238E27FC236}">
                    <a16:creationId xmlns:a16="http://schemas.microsoft.com/office/drawing/2014/main" id="{19B3D725-F5FC-4030-8418-D6734B223CF7}"/>
                  </a:ext>
                </a:extLst>
              </p:cNvPr>
              <p:cNvSpPr>
                <a:spLocks noEditPoints="1"/>
              </p:cNvSpPr>
              <p:nvPr/>
            </p:nvSpPr>
            <p:spPr bwMode="auto">
              <a:xfrm>
                <a:off x="4358214" y="3977449"/>
                <a:ext cx="53588" cy="15311"/>
              </a:xfrm>
              <a:custGeom>
                <a:avLst/>
                <a:gdLst>
                  <a:gd name="T0" fmla="*/ 22 w 28"/>
                  <a:gd name="T1" fmla="*/ 6 h 8"/>
                  <a:gd name="T2" fmla="*/ 24 w 28"/>
                  <a:gd name="T3" fmla="*/ 4 h 8"/>
                  <a:gd name="T4" fmla="*/ 28 w 28"/>
                  <a:gd name="T5" fmla="*/ 6 h 8"/>
                  <a:gd name="T6" fmla="*/ 26 w 28"/>
                  <a:gd name="T7" fmla="*/ 6 h 8"/>
                  <a:gd name="T8" fmla="*/ 22 w 28"/>
                  <a:gd name="T9" fmla="*/ 6 h 8"/>
                  <a:gd name="T10" fmla="*/ 20 w 28"/>
                  <a:gd name="T11" fmla="*/ 0 h 8"/>
                  <a:gd name="T12" fmla="*/ 18 w 28"/>
                  <a:gd name="T13" fmla="*/ 0 h 8"/>
                  <a:gd name="T14" fmla="*/ 12 w 28"/>
                  <a:gd name="T15" fmla="*/ 0 h 8"/>
                  <a:gd name="T16" fmla="*/ 4 w 28"/>
                  <a:gd name="T17" fmla="*/ 0 h 8"/>
                  <a:gd name="T18" fmla="*/ 4 w 28"/>
                  <a:gd name="T19" fmla="*/ 2 h 8"/>
                  <a:gd name="T20" fmla="*/ 2 w 28"/>
                  <a:gd name="T21" fmla="*/ 2 h 8"/>
                  <a:gd name="T22" fmla="*/ 2 w 28"/>
                  <a:gd name="T23" fmla="*/ 4 h 8"/>
                  <a:gd name="T24" fmla="*/ 0 w 28"/>
                  <a:gd name="T25" fmla="*/ 6 h 8"/>
                  <a:gd name="T26" fmla="*/ 2 w 28"/>
                  <a:gd name="T27" fmla="*/ 8 h 8"/>
                  <a:gd name="T28" fmla="*/ 8 w 28"/>
                  <a:gd name="T29" fmla="*/ 8 h 8"/>
                  <a:gd name="T30" fmla="*/ 10 w 28"/>
                  <a:gd name="T31" fmla="*/ 8 h 8"/>
                  <a:gd name="T32" fmla="*/ 14 w 28"/>
                  <a:gd name="T33" fmla="*/ 6 h 8"/>
                  <a:gd name="T34" fmla="*/ 16 w 28"/>
                  <a:gd name="T35" fmla="*/ 8 h 8"/>
                  <a:gd name="T36" fmla="*/ 20 w 28"/>
                  <a:gd name="T37" fmla="*/ 6 h 8"/>
                  <a:gd name="T38" fmla="*/ 22 w 28"/>
                  <a:gd name="T39" fmla="*/ 2 h 8"/>
                  <a:gd name="T40" fmla="*/ 20 w 28"/>
                  <a:gd name="T41" fmla="*/ 2 h 8"/>
                  <a:gd name="T42" fmla="*/ 20 w 28"/>
                  <a:gd name="T4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8">
                    <a:moveTo>
                      <a:pt x="22" y="6"/>
                    </a:moveTo>
                    <a:lnTo>
                      <a:pt x="24" y="4"/>
                    </a:lnTo>
                    <a:lnTo>
                      <a:pt x="28" y="6"/>
                    </a:lnTo>
                    <a:lnTo>
                      <a:pt x="26" y="6"/>
                    </a:lnTo>
                    <a:lnTo>
                      <a:pt x="22" y="6"/>
                    </a:lnTo>
                    <a:close/>
                    <a:moveTo>
                      <a:pt x="20" y="0"/>
                    </a:moveTo>
                    <a:lnTo>
                      <a:pt x="18" y="0"/>
                    </a:lnTo>
                    <a:lnTo>
                      <a:pt x="12" y="0"/>
                    </a:lnTo>
                    <a:lnTo>
                      <a:pt x="4" y="0"/>
                    </a:lnTo>
                    <a:lnTo>
                      <a:pt x="4" y="2"/>
                    </a:lnTo>
                    <a:lnTo>
                      <a:pt x="2" y="2"/>
                    </a:lnTo>
                    <a:lnTo>
                      <a:pt x="2" y="4"/>
                    </a:lnTo>
                    <a:lnTo>
                      <a:pt x="0" y="6"/>
                    </a:lnTo>
                    <a:lnTo>
                      <a:pt x="2" y="8"/>
                    </a:lnTo>
                    <a:lnTo>
                      <a:pt x="8" y="8"/>
                    </a:lnTo>
                    <a:lnTo>
                      <a:pt x="10" y="8"/>
                    </a:lnTo>
                    <a:lnTo>
                      <a:pt x="14" y="6"/>
                    </a:lnTo>
                    <a:lnTo>
                      <a:pt x="16" y="8"/>
                    </a:lnTo>
                    <a:lnTo>
                      <a:pt x="20" y="6"/>
                    </a:lnTo>
                    <a:lnTo>
                      <a:pt x="22" y="2"/>
                    </a:lnTo>
                    <a:lnTo>
                      <a:pt x="20" y="2"/>
                    </a:lnTo>
                    <a:lnTo>
                      <a:pt x="20"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9" name="Dominican Republic">
                <a:extLst>
                  <a:ext uri="{FF2B5EF4-FFF2-40B4-BE49-F238E27FC236}">
                    <a16:creationId xmlns:a16="http://schemas.microsoft.com/office/drawing/2014/main" id="{7D21C656-C592-4B42-89A1-76FAD7B1A043}"/>
                  </a:ext>
                </a:extLst>
              </p:cNvPr>
              <p:cNvSpPr>
                <a:spLocks noEditPoints="1"/>
              </p:cNvSpPr>
              <p:nvPr/>
            </p:nvSpPr>
            <p:spPr bwMode="auto">
              <a:xfrm>
                <a:off x="4247210" y="3939172"/>
                <a:ext cx="91865" cy="61244"/>
              </a:xfrm>
              <a:custGeom>
                <a:avLst/>
                <a:gdLst>
                  <a:gd name="T0" fmla="*/ 44 w 48"/>
                  <a:gd name="T1" fmla="*/ 24 h 32"/>
                  <a:gd name="T2" fmla="*/ 44 w 48"/>
                  <a:gd name="T3" fmla="*/ 26 h 32"/>
                  <a:gd name="T4" fmla="*/ 42 w 48"/>
                  <a:gd name="T5" fmla="*/ 24 h 32"/>
                  <a:gd name="T6" fmla="*/ 6 w 48"/>
                  <a:gd name="T7" fmla="*/ 4 h 32"/>
                  <a:gd name="T8" fmla="*/ 4 w 48"/>
                  <a:gd name="T9" fmla="*/ 8 h 32"/>
                  <a:gd name="T10" fmla="*/ 6 w 48"/>
                  <a:gd name="T11" fmla="*/ 12 h 32"/>
                  <a:gd name="T12" fmla="*/ 2 w 48"/>
                  <a:gd name="T13" fmla="*/ 14 h 32"/>
                  <a:gd name="T14" fmla="*/ 4 w 48"/>
                  <a:gd name="T15" fmla="*/ 18 h 32"/>
                  <a:gd name="T16" fmla="*/ 0 w 48"/>
                  <a:gd name="T17" fmla="*/ 24 h 32"/>
                  <a:gd name="T18" fmla="*/ 2 w 48"/>
                  <a:gd name="T19" fmla="*/ 24 h 32"/>
                  <a:gd name="T20" fmla="*/ 2 w 48"/>
                  <a:gd name="T21" fmla="*/ 30 h 32"/>
                  <a:gd name="T22" fmla="*/ 6 w 48"/>
                  <a:gd name="T23" fmla="*/ 32 h 32"/>
                  <a:gd name="T24" fmla="*/ 8 w 48"/>
                  <a:gd name="T25" fmla="*/ 28 h 32"/>
                  <a:gd name="T26" fmla="*/ 12 w 48"/>
                  <a:gd name="T27" fmla="*/ 24 h 32"/>
                  <a:gd name="T28" fmla="*/ 14 w 48"/>
                  <a:gd name="T29" fmla="*/ 24 h 32"/>
                  <a:gd name="T30" fmla="*/ 16 w 48"/>
                  <a:gd name="T31" fmla="*/ 20 h 32"/>
                  <a:gd name="T32" fmla="*/ 20 w 48"/>
                  <a:gd name="T33" fmla="*/ 24 h 32"/>
                  <a:gd name="T34" fmla="*/ 24 w 48"/>
                  <a:gd name="T35" fmla="*/ 24 h 32"/>
                  <a:gd name="T36" fmla="*/ 30 w 48"/>
                  <a:gd name="T37" fmla="*/ 20 h 32"/>
                  <a:gd name="T38" fmla="*/ 36 w 48"/>
                  <a:gd name="T39" fmla="*/ 20 h 32"/>
                  <a:gd name="T40" fmla="*/ 42 w 48"/>
                  <a:gd name="T41" fmla="*/ 22 h 32"/>
                  <a:gd name="T42" fmla="*/ 46 w 48"/>
                  <a:gd name="T43" fmla="*/ 20 h 32"/>
                  <a:gd name="T44" fmla="*/ 48 w 48"/>
                  <a:gd name="T45" fmla="*/ 18 h 32"/>
                  <a:gd name="T46" fmla="*/ 42 w 48"/>
                  <a:gd name="T47" fmla="*/ 14 h 32"/>
                  <a:gd name="T48" fmla="*/ 38 w 48"/>
                  <a:gd name="T49" fmla="*/ 12 h 32"/>
                  <a:gd name="T50" fmla="*/ 32 w 48"/>
                  <a:gd name="T51" fmla="*/ 12 h 32"/>
                  <a:gd name="T52" fmla="*/ 26 w 48"/>
                  <a:gd name="T53" fmla="*/ 10 h 32"/>
                  <a:gd name="T54" fmla="*/ 32 w 48"/>
                  <a:gd name="T55" fmla="*/ 10 h 32"/>
                  <a:gd name="T56" fmla="*/ 38 w 48"/>
                  <a:gd name="T57" fmla="*/ 10 h 32"/>
                  <a:gd name="T58" fmla="*/ 36 w 48"/>
                  <a:gd name="T59" fmla="*/ 8 h 32"/>
                  <a:gd name="T60" fmla="*/ 30 w 48"/>
                  <a:gd name="T61" fmla="*/ 4 h 32"/>
                  <a:gd name="T62" fmla="*/ 26 w 48"/>
                  <a:gd name="T63" fmla="*/ 4 h 32"/>
                  <a:gd name="T64" fmla="*/ 14 w 48"/>
                  <a:gd name="T65" fmla="*/ 0 h 32"/>
                  <a:gd name="T66" fmla="*/ 12 w 48"/>
                  <a:gd name="T67" fmla="*/ 0 h 32"/>
                  <a:gd name="T68" fmla="*/ 6 w 48"/>
                  <a:gd name="T6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32">
                    <a:moveTo>
                      <a:pt x="42" y="22"/>
                    </a:moveTo>
                    <a:lnTo>
                      <a:pt x="44" y="24"/>
                    </a:lnTo>
                    <a:lnTo>
                      <a:pt x="46" y="24"/>
                    </a:lnTo>
                    <a:lnTo>
                      <a:pt x="44" y="26"/>
                    </a:lnTo>
                    <a:lnTo>
                      <a:pt x="42" y="26"/>
                    </a:lnTo>
                    <a:lnTo>
                      <a:pt x="42" y="24"/>
                    </a:lnTo>
                    <a:lnTo>
                      <a:pt x="42" y="22"/>
                    </a:lnTo>
                    <a:close/>
                    <a:moveTo>
                      <a:pt x="6" y="4"/>
                    </a:moveTo>
                    <a:lnTo>
                      <a:pt x="6" y="4"/>
                    </a:lnTo>
                    <a:lnTo>
                      <a:pt x="4" y="8"/>
                    </a:lnTo>
                    <a:lnTo>
                      <a:pt x="6" y="10"/>
                    </a:lnTo>
                    <a:lnTo>
                      <a:pt x="6" y="12"/>
                    </a:lnTo>
                    <a:lnTo>
                      <a:pt x="2" y="12"/>
                    </a:lnTo>
                    <a:lnTo>
                      <a:pt x="2" y="14"/>
                    </a:lnTo>
                    <a:lnTo>
                      <a:pt x="4" y="16"/>
                    </a:lnTo>
                    <a:lnTo>
                      <a:pt x="4" y="18"/>
                    </a:lnTo>
                    <a:lnTo>
                      <a:pt x="4" y="20"/>
                    </a:lnTo>
                    <a:lnTo>
                      <a:pt x="0" y="24"/>
                    </a:lnTo>
                    <a:lnTo>
                      <a:pt x="0" y="24"/>
                    </a:lnTo>
                    <a:lnTo>
                      <a:pt x="2" y="24"/>
                    </a:lnTo>
                    <a:lnTo>
                      <a:pt x="4" y="28"/>
                    </a:lnTo>
                    <a:lnTo>
                      <a:pt x="2" y="30"/>
                    </a:lnTo>
                    <a:lnTo>
                      <a:pt x="6" y="30"/>
                    </a:lnTo>
                    <a:lnTo>
                      <a:pt x="6" y="32"/>
                    </a:lnTo>
                    <a:lnTo>
                      <a:pt x="6" y="32"/>
                    </a:lnTo>
                    <a:lnTo>
                      <a:pt x="8" y="28"/>
                    </a:lnTo>
                    <a:lnTo>
                      <a:pt x="12" y="24"/>
                    </a:lnTo>
                    <a:lnTo>
                      <a:pt x="12" y="24"/>
                    </a:lnTo>
                    <a:lnTo>
                      <a:pt x="12" y="22"/>
                    </a:lnTo>
                    <a:lnTo>
                      <a:pt x="14" y="24"/>
                    </a:lnTo>
                    <a:lnTo>
                      <a:pt x="16" y="24"/>
                    </a:lnTo>
                    <a:lnTo>
                      <a:pt x="16" y="20"/>
                    </a:lnTo>
                    <a:lnTo>
                      <a:pt x="18" y="22"/>
                    </a:lnTo>
                    <a:lnTo>
                      <a:pt x="20" y="24"/>
                    </a:lnTo>
                    <a:lnTo>
                      <a:pt x="20" y="24"/>
                    </a:lnTo>
                    <a:lnTo>
                      <a:pt x="24" y="24"/>
                    </a:lnTo>
                    <a:lnTo>
                      <a:pt x="28" y="20"/>
                    </a:lnTo>
                    <a:lnTo>
                      <a:pt x="30" y="20"/>
                    </a:lnTo>
                    <a:lnTo>
                      <a:pt x="34" y="20"/>
                    </a:lnTo>
                    <a:lnTo>
                      <a:pt x="36" y="20"/>
                    </a:lnTo>
                    <a:lnTo>
                      <a:pt x="38" y="22"/>
                    </a:lnTo>
                    <a:lnTo>
                      <a:pt x="42" y="22"/>
                    </a:lnTo>
                    <a:lnTo>
                      <a:pt x="44" y="22"/>
                    </a:lnTo>
                    <a:lnTo>
                      <a:pt x="46" y="20"/>
                    </a:lnTo>
                    <a:lnTo>
                      <a:pt x="48" y="20"/>
                    </a:lnTo>
                    <a:lnTo>
                      <a:pt x="48" y="18"/>
                    </a:lnTo>
                    <a:lnTo>
                      <a:pt x="48" y="16"/>
                    </a:lnTo>
                    <a:lnTo>
                      <a:pt x="42" y="14"/>
                    </a:lnTo>
                    <a:lnTo>
                      <a:pt x="40" y="14"/>
                    </a:lnTo>
                    <a:lnTo>
                      <a:pt x="38" y="12"/>
                    </a:lnTo>
                    <a:lnTo>
                      <a:pt x="34" y="12"/>
                    </a:lnTo>
                    <a:lnTo>
                      <a:pt x="32" y="12"/>
                    </a:lnTo>
                    <a:lnTo>
                      <a:pt x="28" y="10"/>
                    </a:lnTo>
                    <a:lnTo>
                      <a:pt x="26" y="10"/>
                    </a:lnTo>
                    <a:lnTo>
                      <a:pt x="28" y="8"/>
                    </a:lnTo>
                    <a:lnTo>
                      <a:pt x="32" y="10"/>
                    </a:lnTo>
                    <a:lnTo>
                      <a:pt x="36" y="10"/>
                    </a:lnTo>
                    <a:lnTo>
                      <a:pt x="38" y="10"/>
                    </a:lnTo>
                    <a:lnTo>
                      <a:pt x="36" y="8"/>
                    </a:lnTo>
                    <a:lnTo>
                      <a:pt x="36" y="8"/>
                    </a:lnTo>
                    <a:lnTo>
                      <a:pt x="32" y="8"/>
                    </a:lnTo>
                    <a:lnTo>
                      <a:pt x="30" y="4"/>
                    </a:lnTo>
                    <a:lnTo>
                      <a:pt x="28" y="4"/>
                    </a:lnTo>
                    <a:lnTo>
                      <a:pt x="26" y="4"/>
                    </a:lnTo>
                    <a:lnTo>
                      <a:pt x="24" y="4"/>
                    </a:lnTo>
                    <a:lnTo>
                      <a:pt x="14" y="0"/>
                    </a:lnTo>
                    <a:lnTo>
                      <a:pt x="14" y="2"/>
                    </a:lnTo>
                    <a:lnTo>
                      <a:pt x="12" y="0"/>
                    </a:lnTo>
                    <a:lnTo>
                      <a:pt x="6" y="2"/>
                    </a:lnTo>
                    <a:lnTo>
                      <a:pt x="6" y="4"/>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0" name="Cayman Islands">
                <a:extLst>
                  <a:ext uri="{FF2B5EF4-FFF2-40B4-BE49-F238E27FC236}">
                    <a16:creationId xmlns:a16="http://schemas.microsoft.com/office/drawing/2014/main" id="{2B328F30-B096-42D3-8721-519EFA1455C5}"/>
                  </a:ext>
                </a:extLst>
              </p:cNvPr>
              <p:cNvSpPr>
                <a:spLocks/>
              </p:cNvSpPr>
              <p:nvPr/>
            </p:nvSpPr>
            <p:spPr bwMode="auto">
              <a:xfrm>
                <a:off x="4029030" y="3954483"/>
                <a:ext cx="7655" cy="3828"/>
              </a:xfrm>
              <a:custGeom>
                <a:avLst/>
                <a:gdLst>
                  <a:gd name="T0" fmla="*/ 4 w 4"/>
                  <a:gd name="T1" fmla="*/ 0 h 2"/>
                  <a:gd name="T2" fmla="*/ 2 w 4"/>
                  <a:gd name="T3" fmla="*/ 0 h 2"/>
                  <a:gd name="T4" fmla="*/ 0 w 4"/>
                  <a:gd name="T5" fmla="*/ 2 h 2"/>
                  <a:gd name="T6" fmla="*/ 2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2" y="0"/>
                    </a:lnTo>
                    <a:lnTo>
                      <a:pt x="0" y="2"/>
                    </a:lnTo>
                    <a:lnTo>
                      <a:pt x="2" y="2"/>
                    </a:lnTo>
                    <a:lnTo>
                      <a:pt x="4"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1" name="Jamaica">
                <a:extLst>
                  <a:ext uri="{FF2B5EF4-FFF2-40B4-BE49-F238E27FC236}">
                    <a16:creationId xmlns:a16="http://schemas.microsoft.com/office/drawing/2014/main" id="{C49AC691-B12A-441C-8BB2-48666163B44C}"/>
                  </a:ext>
                </a:extLst>
              </p:cNvPr>
              <p:cNvSpPr>
                <a:spLocks/>
              </p:cNvSpPr>
              <p:nvPr/>
            </p:nvSpPr>
            <p:spPr bwMode="auto">
              <a:xfrm>
                <a:off x="4097929" y="3973621"/>
                <a:ext cx="53588" cy="22966"/>
              </a:xfrm>
              <a:custGeom>
                <a:avLst/>
                <a:gdLst>
                  <a:gd name="T0" fmla="*/ 4 w 28"/>
                  <a:gd name="T1" fmla="*/ 2 h 12"/>
                  <a:gd name="T2" fmla="*/ 8 w 28"/>
                  <a:gd name="T3" fmla="*/ 2 h 12"/>
                  <a:gd name="T4" fmla="*/ 12 w 28"/>
                  <a:gd name="T5" fmla="*/ 0 h 12"/>
                  <a:gd name="T6" fmla="*/ 22 w 28"/>
                  <a:gd name="T7" fmla="*/ 2 h 12"/>
                  <a:gd name="T8" fmla="*/ 24 w 28"/>
                  <a:gd name="T9" fmla="*/ 6 h 12"/>
                  <a:gd name="T10" fmla="*/ 26 w 28"/>
                  <a:gd name="T11" fmla="*/ 6 h 12"/>
                  <a:gd name="T12" fmla="*/ 28 w 28"/>
                  <a:gd name="T13" fmla="*/ 8 h 12"/>
                  <a:gd name="T14" fmla="*/ 28 w 28"/>
                  <a:gd name="T15" fmla="*/ 10 h 12"/>
                  <a:gd name="T16" fmla="*/ 24 w 28"/>
                  <a:gd name="T17" fmla="*/ 10 h 12"/>
                  <a:gd name="T18" fmla="*/ 22 w 28"/>
                  <a:gd name="T19" fmla="*/ 8 h 12"/>
                  <a:gd name="T20" fmla="*/ 22 w 28"/>
                  <a:gd name="T21" fmla="*/ 10 h 12"/>
                  <a:gd name="T22" fmla="*/ 20 w 28"/>
                  <a:gd name="T23" fmla="*/ 10 h 12"/>
                  <a:gd name="T24" fmla="*/ 20 w 28"/>
                  <a:gd name="T25" fmla="*/ 10 h 12"/>
                  <a:gd name="T26" fmla="*/ 18 w 28"/>
                  <a:gd name="T27" fmla="*/ 10 h 12"/>
                  <a:gd name="T28" fmla="*/ 16 w 28"/>
                  <a:gd name="T29" fmla="*/ 12 h 12"/>
                  <a:gd name="T30" fmla="*/ 14 w 28"/>
                  <a:gd name="T31" fmla="*/ 12 h 12"/>
                  <a:gd name="T32" fmla="*/ 12 w 28"/>
                  <a:gd name="T33" fmla="*/ 10 h 12"/>
                  <a:gd name="T34" fmla="*/ 10 w 28"/>
                  <a:gd name="T35" fmla="*/ 10 h 12"/>
                  <a:gd name="T36" fmla="*/ 8 w 28"/>
                  <a:gd name="T37" fmla="*/ 10 h 12"/>
                  <a:gd name="T38" fmla="*/ 6 w 28"/>
                  <a:gd name="T39" fmla="*/ 6 h 12"/>
                  <a:gd name="T40" fmla="*/ 4 w 28"/>
                  <a:gd name="T41" fmla="*/ 6 h 12"/>
                  <a:gd name="T42" fmla="*/ 4 w 28"/>
                  <a:gd name="T43" fmla="*/ 6 h 12"/>
                  <a:gd name="T44" fmla="*/ 0 w 28"/>
                  <a:gd name="T45" fmla="*/ 4 h 12"/>
                  <a:gd name="T46" fmla="*/ 2 w 28"/>
                  <a:gd name="T47" fmla="*/ 2 h 12"/>
                  <a:gd name="T48" fmla="*/ 4 w 28"/>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2">
                    <a:moveTo>
                      <a:pt x="4" y="2"/>
                    </a:moveTo>
                    <a:lnTo>
                      <a:pt x="8" y="2"/>
                    </a:lnTo>
                    <a:lnTo>
                      <a:pt x="12" y="0"/>
                    </a:lnTo>
                    <a:lnTo>
                      <a:pt x="22" y="2"/>
                    </a:lnTo>
                    <a:lnTo>
                      <a:pt x="24" y="6"/>
                    </a:lnTo>
                    <a:lnTo>
                      <a:pt x="26" y="6"/>
                    </a:lnTo>
                    <a:lnTo>
                      <a:pt x="28" y="8"/>
                    </a:lnTo>
                    <a:lnTo>
                      <a:pt x="28" y="10"/>
                    </a:lnTo>
                    <a:lnTo>
                      <a:pt x="24" y="10"/>
                    </a:lnTo>
                    <a:lnTo>
                      <a:pt x="22" y="8"/>
                    </a:lnTo>
                    <a:lnTo>
                      <a:pt x="22" y="10"/>
                    </a:lnTo>
                    <a:lnTo>
                      <a:pt x="20" y="10"/>
                    </a:lnTo>
                    <a:lnTo>
                      <a:pt x="20" y="10"/>
                    </a:lnTo>
                    <a:lnTo>
                      <a:pt x="18" y="10"/>
                    </a:lnTo>
                    <a:lnTo>
                      <a:pt x="16" y="12"/>
                    </a:lnTo>
                    <a:lnTo>
                      <a:pt x="14" y="12"/>
                    </a:lnTo>
                    <a:lnTo>
                      <a:pt x="12" y="10"/>
                    </a:lnTo>
                    <a:lnTo>
                      <a:pt x="10" y="10"/>
                    </a:lnTo>
                    <a:lnTo>
                      <a:pt x="8" y="10"/>
                    </a:lnTo>
                    <a:lnTo>
                      <a:pt x="6" y="6"/>
                    </a:lnTo>
                    <a:lnTo>
                      <a:pt x="4" y="6"/>
                    </a:lnTo>
                    <a:lnTo>
                      <a:pt x="4" y="6"/>
                    </a:lnTo>
                    <a:lnTo>
                      <a:pt x="0" y="4"/>
                    </a:lnTo>
                    <a:lnTo>
                      <a:pt x="2" y="2"/>
                    </a:lnTo>
                    <a:lnTo>
                      <a:pt x="4" y="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2" name="Haiti">
                <a:extLst>
                  <a:ext uri="{FF2B5EF4-FFF2-40B4-BE49-F238E27FC236}">
                    <a16:creationId xmlns:a16="http://schemas.microsoft.com/office/drawing/2014/main" id="{7EFE98A1-4F7A-4479-8C69-BB08EBB26B5B}"/>
                  </a:ext>
                </a:extLst>
              </p:cNvPr>
              <p:cNvSpPr>
                <a:spLocks noEditPoints="1"/>
              </p:cNvSpPr>
              <p:nvPr/>
            </p:nvSpPr>
            <p:spPr bwMode="auto">
              <a:xfrm>
                <a:off x="4193622" y="3935344"/>
                <a:ext cx="65071" cy="53588"/>
              </a:xfrm>
              <a:custGeom>
                <a:avLst/>
                <a:gdLst>
                  <a:gd name="T0" fmla="*/ 28 w 34"/>
                  <a:gd name="T1" fmla="*/ 26 h 28"/>
                  <a:gd name="T2" fmla="*/ 32 w 34"/>
                  <a:gd name="T3" fmla="*/ 20 h 28"/>
                  <a:gd name="T4" fmla="*/ 30 w 34"/>
                  <a:gd name="T5" fmla="*/ 16 h 28"/>
                  <a:gd name="T6" fmla="*/ 34 w 34"/>
                  <a:gd name="T7" fmla="*/ 14 h 28"/>
                  <a:gd name="T8" fmla="*/ 32 w 34"/>
                  <a:gd name="T9" fmla="*/ 10 h 28"/>
                  <a:gd name="T10" fmla="*/ 34 w 34"/>
                  <a:gd name="T11" fmla="*/ 6 h 28"/>
                  <a:gd name="T12" fmla="*/ 32 w 34"/>
                  <a:gd name="T13" fmla="*/ 6 h 28"/>
                  <a:gd name="T14" fmla="*/ 28 w 34"/>
                  <a:gd name="T15" fmla="*/ 4 h 28"/>
                  <a:gd name="T16" fmla="*/ 20 w 34"/>
                  <a:gd name="T17" fmla="*/ 4 h 28"/>
                  <a:gd name="T18" fmla="*/ 14 w 34"/>
                  <a:gd name="T19" fmla="*/ 4 h 28"/>
                  <a:gd name="T20" fmla="*/ 16 w 34"/>
                  <a:gd name="T21" fmla="*/ 6 h 28"/>
                  <a:gd name="T22" fmla="*/ 20 w 34"/>
                  <a:gd name="T23" fmla="*/ 10 h 28"/>
                  <a:gd name="T24" fmla="*/ 20 w 34"/>
                  <a:gd name="T25" fmla="*/ 14 h 28"/>
                  <a:gd name="T26" fmla="*/ 24 w 34"/>
                  <a:gd name="T27" fmla="*/ 18 h 28"/>
                  <a:gd name="T28" fmla="*/ 26 w 34"/>
                  <a:gd name="T29" fmla="*/ 20 h 28"/>
                  <a:gd name="T30" fmla="*/ 20 w 34"/>
                  <a:gd name="T31" fmla="*/ 22 h 28"/>
                  <a:gd name="T32" fmla="*/ 16 w 34"/>
                  <a:gd name="T33" fmla="*/ 22 h 28"/>
                  <a:gd name="T34" fmla="*/ 10 w 34"/>
                  <a:gd name="T35" fmla="*/ 22 h 28"/>
                  <a:gd name="T36" fmla="*/ 8 w 34"/>
                  <a:gd name="T37" fmla="*/ 20 h 28"/>
                  <a:gd name="T38" fmla="*/ 2 w 34"/>
                  <a:gd name="T39" fmla="*/ 20 h 28"/>
                  <a:gd name="T40" fmla="*/ 0 w 34"/>
                  <a:gd name="T41" fmla="*/ 22 h 28"/>
                  <a:gd name="T42" fmla="*/ 4 w 34"/>
                  <a:gd name="T43" fmla="*/ 24 h 28"/>
                  <a:gd name="T44" fmla="*/ 8 w 34"/>
                  <a:gd name="T45" fmla="*/ 28 h 28"/>
                  <a:gd name="T46" fmla="*/ 10 w 34"/>
                  <a:gd name="T47" fmla="*/ 24 h 28"/>
                  <a:gd name="T48" fmla="*/ 16 w 34"/>
                  <a:gd name="T49" fmla="*/ 26 h 28"/>
                  <a:gd name="T50" fmla="*/ 24 w 34"/>
                  <a:gd name="T51" fmla="*/ 26 h 28"/>
                  <a:gd name="T52" fmla="*/ 28 w 34"/>
                  <a:gd name="T53" fmla="*/ 26 h 28"/>
                  <a:gd name="T54" fmla="*/ 22 w 34"/>
                  <a:gd name="T55" fmla="*/ 0 h 28"/>
                  <a:gd name="T56" fmla="*/ 20 w 34"/>
                  <a:gd name="T57" fmla="*/ 2 h 28"/>
                  <a:gd name="T58" fmla="*/ 14 w 34"/>
                  <a:gd name="T59" fmla="*/ 16 h 28"/>
                  <a:gd name="T60" fmla="*/ 20 w 34"/>
                  <a:gd name="T61" fmla="*/ 16 h 28"/>
                  <a:gd name="T62" fmla="*/ 16 w 34"/>
                  <a:gd name="T6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8">
                    <a:moveTo>
                      <a:pt x="28" y="26"/>
                    </a:moveTo>
                    <a:lnTo>
                      <a:pt x="28" y="26"/>
                    </a:lnTo>
                    <a:lnTo>
                      <a:pt x="32" y="22"/>
                    </a:lnTo>
                    <a:lnTo>
                      <a:pt x="32" y="20"/>
                    </a:lnTo>
                    <a:lnTo>
                      <a:pt x="32" y="18"/>
                    </a:lnTo>
                    <a:lnTo>
                      <a:pt x="30" y="16"/>
                    </a:lnTo>
                    <a:lnTo>
                      <a:pt x="30" y="14"/>
                    </a:lnTo>
                    <a:lnTo>
                      <a:pt x="34" y="14"/>
                    </a:lnTo>
                    <a:lnTo>
                      <a:pt x="34" y="12"/>
                    </a:lnTo>
                    <a:lnTo>
                      <a:pt x="32" y="10"/>
                    </a:lnTo>
                    <a:lnTo>
                      <a:pt x="34" y="6"/>
                    </a:lnTo>
                    <a:lnTo>
                      <a:pt x="34" y="6"/>
                    </a:lnTo>
                    <a:lnTo>
                      <a:pt x="34" y="6"/>
                    </a:lnTo>
                    <a:lnTo>
                      <a:pt x="32" y="6"/>
                    </a:lnTo>
                    <a:lnTo>
                      <a:pt x="30" y="6"/>
                    </a:lnTo>
                    <a:lnTo>
                      <a:pt x="28" y="4"/>
                    </a:lnTo>
                    <a:lnTo>
                      <a:pt x="22" y="4"/>
                    </a:lnTo>
                    <a:lnTo>
                      <a:pt x="20" y="4"/>
                    </a:lnTo>
                    <a:lnTo>
                      <a:pt x="18" y="4"/>
                    </a:lnTo>
                    <a:lnTo>
                      <a:pt x="14" y="4"/>
                    </a:lnTo>
                    <a:lnTo>
                      <a:pt x="14" y="4"/>
                    </a:lnTo>
                    <a:lnTo>
                      <a:pt x="16" y="6"/>
                    </a:lnTo>
                    <a:lnTo>
                      <a:pt x="22" y="8"/>
                    </a:lnTo>
                    <a:lnTo>
                      <a:pt x="20" y="10"/>
                    </a:lnTo>
                    <a:lnTo>
                      <a:pt x="22" y="12"/>
                    </a:lnTo>
                    <a:lnTo>
                      <a:pt x="20" y="14"/>
                    </a:lnTo>
                    <a:lnTo>
                      <a:pt x="22" y="16"/>
                    </a:lnTo>
                    <a:lnTo>
                      <a:pt x="24" y="18"/>
                    </a:lnTo>
                    <a:lnTo>
                      <a:pt x="28" y="20"/>
                    </a:lnTo>
                    <a:lnTo>
                      <a:pt x="26" y="20"/>
                    </a:lnTo>
                    <a:lnTo>
                      <a:pt x="22" y="20"/>
                    </a:lnTo>
                    <a:lnTo>
                      <a:pt x="20" y="22"/>
                    </a:lnTo>
                    <a:lnTo>
                      <a:pt x="18" y="20"/>
                    </a:lnTo>
                    <a:lnTo>
                      <a:pt x="16" y="22"/>
                    </a:lnTo>
                    <a:lnTo>
                      <a:pt x="14" y="20"/>
                    </a:lnTo>
                    <a:lnTo>
                      <a:pt x="10" y="22"/>
                    </a:lnTo>
                    <a:lnTo>
                      <a:pt x="10" y="20"/>
                    </a:lnTo>
                    <a:lnTo>
                      <a:pt x="8" y="20"/>
                    </a:lnTo>
                    <a:lnTo>
                      <a:pt x="6" y="20"/>
                    </a:lnTo>
                    <a:lnTo>
                      <a:pt x="2" y="20"/>
                    </a:lnTo>
                    <a:lnTo>
                      <a:pt x="0" y="20"/>
                    </a:lnTo>
                    <a:lnTo>
                      <a:pt x="0" y="22"/>
                    </a:lnTo>
                    <a:lnTo>
                      <a:pt x="0" y="24"/>
                    </a:lnTo>
                    <a:lnTo>
                      <a:pt x="4" y="24"/>
                    </a:lnTo>
                    <a:lnTo>
                      <a:pt x="6" y="28"/>
                    </a:lnTo>
                    <a:lnTo>
                      <a:pt x="8" y="28"/>
                    </a:lnTo>
                    <a:lnTo>
                      <a:pt x="8" y="26"/>
                    </a:lnTo>
                    <a:lnTo>
                      <a:pt x="10" y="24"/>
                    </a:lnTo>
                    <a:lnTo>
                      <a:pt x="14" y="24"/>
                    </a:lnTo>
                    <a:lnTo>
                      <a:pt x="16" y="26"/>
                    </a:lnTo>
                    <a:lnTo>
                      <a:pt x="24" y="26"/>
                    </a:lnTo>
                    <a:lnTo>
                      <a:pt x="24" y="26"/>
                    </a:lnTo>
                    <a:lnTo>
                      <a:pt x="28" y="26"/>
                    </a:lnTo>
                    <a:lnTo>
                      <a:pt x="28" y="26"/>
                    </a:lnTo>
                    <a:close/>
                    <a:moveTo>
                      <a:pt x="20" y="0"/>
                    </a:moveTo>
                    <a:lnTo>
                      <a:pt x="22" y="0"/>
                    </a:lnTo>
                    <a:lnTo>
                      <a:pt x="26" y="2"/>
                    </a:lnTo>
                    <a:lnTo>
                      <a:pt x="20" y="2"/>
                    </a:lnTo>
                    <a:lnTo>
                      <a:pt x="20" y="0"/>
                    </a:lnTo>
                    <a:close/>
                    <a:moveTo>
                      <a:pt x="14" y="16"/>
                    </a:moveTo>
                    <a:lnTo>
                      <a:pt x="16" y="14"/>
                    </a:lnTo>
                    <a:lnTo>
                      <a:pt x="20" y="16"/>
                    </a:lnTo>
                    <a:lnTo>
                      <a:pt x="20" y="18"/>
                    </a:lnTo>
                    <a:lnTo>
                      <a:pt x="16" y="16"/>
                    </a:lnTo>
                    <a:lnTo>
                      <a:pt x="14" y="16"/>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3" name="Cuba">
                <a:extLst>
                  <a:ext uri="{FF2B5EF4-FFF2-40B4-BE49-F238E27FC236}">
                    <a16:creationId xmlns:a16="http://schemas.microsoft.com/office/drawing/2014/main" id="{813C5B0C-ED99-4EEA-9DB1-1BF272677DA7}"/>
                  </a:ext>
                </a:extLst>
              </p:cNvPr>
              <p:cNvSpPr>
                <a:spLocks noEditPoints="1"/>
              </p:cNvSpPr>
              <p:nvPr/>
            </p:nvSpPr>
            <p:spPr bwMode="auto">
              <a:xfrm>
                <a:off x="3952476" y="3854962"/>
                <a:ext cx="248802" cy="91865"/>
              </a:xfrm>
              <a:custGeom>
                <a:avLst/>
                <a:gdLst>
                  <a:gd name="T0" fmla="*/ 28 w 130"/>
                  <a:gd name="T1" fmla="*/ 18 h 48"/>
                  <a:gd name="T2" fmla="*/ 26 w 130"/>
                  <a:gd name="T3" fmla="*/ 24 h 48"/>
                  <a:gd name="T4" fmla="*/ 24 w 130"/>
                  <a:gd name="T5" fmla="*/ 22 h 48"/>
                  <a:gd name="T6" fmla="*/ 24 w 130"/>
                  <a:gd name="T7" fmla="*/ 20 h 48"/>
                  <a:gd name="T8" fmla="*/ 8 w 130"/>
                  <a:gd name="T9" fmla="*/ 14 h 48"/>
                  <a:gd name="T10" fmla="*/ 0 w 130"/>
                  <a:gd name="T11" fmla="*/ 18 h 48"/>
                  <a:gd name="T12" fmla="*/ 2 w 130"/>
                  <a:gd name="T13" fmla="*/ 20 h 48"/>
                  <a:gd name="T14" fmla="*/ 4 w 130"/>
                  <a:gd name="T15" fmla="*/ 20 h 48"/>
                  <a:gd name="T16" fmla="*/ 12 w 130"/>
                  <a:gd name="T17" fmla="*/ 14 h 48"/>
                  <a:gd name="T18" fmla="*/ 18 w 130"/>
                  <a:gd name="T19" fmla="*/ 14 h 48"/>
                  <a:gd name="T20" fmla="*/ 26 w 130"/>
                  <a:gd name="T21" fmla="*/ 10 h 48"/>
                  <a:gd name="T22" fmla="*/ 34 w 130"/>
                  <a:gd name="T23" fmla="*/ 8 h 48"/>
                  <a:gd name="T24" fmla="*/ 40 w 130"/>
                  <a:gd name="T25" fmla="*/ 12 h 48"/>
                  <a:gd name="T26" fmla="*/ 36 w 130"/>
                  <a:gd name="T27" fmla="*/ 14 h 48"/>
                  <a:gd name="T28" fmla="*/ 48 w 130"/>
                  <a:gd name="T29" fmla="*/ 14 h 48"/>
                  <a:gd name="T30" fmla="*/ 54 w 130"/>
                  <a:gd name="T31" fmla="*/ 16 h 48"/>
                  <a:gd name="T32" fmla="*/ 58 w 130"/>
                  <a:gd name="T33" fmla="*/ 18 h 48"/>
                  <a:gd name="T34" fmla="*/ 66 w 130"/>
                  <a:gd name="T35" fmla="*/ 20 h 48"/>
                  <a:gd name="T36" fmla="*/ 72 w 130"/>
                  <a:gd name="T37" fmla="*/ 22 h 48"/>
                  <a:gd name="T38" fmla="*/ 78 w 130"/>
                  <a:gd name="T39" fmla="*/ 28 h 48"/>
                  <a:gd name="T40" fmla="*/ 86 w 130"/>
                  <a:gd name="T41" fmla="*/ 34 h 48"/>
                  <a:gd name="T42" fmla="*/ 94 w 130"/>
                  <a:gd name="T43" fmla="*/ 36 h 48"/>
                  <a:gd name="T44" fmla="*/ 92 w 130"/>
                  <a:gd name="T45" fmla="*/ 40 h 48"/>
                  <a:gd name="T46" fmla="*/ 92 w 130"/>
                  <a:gd name="T47" fmla="*/ 46 h 48"/>
                  <a:gd name="T48" fmla="*/ 104 w 130"/>
                  <a:gd name="T49" fmla="*/ 44 h 48"/>
                  <a:gd name="T50" fmla="*/ 118 w 130"/>
                  <a:gd name="T51" fmla="*/ 46 h 48"/>
                  <a:gd name="T52" fmla="*/ 122 w 130"/>
                  <a:gd name="T53" fmla="*/ 42 h 48"/>
                  <a:gd name="T54" fmla="*/ 130 w 130"/>
                  <a:gd name="T55" fmla="*/ 40 h 48"/>
                  <a:gd name="T56" fmla="*/ 126 w 130"/>
                  <a:gd name="T57" fmla="*/ 36 h 48"/>
                  <a:gd name="T58" fmla="*/ 112 w 130"/>
                  <a:gd name="T59" fmla="*/ 32 h 48"/>
                  <a:gd name="T60" fmla="*/ 112 w 130"/>
                  <a:gd name="T61" fmla="*/ 28 h 48"/>
                  <a:gd name="T62" fmla="*/ 104 w 130"/>
                  <a:gd name="T63" fmla="*/ 26 h 48"/>
                  <a:gd name="T64" fmla="*/ 98 w 130"/>
                  <a:gd name="T65" fmla="*/ 22 h 48"/>
                  <a:gd name="T66" fmla="*/ 94 w 130"/>
                  <a:gd name="T67" fmla="*/ 22 h 48"/>
                  <a:gd name="T68" fmla="*/ 90 w 130"/>
                  <a:gd name="T69" fmla="*/ 20 h 48"/>
                  <a:gd name="T70" fmla="*/ 80 w 130"/>
                  <a:gd name="T71" fmla="*/ 14 h 48"/>
                  <a:gd name="T72" fmla="*/ 68 w 130"/>
                  <a:gd name="T73" fmla="*/ 12 h 48"/>
                  <a:gd name="T74" fmla="*/ 62 w 130"/>
                  <a:gd name="T75" fmla="*/ 6 h 48"/>
                  <a:gd name="T76" fmla="*/ 50 w 130"/>
                  <a:gd name="T77" fmla="*/ 4 h 48"/>
                  <a:gd name="T78" fmla="*/ 38 w 130"/>
                  <a:gd name="T79" fmla="*/ 0 h 48"/>
                  <a:gd name="T80" fmla="*/ 22 w 130"/>
                  <a:gd name="T81" fmla="*/ 2 h 48"/>
                  <a:gd name="T82" fmla="*/ 10 w 130"/>
                  <a:gd name="T83" fmla="*/ 6 h 48"/>
                  <a:gd name="T84" fmla="*/ 6 w 130"/>
                  <a:gd name="T85"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48">
                    <a:moveTo>
                      <a:pt x="24" y="20"/>
                    </a:moveTo>
                    <a:lnTo>
                      <a:pt x="24" y="18"/>
                    </a:lnTo>
                    <a:lnTo>
                      <a:pt x="28" y="18"/>
                    </a:lnTo>
                    <a:lnTo>
                      <a:pt x="28" y="20"/>
                    </a:lnTo>
                    <a:lnTo>
                      <a:pt x="28" y="22"/>
                    </a:lnTo>
                    <a:lnTo>
                      <a:pt x="26" y="24"/>
                    </a:lnTo>
                    <a:lnTo>
                      <a:pt x="22" y="22"/>
                    </a:lnTo>
                    <a:lnTo>
                      <a:pt x="22" y="22"/>
                    </a:lnTo>
                    <a:lnTo>
                      <a:pt x="24" y="22"/>
                    </a:lnTo>
                    <a:lnTo>
                      <a:pt x="24" y="22"/>
                    </a:lnTo>
                    <a:lnTo>
                      <a:pt x="26" y="22"/>
                    </a:lnTo>
                    <a:lnTo>
                      <a:pt x="24" y="20"/>
                    </a:lnTo>
                    <a:lnTo>
                      <a:pt x="24" y="20"/>
                    </a:lnTo>
                    <a:close/>
                    <a:moveTo>
                      <a:pt x="6" y="14"/>
                    </a:moveTo>
                    <a:lnTo>
                      <a:pt x="8" y="14"/>
                    </a:lnTo>
                    <a:lnTo>
                      <a:pt x="8" y="16"/>
                    </a:lnTo>
                    <a:lnTo>
                      <a:pt x="6" y="14"/>
                    </a:lnTo>
                    <a:lnTo>
                      <a:pt x="0" y="18"/>
                    </a:lnTo>
                    <a:lnTo>
                      <a:pt x="0" y="18"/>
                    </a:lnTo>
                    <a:lnTo>
                      <a:pt x="0" y="18"/>
                    </a:lnTo>
                    <a:lnTo>
                      <a:pt x="2" y="20"/>
                    </a:lnTo>
                    <a:lnTo>
                      <a:pt x="4" y="16"/>
                    </a:lnTo>
                    <a:lnTo>
                      <a:pt x="4" y="18"/>
                    </a:lnTo>
                    <a:lnTo>
                      <a:pt x="4" y="20"/>
                    </a:lnTo>
                    <a:lnTo>
                      <a:pt x="8" y="18"/>
                    </a:lnTo>
                    <a:lnTo>
                      <a:pt x="10" y="18"/>
                    </a:lnTo>
                    <a:lnTo>
                      <a:pt x="12" y="14"/>
                    </a:lnTo>
                    <a:lnTo>
                      <a:pt x="16" y="14"/>
                    </a:lnTo>
                    <a:lnTo>
                      <a:pt x="16" y="14"/>
                    </a:lnTo>
                    <a:lnTo>
                      <a:pt x="18" y="14"/>
                    </a:lnTo>
                    <a:lnTo>
                      <a:pt x="22" y="14"/>
                    </a:lnTo>
                    <a:lnTo>
                      <a:pt x="24" y="10"/>
                    </a:lnTo>
                    <a:lnTo>
                      <a:pt x="26" y="10"/>
                    </a:lnTo>
                    <a:lnTo>
                      <a:pt x="28" y="8"/>
                    </a:lnTo>
                    <a:lnTo>
                      <a:pt x="32" y="8"/>
                    </a:lnTo>
                    <a:lnTo>
                      <a:pt x="34" y="8"/>
                    </a:lnTo>
                    <a:lnTo>
                      <a:pt x="40" y="8"/>
                    </a:lnTo>
                    <a:lnTo>
                      <a:pt x="42" y="10"/>
                    </a:lnTo>
                    <a:lnTo>
                      <a:pt x="40" y="12"/>
                    </a:lnTo>
                    <a:lnTo>
                      <a:pt x="36" y="10"/>
                    </a:lnTo>
                    <a:lnTo>
                      <a:pt x="36" y="12"/>
                    </a:lnTo>
                    <a:lnTo>
                      <a:pt x="36" y="14"/>
                    </a:lnTo>
                    <a:lnTo>
                      <a:pt x="44" y="14"/>
                    </a:lnTo>
                    <a:lnTo>
                      <a:pt x="46" y="14"/>
                    </a:lnTo>
                    <a:lnTo>
                      <a:pt x="48" y="14"/>
                    </a:lnTo>
                    <a:lnTo>
                      <a:pt x="50" y="16"/>
                    </a:lnTo>
                    <a:lnTo>
                      <a:pt x="54" y="16"/>
                    </a:lnTo>
                    <a:lnTo>
                      <a:pt x="54" y="16"/>
                    </a:lnTo>
                    <a:lnTo>
                      <a:pt x="56" y="14"/>
                    </a:lnTo>
                    <a:lnTo>
                      <a:pt x="58" y="16"/>
                    </a:lnTo>
                    <a:lnTo>
                      <a:pt x="58" y="18"/>
                    </a:lnTo>
                    <a:lnTo>
                      <a:pt x="62" y="20"/>
                    </a:lnTo>
                    <a:lnTo>
                      <a:pt x="64" y="20"/>
                    </a:lnTo>
                    <a:lnTo>
                      <a:pt x="66" y="20"/>
                    </a:lnTo>
                    <a:lnTo>
                      <a:pt x="68" y="22"/>
                    </a:lnTo>
                    <a:lnTo>
                      <a:pt x="70" y="22"/>
                    </a:lnTo>
                    <a:lnTo>
                      <a:pt x="72" y="22"/>
                    </a:lnTo>
                    <a:lnTo>
                      <a:pt x="76" y="20"/>
                    </a:lnTo>
                    <a:lnTo>
                      <a:pt x="76" y="22"/>
                    </a:lnTo>
                    <a:lnTo>
                      <a:pt x="78" y="28"/>
                    </a:lnTo>
                    <a:lnTo>
                      <a:pt x="84" y="34"/>
                    </a:lnTo>
                    <a:lnTo>
                      <a:pt x="84" y="34"/>
                    </a:lnTo>
                    <a:lnTo>
                      <a:pt x="86" y="34"/>
                    </a:lnTo>
                    <a:lnTo>
                      <a:pt x="88" y="34"/>
                    </a:lnTo>
                    <a:lnTo>
                      <a:pt x="92" y="34"/>
                    </a:lnTo>
                    <a:lnTo>
                      <a:pt x="94" y="36"/>
                    </a:lnTo>
                    <a:lnTo>
                      <a:pt x="96" y="36"/>
                    </a:lnTo>
                    <a:lnTo>
                      <a:pt x="96" y="40"/>
                    </a:lnTo>
                    <a:lnTo>
                      <a:pt x="92" y="40"/>
                    </a:lnTo>
                    <a:lnTo>
                      <a:pt x="88" y="44"/>
                    </a:lnTo>
                    <a:lnTo>
                      <a:pt x="88" y="46"/>
                    </a:lnTo>
                    <a:lnTo>
                      <a:pt x="92" y="46"/>
                    </a:lnTo>
                    <a:lnTo>
                      <a:pt x="96" y="46"/>
                    </a:lnTo>
                    <a:lnTo>
                      <a:pt x="98" y="46"/>
                    </a:lnTo>
                    <a:lnTo>
                      <a:pt x="104" y="44"/>
                    </a:lnTo>
                    <a:lnTo>
                      <a:pt x="106" y="46"/>
                    </a:lnTo>
                    <a:lnTo>
                      <a:pt x="112" y="48"/>
                    </a:lnTo>
                    <a:lnTo>
                      <a:pt x="118" y="46"/>
                    </a:lnTo>
                    <a:lnTo>
                      <a:pt x="118" y="44"/>
                    </a:lnTo>
                    <a:lnTo>
                      <a:pt x="120" y="44"/>
                    </a:lnTo>
                    <a:lnTo>
                      <a:pt x="122" y="42"/>
                    </a:lnTo>
                    <a:lnTo>
                      <a:pt x="126" y="44"/>
                    </a:lnTo>
                    <a:lnTo>
                      <a:pt x="128" y="42"/>
                    </a:lnTo>
                    <a:lnTo>
                      <a:pt x="130" y="40"/>
                    </a:lnTo>
                    <a:lnTo>
                      <a:pt x="128" y="40"/>
                    </a:lnTo>
                    <a:lnTo>
                      <a:pt x="126" y="38"/>
                    </a:lnTo>
                    <a:lnTo>
                      <a:pt x="126" y="36"/>
                    </a:lnTo>
                    <a:lnTo>
                      <a:pt x="120" y="34"/>
                    </a:lnTo>
                    <a:lnTo>
                      <a:pt x="114" y="34"/>
                    </a:lnTo>
                    <a:lnTo>
                      <a:pt x="112" y="32"/>
                    </a:lnTo>
                    <a:lnTo>
                      <a:pt x="112" y="32"/>
                    </a:lnTo>
                    <a:lnTo>
                      <a:pt x="114" y="28"/>
                    </a:lnTo>
                    <a:lnTo>
                      <a:pt x="112" y="28"/>
                    </a:lnTo>
                    <a:lnTo>
                      <a:pt x="110" y="28"/>
                    </a:lnTo>
                    <a:lnTo>
                      <a:pt x="108" y="28"/>
                    </a:lnTo>
                    <a:lnTo>
                      <a:pt x="104" y="26"/>
                    </a:lnTo>
                    <a:lnTo>
                      <a:pt x="102" y="26"/>
                    </a:lnTo>
                    <a:lnTo>
                      <a:pt x="100" y="24"/>
                    </a:lnTo>
                    <a:lnTo>
                      <a:pt x="98" y="22"/>
                    </a:lnTo>
                    <a:lnTo>
                      <a:pt x="96" y="24"/>
                    </a:lnTo>
                    <a:lnTo>
                      <a:pt x="94" y="22"/>
                    </a:lnTo>
                    <a:lnTo>
                      <a:pt x="94" y="22"/>
                    </a:lnTo>
                    <a:lnTo>
                      <a:pt x="94" y="20"/>
                    </a:lnTo>
                    <a:lnTo>
                      <a:pt x="92" y="22"/>
                    </a:lnTo>
                    <a:lnTo>
                      <a:pt x="90" y="20"/>
                    </a:lnTo>
                    <a:lnTo>
                      <a:pt x="86" y="20"/>
                    </a:lnTo>
                    <a:lnTo>
                      <a:pt x="84" y="16"/>
                    </a:lnTo>
                    <a:lnTo>
                      <a:pt x="80" y="14"/>
                    </a:lnTo>
                    <a:lnTo>
                      <a:pt x="78" y="12"/>
                    </a:lnTo>
                    <a:lnTo>
                      <a:pt x="70" y="12"/>
                    </a:lnTo>
                    <a:lnTo>
                      <a:pt x="68" y="12"/>
                    </a:lnTo>
                    <a:lnTo>
                      <a:pt x="68" y="8"/>
                    </a:lnTo>
                    <a:lnTo>
                      <a:pt x="64" y="6"/>
                    </a:lnTo>
                    <a:lnTo>
                      <a:pt x="62" y="6"/>
                    </a:lnTo>
                    <a:lnTo>
                      <a:pt x="62" y="4"/>
                    </a:lnTo>
                    <a:lnTo>
                      <a:pt x="52" y="4"/>
                    </a:lnTo>
                    <a:lnTo>
                      <a:pt x="50" y="4"/>
                    </a:lnTo>
                    <a:lnTo>
                      <a:pt x="46" y="4"/>
                    </a:lnTo>
                    <a:lnTo>
                      <a:pt x="42" y="0"/>
                    </a:lnTo>
                    <a:lnTo>
                      <a:pt x="38" y="0"/>
                    </a:lnTo>
                    <a:lnTo>
                      <a:pt x="32" y="0"/>
                    </a:lnTo>
                    <a:lnTo>
                      <a:pt x="30" y="2"/>
                    </a:lnTo>
                    <a:lnTo>
                      <a:pt x="22" y="2"/>
                    </a:lnTo>
                    <a:lnTo>
                      <a:pt x="18" y="4"/>
                    </a:lnTo>
                    <a:lnTo>
                      <a:pt x="16" y="6"/>
                    </a:lnTo>
                    <a:lnTo>
                      <a:pt x="10" y="6"/>
                    </a:lnTo>
                    <a:lnTo>
                      <a:pt x="8" y="8"/>
                    </a:lnTo>
                    <a:lnTo>
                      <a:pt x="8" y="10"/>
                    </a:lnTo>
                    <a:lnTo>
                      <a:pt x="6" y="14"/>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4" name="Turks &amp; Caicos">
                <a:extLst>
                  <a:ext uri="{FF2B5EF4-FFF2-40B4-BE49-F238E27FC236}">
                    <a16:creationId xmlns:a16="http://schemas.microsoft.com/office/drawing/2014/main" id="{92571F64-6EAA-4AD7-9FF4-9402B77A6B4E}"/>
                  </a:ext>
                </a:extLst>
              </p:cNvPr>
              <p:cNvSpPr>
                <a:spLocks noEditPoints="1"/>
              </p:cNvSpPr>
              <p:nvPr/>
            </p:nvSpPr>
            <p:spPr bwMode="auto">
              <a:xfrm>
                <a:off x="4105585" y="3759269"/>
                <a:ext cx="133970" cy="156937"/>
              </a:xfrm>
              <a:custGeom>
                <a:avLst/>
                <a:gdLst>
                  <a:gd name="T0" fmla="*/ 66 w 70"/>
                  <a:gd name="T1" fmla="*/ 72 h 82"/>
                  <a:gd name="T2" fmla="*/ 62 w 70"/>
                  <a:gd name="T3" fmla="*/ 82 h 82"/>
                  <a:gd name="T4" fmla="*/ 64 w 70"/>
                  <a:gd name="T5" fmla="*/ 76 h 82"/>
                  <a:gd name="T6" fmla="*/ 58 w 70"/>
                  <a:gd name="T7" fmla="*/ 78 h 82"/>
                  <a:gd name="T8" fmla="*/ 66 w 70"/>
                  <a:gd name="T9" fmla="*/ 62 h 82"/>
                  <a:gd name="T10" fmla="*/ 66 w 70"/>
                  <a:gd name="T11" fmla="*/ 64 h 82"/>
                  <a:gd name="T12" fmla="*/ 58 w 70"/>
                  <a:gd name="T13" fmla="*/ 56 h 82"/>
                  <a:gd name="T14" fmla="*/ 52 w 70"/>
                  <a:gd name="T15" fmla="*/ 62 h 82"/>
                  <a:gd name="T16" fmla="*/ 52 w 70"/>
                  <a:gd name="T17" fmla="*/ 64 h 82"/>
                  <a:gd name="T18" fmla="*/ 58 w 70"/>
                  <a:gd name="T19" fmla="*/ 56 h 82"/>
                  <a:gd name="T20" fmla="*/ 52 w 70"/>
                  <a:gd name="T21" fmla="*/ 58 h 82"/>
                  <a:gd name="T22" fmla="*/ 50 w 70"/>
                  <a:gd name="T23" fmla="*/ 54 h 82"/>
                  <a:gd name="T24" fmla="*/ 44 w 70"/>
                  <a:gd name="T25" fmla="*/ 52 h 82"/>
                  <a:gd name="T26" fmla="*/ 42 w 70"/>
                  <a:gd name="T27" fmla="*/ 54 h 82"/>
                  <a:gd name="T28" fmla="*/ 40 w 70"/>
                  <a:gd name="T29" fmla="*/ 46 h 82"/>
                  <a:gd name="T30" fmla="*/ 32 w 70"/>
                  <a:gd name="T31" fmla="*/ 46 h 82"/>
                  <a:gd name="T32" fmla="*/ 50 w 70"/>
                  <a:gd name="T33" fmla="*/ 38 h 82"/>
                  <a:gd name="T34" fmla="*/ 52 w 70"/>
                  <a:gd name="T35" fmla="*/ 40 h 82"/>
                  <a:gd name="T36" fmla="*/ 36 w 70"/>
                  <a:gd name="T37" fmla="*/ 32 h 82"/>
                  <a:gd name="T38" fmla="*/ 38 w 70"/>
                  <a:gd name="T39" fmla="*/ 40 h 82"/>
                  <a:gd name="T40" fmla="*/ 42 w 70"/>
                  <a:gd name="T41" fmla="*/ 40 h 82"/>
                  <a:gd name="T42" fmla="*/ 38 w 70"/>
                  <a:gd name="T43" fmla="*/ 32 h 82"/>
                  <a:gd name="T44" fmla="*/ 32 w 70"/>
                  <a:gd name="T45" fmla="*/ 26 h 82"/>
                  <a:gd name="T46" fmla="*/ 30 w 70"/>
                  <a:gd name="T47" fmla="*/ 28 h 82"/>
                  <a:gd name="T48" fmla="*/ 30 w 70"/>
                  <a:gd name="T49" fmla="*/ 24 h 82"/>
                  <a:gd name="T50" fmla="*/ 14 w 70"/>
                  <a:gd name="T51" fmla="*/ 0 h 82"/>
                  <a:gd name="T52" fmla="*/ 22 w 70"/>
                  <a:gd name="T53" fmla="*/ 4 h 82"/>
                  <a:gd name="T54" fmla="*/ 22 w 70"/>
                  <a:gd name="T55" fmla="*/ 10 h 82"/>
                  <a:gd name="T56" fmla="*/ 20 w 70"/>
                  <a:gd name="T57" fmla="*/ 10 h 82"/>
                  <a:gd name="T58" fmla="*/ 18 w 70"/>
                  <a:gd name="T59" fmla="*/ 4 h 82"/>
                  <a:gd name="T60" fmla="*/ 0 w 70"/>
                  <a:gd name="T61" fmla="*/ 2 h 82"/>
                  <a:gd name="T62" fmla="*/ 8 w 70"/>
                  <a:gd name="T63" fmla="*/ 2 h 82"/>
                  <a:gd name="T64" fmla="*/ 12 w 70"/>
                  <a:gd name="T65" fmla="*/ 2 h 82"/>
                  <a:gd name="T66" fmla="*/ 4 w 70"/>
                  <a:gd name="T67" fmla="*/ 6 h 82"/>
                  <a:gd name="T68" fmla="*/ 18 w 70"/>
                  <a:gd name="T69" fmla="*/ 24 h 82"/>
                  <a:gd name="T70" fmla="*/ 16 w 70"/>
                  <a:gd name="T71" fmla="*/ 26 h 82"/>
                  <a:gd name="T72" fmla="*/ 10 w 70"/>
                  <a:gd name="T73" fmla="*/ 36 h 82"/>
                  <a:gd name="T74" fmla="*/ 10 w 70"/>
                  <a:gd name="T75" fmla="*/ 38 h 82"/>
                  <a:gd name="T76" fmla="*/ 10 w 70"/>
                  <a:gd name="T77" fmla="*/ 38 h 82"/>
                  <a:gd name="T78" fmla="*/ 10 w 70"/>
                  <a:gd name="T79" fmla="*/ 28 h 82"/>
                  <a:gd name="T80" fmla="*/ 8 w 70"/>
                  <a:gd name="T81" fmla="*/ 28 h 82"/>
                  <a:gd name="T82" fmla="*/ 10 w 70"/>
                  <a:gd name="T83" fmla="*/ 32 h 82"/>
                  <a:gd name="T84" fmla="*/ 10 w 70"/>
                  <a:gd name="T85" fmla="*/ 40 h 82"/>
                  <a:gd name="T86" fmla="*/ 14 w 70"/>
                  <a:gd name="T87" fmla="*/ 44 h 82"/>
                  <a:gd name="T88" fmla="*/ 14 w 70"/>
                  <a:gd name="T89"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82">
                    <a:moveTo>
                      <a:pt x="66" y="74"/>
                    </a:moveTo>
                    <a:lnTo>
                      <a:pt x="66" y="74"/>
                    </a:lnTo>
                    <a:lnTo>
                      <a:pt x="66" y="72"/>
                    </a:lnTo>
                    <a:lnTo>
                      <a:pt x="66" y="74"/>
                    </a:lnTo>
                    <a:close/>
                    <a:moveTo>
                      <a:pt x="56" y="82"/>
                    </a:moveTo>
                    <a:lnTo>
                      <a:pt x="62" y="82"/>
                    </a:lnTo>
                    <a:lnTo>
                      <a:pt x="66" y="78"/>
                    </a:lnTo>
                    <a:lnTo>
                      <a:pt x="66" y="76"/>
                    </a:lnTo>
                    <a:lnTo>
                      <a:pt x="64" y="76"/>
                    </a:lnTo>
                    <a:lnTo>
                      <a:pt x="62" y="78"/>
                    </a:lnTo>
                    <a:lnTo>
                      <a:pt x="60" y="78"/>
                    </a:lnTo>
                    <a:lnTo>
                      <a:pt x="58" y="78"/>
                    </a:lnTo>
                    <a:lnTo>
                      <a:pt x="56" y="82"/>
                    </a:lnTo>
                    <a:close/>
                    <a:moveTo>
                      <a:pt x="64" y="62"/>
                    </a:moveTo>
                    <a:lnTo>
                      <a:pt x="66" y="62"/>
                    </a:lnTo>
                    <a:lnTo>
                      <a:pt x="70" y="64"/>
                    </a:lnTo>
                    <a:lnTo>
                      <a:pt x="70" y="64"/>
                    </a:lnTo>
                    <a:lnTo>
                      <a:pt x="66" y="64"/>
                    </a:lnTo>
                    <a:lnTo>
                      <a:pt x="64" y="64"/>
                    </a:lnTo>
                    <a:lnTo>
                      <a:pt x="64" y="62"/>
                    </a:lnTo>
                    <a:close/>
                    <a:moveTo>
                      <a:pt x="58" y="56"/>
                    </a:moveTo>
                    <a:lnTo>
                      <a:pt x="54" y="56"/>
                    </a:lnTo>
                    <a:lnTo>
                      <a:pt x="54" y="58"/>
                    </a:lnTo>
                    <a:lnTo>
                      <a:pt x="52" y="62"/>
                    </a:lnTo>
                    <a:lnTo>
                      <a:pt x="52" y="62"/>
                    </a:lnTo>
                    <a:lnTo>
                      <a:pt x="50" y="64"/>
                    </a:lnTo>
                    <a:lnTo>
                      <a:pt x="52" y="64"/>
                    </a:lnTo>
                    <a:lnTo>
                      <a:pt x="58" y="60"/>
                    </a:lnTo>
                    <a:lnTo>
                      <a:pt x="58" y="56"/>
                    </a:lnTo>
                    <a:lnTo>
                      <a:pt x="58" y="56"/>
                    </a:lnTo>
                    <a:close/>
                    <a:moveTo>
                      <a:pt x="50" y="54"/>
                    </a:moveTo>
                    <a:lnTo>
                      <a:pt x="52" y="56"/>
                    </a:lnTo>
                    <a:lnTo>
                      <a:pt x="52" y="58"/>
                    </a:lnTo>
                    <a:lnTo>
                      <a:pt x="52" y="56"/>
                    </a:lnTo>
                    <a:lnTo>
                      <a:pt x="50" y="56"/>
                    </a:lnTo>
                    <a:lnTo>
                      <a:pt x="50" y="54"/>
                    </a:lnTo>
                    <a:close/>
                    <a:moveTo>
                      <a:pt x="40" y="44"/>
                    </a:moveTo>
                    <a:lnTo>
                      <a:pt x="42" y="48"/>
                    </a:lnTo>
                    <a:lnTo>
                      <a:pt x="44" y="52"/>
                    </a:lnTo>
                    <a:lnTo>
                      <a:pt x="46" y="56"/>
                    </a:lnTo>
                    <a:lnTo>
                      <a:pt x="44" y="56"/>
                    </a:lnTo>
                    <a:lnTo>
                      <a:pt x="42" y="54"/>
                    </a:lnTo>
                    <a:lnTo>
                      <a:pt x="40" y="50"/>
                    </a:lnTo>
                    <a:lnTo>
                      <a:pt x="42" y="50"/>
                    </a:lnTo>
                    <a:lnTo>
                      <a:pt x="40" y="46"/>
                    </a:lnTo>
                    <a:lnTo>
                      <a:pt x="40" y="44"/>
                    </a:lnTo>
                    <a:close/>
                    <a:moveTo>
                      <a:pt x="32" y="42"/>
                    </a:moveTo>
                    <a:lnTo>
                      <a:pt x="32" y="46"/>
                    </a:lnTo>
                    <a:lnTo>
                      <a:pt x="32" y="46"/>
                    </a:lnTo>
                    <a:lnTo>
                      <a:pt x="32" y="42"/>
                    </a:lnTo>
                    <a:close/>
                    <a:moveTo>
                      <a:pt x="50" y="38"/>
                    </a:moveTo>
                    <a:lnTo>
                      <a:pt x="50" y="40"/>
                    </a:lnTo>
                    <a:lnTo>
                      <a:pt x="50" y="42"/>
                    </a:lnTo>
                    <a:lnTo>
                      <a:pt x="52" y="40"/>
                    </a:lnTo>
                    <a:lnTo>
                      <a:pt x="50" y="38"/>
                    </a:lnTo>
                    <a:close/>
                    <a:moveTo>
                      <a:pt x="38" y="32"/>
                    </a:moveTo>
                    <a:lnTo>
                      <a:pt x="36" y="32"/>
                    </a:lnTo>
                    <a:lnTo>
                      <a:pt x="38" y="36"/>
                    </a:lnTo>
                    <a:lnTo>
                      <a:pt x="38" y="38"/>
                    </a:lnTo>
                    <a:lnTo>
                      <a:pt x="38" y="40"/>
                    </a:lnTo>
                    <a:lnTo>
                      <a:pt x="38" y="40"/>
                    </a:lnTo>
                    <a:lnTo>
                      <a:pt x="42" y="40"/>
                    </a:lnTo>
                    <a:lnTo>
                      <a:pt x="42" y="40"/>
                    </a:lnTo>
                    <a:lnTo>
                      <a:pt x="40" y="36"/>
                    </a:lnTo>
                    <a:lnTo>
                      <a:pt x="40" y="34"/>
                    </a:lnTo>
                    <a:lnTo>
                      <a:pt x="38" y="32"/>
                    </a:lnTo>
                    <a:close/>
                    <a:moveTo>
                      <a:pt x="28" y="20"/>
                    </a:moveTo>
                    <a:lnTo>
                      <a:pt x="30" y="22"/>
                    </a:lnTo>
                    <a:lnTo>
                      <a:pt x="32" y="26"/>
                    </a:lnTo>
                    <a:lnTo>
                      <a:pt x="32" y="30"/>
                    </a:lnTo>
                    <a:lnTo>
                      <a:pt x="30" y="30"/>
                    </a:lnTo>
                    <a:lnTo>
                      <a:pt x="30" y="28"/>
                    </a:lnTo>
                    <a:lnTo>
                      <a:pt x="32" y="28"/>
                    </a:lnTo>
                    <a:lnTo>
                      <a:pt x="32" y="26"/>
                    </a:lnTo>
                    <a:lnTo>
                      <a:pt x="30" y="24"/>
                    </a:lnTo>
                    <a:lnTo>
                      <a:pt x="26" y="22"/>
                    </a:lnTo>
                    <a:lnTo>
                      <a:pt x="28" y="20"/>
                    </a:lnTo>
                    <a:close/>
                    <a:moveTo>
                      <a:pt x="14" y="0"/>
                    </a:moveTo>
                    <a:lnTo>
                      <a:pt x="18" y="0"/>
                    </a:lnTo>
                    <a:lnTo>
                      <a:pt x="22" y="2"/>
                    </a:lnTo>
                    <a:lnTo>
                      <a:pt x="22" y="4"/>
                    </a:lnTo>
                    <a:lnTo>
                      <a:pt x="24" y="6"/>
                    </a:lnTo>
                    <a:lnTo>
                      <a:pt x="24" y="8"/>
                    </a:lnTo>
                    <a:lnTo>
                      <a:pt x="22" y="10"/>
                    </a:lnTo>
                    <a:lnTo>
                      <a:pt x="22" y="12"/>
                    </a:lnTo>
                    <a:lnTo>
                      <a:pt x="20" y="14"/>
                    </a:lnTo>
                    <a:lnTo>
                      <a:pt x="20" y="10"/>
                    </a:lnTo>
                    <a:lnTo>
                      <a:pt x="20" y="8"/>
                    </a:lnTo>
                    <a:lnTo>
                      <a:pt x="22" y="6"/>
                    </a:lnTo>
                    <a:lnTo>
                      <a:pt x="18" y="4"/>
                    </a:lnTo>
                    <a:lnTo>
                      <a:pt x="18" y="0"/>
                    </a:lnTo>
                    <a:lnTo>
                      <a:pt x="14" y="0"/>
                    </a:lnTo>
                    <a:close/>
                    <a:moveTo>
                      <a:pt x="0" y="2"/>
                    </a:moveTo>
                    <a:lnTo>
                      <a:pt x="4" y="2"/>
                    </a:lnTo>
                    <a:lnTo>
                      <a:pt x="4" y="2"/>
                    </a:lnTo>
                    <a:lnTo>
                      <a:pt x="8" y="2"/>
                    </a:lnTo>
                    <a:lnTo>
                      <a:pt x="12" y="2"/>
                    </a:lnTo>
                    <a:lnTo>
                      <a:pt x="14" y="4"/>
                    </a:lnTo>
                    <a:lnTo>
                      <a:pt x="12" y="2"/>
                    </a:lnTo>
                    <a:lnTo>
                      <a:pt x="10" y="2"/>
                    </a:lnTo>
                    <a:lnTo>
                      <a:pt x="6" y="6"/>
                    </a:lnTo>
                    <a:lnTo>
                      <a:pt x="4" y="6"/>
                    </a:lnTo>
                    <a:lnTo>
                      <a:pt x="0" y="2"/>
                    </a:lnTo>
                    <a:close/>
                    <a:moveTo>
                      <a:pt x="14" y="26"/>
                    </a:moveTo>
                    <a:lnTo>
                      <a:pt x="18" y="24"/>
                    </a:lnTo>
                    <a:lnTo>
                      <a:pt x="20" y="24"/>
                    </a:lnTo>
                    <a:lnTo>
                      <a:pt x="20" y="26"/>
                    </a:lnTo>
                    <a:lnTo>
                      <a:pt x="16" y="26"/>
                    </a:lnTo>
                    <a:lnTo>
                      <a:pt x="14" y="26"/>
                    </a:lnTo>
                    <a:close/>
                    <a:moveTo>
                      <a:pt x="12" y="36"/>
                    </a:moveTo>
                    <a:lnTo>
                      <a:pt x="10" y="36"/>
                    </a:lnTo>
                    <a:lnTo>
                      <a:pt x="12" y="36"/>
                    </a:lnTo>
                    <a:lnTo>
                      <a:pt x="12" y="36"/>
                    </a:lnTo>
                    <a:close/>
                    <a:moveTo>
                      <a:pt x="10" y="38"/>
                    </a:moveTo>
                    <a:lnTo>
                      <a:pt x="10" y="36"/>
                    </a:lnTo>
                    <a:lnTo>
                      <a:pt x="10" y="38"/>
                    </a:lnTo>
                    <a:lnTo>
                      <a:pt x="10" y="38"/>
                    </a:lnTo>
                    <a:close/>
                    <a:moveTo>
                      <a:pt x="10" y="34"/>
                    </a:moveTo>
                    <a:lnTo>
                      <a:pt x="12" y="32"/>
                    </a:lnTo>
                    <a:lnTo>
                      <a:pt x="10" y="28"/>
                    </a:lnTo>
                    <a:lnTo>
                      <a:pt x="10" y="26"/>
                    </a:lnTo>
                    <a:lnTo>
                      <a:pt x="8" y="24"/>
                    </a:lnTo>
                    <a:lnTo>
                      <a:pt x="8" y="28"/>
                    </a:lnTo>
                    <a:lnTo>
                      <a:pt x="6" y="32"/>
                    </a:lnTo>
                    <a:lnTo>
                      <a:pt x="6" y="34"/>
                    </a:lnTo>
                    <a:lnTo>
                      <a:pt x="10" y="32"/>
                    </a:lnTo>
                    <a:lnTo>
                      <a:pt x="10" y="34"/>
                    </a:lnTo>
                    <a:close/>
                    <a:moveTo>
                      <a:pt x="12" y="38"/>
                    </a:moveTo>
                    <a:lnTo>
                      <a:pt x="10" y="40"/>
                    </a:lnTo>
                    <a:lnTo>
                      <a:pt x="10" y="42"/>
                    </a:lnTo>
                    <a:lnTo>
                      <a:pt x="10" y="44"/>
                    </a:lnTo>
                    <a:lnTo>
                      <a:pt x="14" y="44"/>
                    </a:lnTo>
                    <a:lnTo>
                      <a:pt x="14" y="42"/>
                    </a:lnTo>
                    <a:lnTo>
                      <a:pt x="14" y="40"/>
                    </a:lnTo>
                    <a:lnTo>
                      <a:pt x="14" y="38"/>
                    </a:lnTo>
                    <a:lnTo>
                      <a:pt x="12" y="3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5" name="Guadeloupe">
                <a:extLst>
                  <a:ext uri="{FF2B5EF4-FFF2-40B4-BE49-F238E27FC236}">
                    <a16:creationId xmlns:a16="http://schemas.microsoft.com/office/drawing/2014/main" id="{996C3F6F-E2DC-4AEF-8FB4-F403E6A11F0D}"/>
                  </a:ext>
                </a:extLst>
              </p:cNvPr>
              <p:cNvSpPr>
                <a:spLocks/>
              </p:cNvSpPr>
              <p:nvPr/>
            </p:nvSpPr>
            <p:spPr bwMode="auto">
              <a:xfrm>
                <a:off x="4473046" y="4015726"/>
                <a:ext cx="3828" cy="7655"/>
              </a:xfrm>
              <a:custGeom>
                <a:avLst/>
                <a:gdLst>
                  <a:gd name="T0" fmla="*/ 2 w 2"/>
                  <a:gd name="T1" fmla="*/ 0 h 4"/>
                  <a:gd name="T2" fmla="*/ 0 w 2"/>
                  <a:gd name="T3" fmla="*/ 4 h 4"/>
                  <a:gd name="T4" fmla="*/ 2 w 2"/>
                  <a:gd name="T5" fmla="*/ 2 h 4"/>
                  <a:gd name="T6" fmla="*/ 2 w 2"/>
                  <a:gd name="T7" fmla="*/ 0 h 4"/>
                </a:gdLst>
                <a:ahLst/>
                <a:cxnLst>
                  <a:cxn ang="0">
                    <a:pos x="T0" y="T1"/>
                  </a:cxn>
                  <a:cxn ang="0">
                    <a:pos x="T2" y="T3"/>
                  </a:cxn>
                  <a:cxn ang="0">
                    <a:pos x="T4" y="T5"/>
                  </a:cxn>
                  <a:cxn ang="0">
                    <a:pos x="T6" y="T7"/>
                  </a:cxn>
                </a:cxnLst>
                <a:rect l="0" t="0" r="r" b="b"/>
                <a:pathLst>
                  <a:path w="2" h="4">
                    <a:moveTo>
                      <a:pt x="2" y="0"/>
                    </a:moveTo>
                    <a:lnTo>
                      <a:pt x="0" y="4"/>
                    </a:lnTo>
                    <a:lnTo>
                      <a:pt x="2" y="2"/>
                    </a:lnTo>
                    <a:lnTo>
                      <a:pt x="2"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6" name="Dominica">
                <a:extLst>
                  <a:ext uri="{FF2B5EF4-FFF2-40B4-BE49-F238E27FC236}">
                    <a16:creationId xmlns:a16="http://schemas.microsoft.com/office/drawing/2014/main" id="{43317F10-818F-4D14-BD75-18ECFD12E60D}"/>
                  </a:ext>
                </a:extLst>
              </p:cNvPr>
              <p:cNvSpPr>
                <a:spLocks noEditPoints="1"/>
              </p:cNvSpPr>
              <p:nvPr/>
            </p:nvSpPr>
            <p:spPr bwMode="auto">
              <a:xfrm>
                <a:off x="4484529" y="4023382"/>
                <a:ext cx="15311" cy="19139"/>
              </a:xfrm>
              <a:custGeom>
                <a:avLst/>
                <a:gdLst>
                  <a:gd name="T0" fmla="*/ 8 w 8"/>
                  <a:gd name="T1" fmla="*/ 8 h 10"/>
                  <a:gd name="T2" fmla="*/ 6 w 8"/>
                  <a:gd name="T3" fmla="*/ 8 h 10"/>
                  <a:gd name="T4" fmla="*/ 8 w 8"/>
                  <a:gd name="T5" fmla="*/ 10 h 10"/>
                  <a:gd name="T6" fmla="*/ 8 w 8"/>
                  <a:gd name="T7" fmla="*/ 8 h 10"/>
                  <a:gd name="T8" fmla="*/ 8 w 8"/>
                  <a:gd name="T9" fmla="*/ 0 h 10"/>
                  <a:gd name="T10" fmla="*/ 4 w 8"/>
                  <a:gd name="T11" fmla="*/ 2 h 10"/>
                  <a:gd name="T12" fmla="*/ 6 w 8"/>
                  <a:gd name="T13" fmla="*/ 4 h 10"/>
                  <a:gd name="T14" fmla="*/ 8 w 8"/>
                  <a:gd name="T15" fmla="*/ 4 h 10"/>
                  <a:gd name="T16" fmla="*/ 8 w 8"/>
                  <a:gd name="T17" fmla="*/ 0 h 10"/>
                  <a:gd name="T18" fmla="*/ 2 w 8"/>
                  <a:gd name="T19" fmla="*/ 2 h 10"/>
                  <a:gd name="T20" fmla="*/ 4 w 8"/>
                  <a:gd name="T21" fmla="*/ 4 h 10"/>
                  <a:gd name="T22" fmla="*/ 4 w 8"/>
                  <a:gd name="T23" fmla="*/ 10 h 10"/>
                  <a:gd name="T24" fmla="*/ 0 w 8"/>
                  <a:gd name="T25" fmla="*/ 4 h 10"/>
                  <a:gd name="T26" fmla="*/ 0 w 8"/>
                  <a:gd name="T27" fmla="*/ 2 h 10"/>
                  <a:gd name="T28" fmla="*/ 2 w 8"/>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0">
                    <a:moveTo>
                      <a:pt x="8" y="8"/>
                    </a:moveTo>
                    <a:lnTo>
                      <a:pt x="6" y="8"/>
                    </a:lnTo>
                    <a:lnTo>
                      <a:pt x="8" y="10"/>
                    </a:lnTo>
                    <a:lnTo>
                      <a:pt x="8" y="8"/>
                    </a:lnTo>
                    <a:close/>
                    <a:moveTo>
                      <a:pt x="8" y="0"/>
                    </a:moveTo>
                    <a:lnTo>
                      <a:pt x="4" y="2"/>
                    </a:lnTo>
                    <a:lnTo>
                      <a:pt x="6" y="4"/>
                    </a:lnTo>
                    <a:lnTo>
                      <a:pt x="8" y="4"/>
                    </a:lnTo>
                    <a:lnTo>
                      <a:pt x="8" y="0"/>
                    </a:lnTo>
                    <a:close/>
                    <a:moveTo>
                      <a:pt x="2" y="2"/>
                    </a:moveTo>
                    <a:lnTo>
                      <a:pt x="4" y="4"/>
                    </a:lnTo>
                    <a:lnTo>
                      <a:pt x="4" y="10"/>
                    </a:lnTo>
                    <a:lnTo>
                      <a:pt x="0" y="4"/>
                    </a:lnTo>
                    <a:lnTo>
                      <a:pt x="0" y="2"/>
                    </a:lnTo>
                    <a:lnTo>
                      <a:pt x="2" y="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7" name="Martinique">
                <a:extLst>
                  <a:ext uri="{FF2B5EF4-FFF2-40B4-BE49-F238E27FC236}">
                    <a16:creationId xmlns:a16="http://schemas.microsoft.com/office/drawing/2014/main" id="{57E70995-9F3F-48D1-87A6-E882D6550C07}"/>
                  </a:ext>
                </a:extLst>
              </p:cNvPr>
              <p:cNvSpPr>
                <a:spLocks/>
              </p:cNvSpPr>
              <p:nvPr/>
            </p:nvSpPr>
            <p:spPr bwMode="auto">
              <a:xfrm>
                <a:off x="4492185" y="4046348"/>
                <a:ext cx="7655" cy="11483"/>
              </a:xfrm>
              <a:custGeom>
                <a:avLst/>
                <a:gdLst>
                  <a:gd name="T0" fmla="*/ 2 w 4"/>
                  <a:gd name="T1" fmla="*/ 0 h 6"/>
                  <a:gd name="T2" fmla="*/ 4 w 4"/>
                  <a:gd name="T3" fmla="*/ 2 h 6"/>
                  <a:gd name="T4" fmla="*/ 4 w 4"/>
                  <a:gd name="T5" fmla="*/ 6 h 6"/>
                  <a:gd name="T6" fmla="*/ 2 w 4"/>
                  <a:gd name="T7" fmla="*/ 6 h 6"/>
                  <a:gd name="T8" fmla="*/ 0 w 4"/>
                  <a:gd name="T9" fmla="*/ 2 h 6"/>
                  <a:gd name="T10" fmla="*/ 0 w 4"/>
                  <a:gd name="T11" fmla="*/ 2 h 6"/>
                  <a:gd name="T12" fmla="*/ 2 w 4"/>
                  <a:gd name="T13" fmla="*/ 0 h 6"/>
                  <a:gd name="T14" fmla="*/ 2 w 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2" y="0"/>
                    </a:moveTo>
                    <a:lnTo>
                      <a:pt x="4" y="2"/>
                    </a:lnTo>
                    <a:lnTo>
                      <a:pt x="4" y="6"/>
                    </a:lnTo>
                    <a:lnTo>
                      <a:pt x="2" y="6"/>
                    </a:lnTo>
                    <a:lnTo>
                      <a:pt x="0" y="2"/>
                    </a:lnTo>
                    <a:lnTo>
                      <a:pt x="0" y="2"/>
                    </a:lnTo>
                    <a:lnTo>
                      <a:pt x="2" y="0"/>
                    </a:lnTo>
                    <a:lnTo>
                      <a:pt x="2"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8" name="St. Lucia">
                <a:extLst>
                  <a:ext uri="{FF2B5EF4-FFF2-40B4-BE49-F238E27FC236}">
                    <a16:creationId xmlns:a16="http://schemas.microsoft.com/office/drawing/2014/main" id="{849FE8E1-CF91-4C24-8B2B-43C89EEC0643}"/>
                  </a:ext>
                </a:extLst>
              </p:cNvPr>
              <p:cNvSpPr>
                <a:spLocks noEditPoints="1"/>
              </p:cNvSpPr>
              <p:nvPr/>
            </p:nvSpPr>
            <p:spPr bwMode="auto">
              <a:xfrm>
                <a:off x="4496012" y="4065487"/>
                <a:ext cx="11483" cy="34449"/>
              </a:xfrm>
              <a:custGeom>
                <a:avLst/>
                <a:gdLst>
                  <a:gd name="T0" fmla="*/ 4 w 6"/>
                  <a:gd name="T1" fmla="*/ 10 h 18"/>
                  <a:gd name="T2" fmla="*/ 2 w 6"/>
                  <a:gd name="T3" fmla="*/ 14 h 18"/>
                  <a:gd name="T4" fmla="*/ 2 w 6"/>
                  <a:gd name="T5" fmla="*/ 16 h 18"/>
                  <a:gd name="T6" fmla="*/ 4 w 6"/>
                  <a:gd name="T7" fmla="*/ 18 h 18"/>
                  <a:gd name="T8" fmla="*/ 6 w 6"/>
                  <a:gd name="T9" fmla="*/ 14 h 18"/>
                  <a:gd name="T10" fmla="*/ 4 w 6"/>
                  <a:gd name="T11" fmla="*/ 10 h 18"/>
                  <a:gd name="T12" fmla="*/ 0 w 6"/>
                  <a:gd name="T13" fmla="*/ 0 h 18"/>
                  <a:gd name="T14" fmla="*/ 4 w 6"/>
                  <a:gd name="T15" fmla="*/ 0 h 18"/>
                  <a:gd name="T16" fmla="*/ 6 w 6"/>
                  <a:gd name="T17" fmla="*/ 6 h 18"/>
                  <a:gd name="T18" fmla="*/ 6 w 6"/>
                  <a:gd name="T19" fmla="*/ 8 h 18"/>
                  <a:gd name="T20" fmla="*/ 4 w 6"/>
                  <a:gd name="T21" fmla="*/ 8 h 18"/>
                  <a:gd name="T22" fmla="*/ 2 w 6"/>
                  <a:gd name="T23" fmla="*/ 6 h 18"/>
                  <a:gd name="T24" fmla="*/ 2 w 6"/>
                  <a:gd name="T25" fmla="*/ 6 h 18"/>
                  <a:gd name="T26" fmla="*/ 0 w 6"/>
                  <a:gd name="T27" fmla="*/ 2 h 18"/>
                  <a:gd name="T28" fmla="*/ 0 w 6"/>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8">
                    <a:moveTo>
                      <a:pt x="4" y="10"/>
                    </a:moveTo>
                    <a:lnTo>
                      <a:pt x="2" y="14"/>
                    </a:lnTo>
                    <a:lnTo>
                      <a:pt x="2" y="16"/>
                    </a:lnTo>
                    <a:lnTo>
                      <a:pt x="4" y="18"/>
                    </a:lnTo>
                    <a:lnTo>
                      <a:pt x="6" y="14"/>
                    </a:lnTo>
                    <a:lnTo>
                      <a:pt x="4" y="10"/>
                    </a:lnTo>
                    <a:close/>
                    <a:moveTo>
                      <a:pt x="0" y="0"/>
                    </a:moveTo>
                    <a:lnTo>
                      <a:pt x="4" y="0"/>
                    </a:lnTo>
                    <a:lnTo>
                      <a:pt x="6" y="6"/>
                    </a:lnTo>
                    <a:lnTo>
                      <a:pt x="6" y="8"/>
                    </a:lnTo>
                    <a:lnTo>
                      <a:pt x="4" y="8"/>
                    </a:lnTo>
                    <a:lnTo>
                      <a:pt x="2" y="6"/>
                    </a:lnTo>
                    <a:lnTo>
                      <a:pt x="2" y="6"/>
                    </a:lnTo>
                    <a:lnTo>
                      <a:pt x="0" y="2"/>
                    </a:lnTo>
                    <a:lnTo>
                      <a:pt x="0"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19" name="Barbados">
                <a:extLst>
                  <a:ext uri="{FF2B5EF4-FFF2-40B4-BE49-F238E27FC236}">
                    <a16:creationId xmlns:a16="http://schemas.microsoft.com/office/drawing/2014/main" id="{DFCB133A-4254-4294-8FD6-B9064906231A}"/>
                  </a:ext>
                </a:extLst>
              </p:cNvPr>
              <p:cNvSpPr>
                <a:spLocks/>
              </p:cNvSpPr>
              <p:nvPr/>
            </p:nvSpPr>
            <p:spPr bwMode="auto">
              <a:xfrm>
                <a:off x="4534290" y="4103764"/>
                <a:ext cx="7655" cy="7655"/>
              </a:xfrm>
              <a:custGeom>
                <a:avLst/>
                <a:gdLst>
                  <a:gd name="T0" fmla="*/ 2 w 4"/>
                  <a:gd name="T1" fmla="*/ 0 h 4"/>
                  <a:gd name="T2" fmla="*/ 0 w 4"/>
                  <a:gd name="T3" fmla="*/ 2 h 4"/>
                  <a:gd name="T4" fmla="*/ 2 w 4"/>
                  <a:gd name="T5" fmla="*/ 4 h 4"/>
                  <a:gd name="T6" fmla="*/ 4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2"/>
                    </a:lnTo>
                    <a:lnTo>
                      <a:pt x="2" y="4"/>
                    </a:lnTo>
                    <a:lnTo>
                      <a:pt x="4" y="4"/>
                    </a:lnTo>
                    <a:lnTo>
                      <a:pt x="4" y="2"/>
                    </a:lnTo>
                    <a:lnTo>
                      <a:pt x="2"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20" name="St.Vincent &amp; the Grenadines">
                <a:extLst>
                  <a:ext uri="{FF2B5EF4-FFF2-40B4-BE49-F238E27FC236}">
                    <a16:creationId xmlns:a16="http://schemas.microsoft.com/office/drawing/2014/main" id="{BB88BB5B-7F74-400D-A066-AB5528ED5E7D}"/>
                  </a:ext>
                </a:extLst>
              </p:cNvPr>
              <p:cNvSpPr>
                <a:spLocks noEditPoints="1"/>
              </p:cNvSpPr>
              <p:nvPr/>
            </p:nvSpPr>
            <p:spPr bwMode="auto">
              <a:xfrm>
                <a:off x="4484529" y="4103764"/>
                <a:ext cx="15311" cy="34449"/>
              </a:xfrm>
              <a:custGeom>
                <a:avLst/>
                <a:gdLst>
                  <a:gd name="T0" fmla="*/ 4 w 8"/>
                  <a:gd name="T1" fmla="*/ 16 h 18"/>
                  <a:gd name="T2" fmla="*/ 2 w 8"/>
                  <a:gd name="T3" fmla="*/ 14 h 18"/>
                  <a:gd name="T4" fmla="*/ 0 w 8"/>
                  <a:gd name="T5" fmla="*/ 14 h 18"/>
                  <a:gd name="T6" fmla="*/ 0 w 8"/>
                  <a:gd name="T7" fmla="*/ 18 h 18"/>
                  <a:gd name="T8" fmla="*/ 2 w 8"/>
                  <a:gd name="T9" fmla="*/ 18 h 18"/>
                  <a:gd name="T10" fmla="*/ 4 w 8"/>
                  <a:gd name="T11" fmla="*/ 16 h 18"/>
                  <a:gd name="T12" fmla="*/ 4 w 8"/>
                  <a:gd name="T13" fmla="*/ 10 h 18"/>
                  <a:gd name="T14" fmla="*/ 6 w 8"/>
                  <a:gd name="T15" fmla="*/ 12 h 18"/>
                  <a:gd name="T16" fmla="*/ 4 w 8"/>
                  <a:gd name="T17" fmla="*/ 12 h 18"/>
                  <a:gd name="T18" fmla="*/ 4 w 8"/>
                  <a:gd name="T19" fmla="*/ 10 h 18"/>
                  <a:gd name="T20" fmla="*/ 4 w 8"/>
                  <a:gd name="T21" fmla="*/ 10 h 18"/>
                  <a:gd name="T22" fmla="*/ 8 w 8"/>
                  <a:gd name="T23" fmla="*/ 0 h 18"/>
                  <a:gd name="T24" fmla="*/ 8 w 8"/>
                  <a:gd name="T25" fmla="*/ 2 h 18"/>
                  <a:gd name="T26" fmla="*/ 6 w 8"/>
                  <a:gd name="T27" fmla="*/ 6 h 18"/>
                  <a:gd name="T28" fmla="*/ 8 w 8"/>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8">
                    <a:moveTo>
                      <a:pt x="4" y="16"/>
                    </a:moveTo>
                    <a:lnTo>
                      <a:pt x="2" y="14"/>
                    </a:lnTo>
                    <a:lnTo>
                      <a:pt x="0" y="14"/>
                    </a:lnTo>
                    <a:lnTo>
                      <a:pt x="0" y="18"/>
                    </a:lnTo>
                    <a:lnTo>
                      <a:pt x="2" y="18"/>
                    </a:lnTo>
                    <a:lnTo>
                      <a:pt x="4" y="16"/>
                    </a:lnTo>
                    <a:close/>
                    <a:moveTo>
                      <a:pt x="4" y="10"/>
                    </a:moveTo>
                    <a:lnTo>
                      <a:pt x="6" y="12"/>
                    </a:lnTo>
                    <a:lnTo>
                      <a:pt x="4" y="12"/>
                    </a:lnTo>
                    <a:lnTo>
                      <a:pt x="4" y="10"/>
                    </a:lnTo>
                    <a:lnTo>
                      <a:pt x="4" y="10"/>
                    </a:lnTo>
                    <a:close/>
                    <a:moveTo>
                      <a:pt x="8" y="0"/>
                    </a:moveTo>
                    <a:lnTo>
                      <a:pt x="8" y="2"/>
                    </a:lnTo>
                    <a:lnTo>
                      <a:pt x="6" y="6"/>
                    </a:lnTo>
                    <a:lnTo>
                      <a:pt x="8"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21" name="Trinidad and tobago">
                <a:extLst>
                  <a:ext uri="{FF2B5EF4-FFF2-40B4-BE49-F238E27FC236}">
                    <a16:creationId xmlns:a16="http://schemas.microsoft.com/office/drawing/2014/main" id="{1833353C-2113-44D7-99FE-8A2030B7C097}"/>
                  </a:ext>
                </a:extLst>
              </p:cNvPr>
              <p:cNvSpPr>
                <a:spLocks noEditPoints="1"/>
              </p:cNvSpPr>
              <p:nvPr/>
            </p:nvSpPr>
            <p:spPr bwMode="auto">
              <a:xfrm>
                <a:off x="4480701" y="4157352"/>
                <a:ext cx="30622" cy="26794"/>
              </a:xfrm>
              <a:custGeom>
                <a:avLst/>
                <a:gdLst>
                  <a:gd name="T0" fmla="*/ 14 w 16"/>
                  <a:gd name="T1" fmla="*/ 2 h 14"/>
                  <a:gd name="T2" fmla="*/ 16 w 16"/>
                  <a:gd name="T3" fmla="*/ 0 h 14"/>
                  <a:gd name="T4" fmla="*/ 16 w 16"/>
                  <a:gd name="T5" fmla="*/ 2 h 14"/>
                  <a:gd name="T6" fmla="*/ 14 w 16"/>
                  <a:gd name="T7" fmla="*/ 2 h 14"/>
                  <a:gd name="T8" fmla="*/ 12 w 16"/>
                  <a:gd name="T9" fmla="*/ 2 h 14"/>
                  <a:gd name="T10" fmla="*/ 8 w 16"/>
                  <a:gd name="T11" fmla="*/ 4 h 14"/>
                  <a:gd name="T12" fmla="*/ 6 w 16"/>
                  <a:gd name="T13" fmla="*/ 4 h 14"/>
                  <a:gd name="T14" fmla="*/ 2 w 16"/>
                  <a:gd name="T15" fmla="*/ 4 h 14"/>
                  <a:gd name="T16" fmla="*/ 2 w 16"/>
                  <a:gd name="T17" fmla="*/ 6 h 14"/>
                  <a:gd name="T18" fmla="*/ 4 w 16"/>
                  <a:gd name="T19" fmla="*/ 8 h 14"/>
                  <a:gd name="T20" fmla="*/ 4 w 16"/>
                  <a:gd name="T21" fmla="*/ 10 h 14"/>
                  <a:gd name="T22" fmla="*/ 2 w 16"/>
                  <a:gd name="T23" fmla="*/ 12 h 14"/>
                  <a:gd name="T24" fmla="*/ 0 w 16"/>
                  <a:gd name="T25" fmla="*/ 14 h 14"/>
                  <a:gd name="T26" fmla="*/ 2 w 16"/>
                  <a:gd name="T27" fmla="*/ 14 h 14"/>
                  <a:gd name="T28" fmla="*/ 8 w 16"/>
                  <a:gd name="T29" fmla="*/ 14 h 14"/>
                  <a:gd name="T30" fmla="*/ 10 w 16"/>
                  <a:gd name="T31" fmla="*/ 12 h 14"/>
                  <a:gd name="T32" fmla="*/ 10 w 16"/>
                  <a:gd name="T33" fmla="*/ 8 h 14"/>
                  <a:gd name="T34" fmla="*/ 10 w 16"/>
                  <a:gd name="T35" fmla="*/ 6 h 14"/>
                  <a:gd name="T36" fmla="*/ 12 w 16"/>
                  <a:gd name="T37" fmla="*/ 4 h 14"/>
                  <a:gd name="T38" fmla="*/ 12 w 16"/>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4">
                    <a:moveTo>
                      <a:pt x="14" y="2"/>
                    </a:moveTo>
                    <a:lnTo>
                      <a:pt x="16" y="0"/>
                    </a:lnTo>
                    <a:lnTo>
                      <a:pt x="16" y="2"/>
                    </a:lnTo>
                    <a:lnTo>
                      <a:pt x="14" y="2"/>
                    </a:lnTo>
                    <a:close/>
                    <a:moveTo>
                      <a:pt x="12" y="2"/>
                    </a:moveTo>
                    <a:lnTo>
                      <a:pt x="8" y="4"/>
                    </a:lnTo>
                    <a:lnTo>
                      <a:pt x="6" y="4"/>
                    </a:lnTo>
                    <a:lnTo>
                      <a:pt x="2" y="4"/>
                    </a:lnTo>
                    <a:lnTo>
                      <a:pt x="2" y="6"/>
                    </a:lnTo>
                    <a:lnTo>
                      <a:pt x="4" y="8"/>
                    </a:lnTo>
                    <a:lnTo>
                      <a:pt x="4" y="10"/>
                    </a:lnTo>
                    <a:lnTo>
                      <a:pt x="2" y="12"/>
                    </a:lnTo>
                    <a:lnTo>
                      <a:pt x="0" y="14"/>
                    </a:lnTo>
                    <a:lnTo>
                      <a:pt x="2" y="14"/>
                    </a:lnTo>
                    <a:lnTo>
                      <a:pt x="8" y="14"/>
                    </a:lnTo>
                    <a:lnTo>
                      <a:pt x="10" y="12"/>
                    </a:lnTo>
                    <a:lnTo>
                      <a:pt x="10" y="8"/>
                    </a:lnTo>
                    <a:lnTo>
                      <a:pt x="10" y="6"/>
                    </a:lnTo>
                    <a:lnTo>
                      <a:pt x="12" y="4"/>
                    </a:lnTo>
                    <a:lnTo>
                      <a:pt x="12" y="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sp>
          <p:nvSpPr>
            <p:cNvPr id="496" name="Brazil">
              <a:extLst>
                <a:ext uri="{FF2B5EF4-FFF2-40B4-BE49-F238E27FC236}">
                  <a16:creationId xmlns:a16="http://schemas.microsoft.com/office/drawing/2014/main" id="{2CC926DD-B4DA-4D60-A36C-62F9352029F7}"/>
                </a:ext>
              </a:extLst>
            </p:cNvPr>
            <p:cNvSpPr>
              <a:spLocks noEditPoints="1"/>
            </p:cNvSpPr>
            <p:nvPr/>
          </p:nvSpPr>
          <p:spPr bwMode="auto">
            <a:xfrm>
              <a:off x="4197450" y="4298978"/>
              <a:ext cx="918653" cy="968413"/>
            </a:xfrm>
            <a:custGeom>
              <a:avLst/>
              <a:gdLst>
                <a:gd name="T0" fmla="*/ 286 w 480"/>
                <a:gd name="T1" fmla="*/ 68 h 506"/>
                <a:gd name="T2" fmla="*/ 290 w 480"/>
                <a:gd name="T3" fmla="*/ 66 h 506"/>
                <a:gd name="T4" fmla="*/ 294 w 480"/>
                <a:gd name="T5" fmla="*/ 66 h 506"/>
                <a:gd name="T6" fmla="*/ 302 w 480"/>
                <a:gd name="T7" fmla="*/ 68 h 506"/>
                <a:gd name="T8" fmla="*/ 278 w 480"/>
                <a:gd name="T9" fmla="*/ 18 h 506"/>
                <a:gd name="T10" fmla="*/ 264 w 480"/>
                <a:gd name="T11" fmla="*/ 28 h 506"/>
                <a:gd name="T12" fmla="*/ 246 w 480"/>
                <a:gd name="T13" fmla="*/ 40 h 506"/>
                <a:gd name="T14" fmla="*/ 222 w 480"/>
                <a:gd name="T15" fmla="*/ 32 h 506"/>
                <a:gd name="T16" fmla="*/ 212 w 480"/>
                <a:gd name="T17" fmla="*/ 42 h 506"/>
                <a:gd name="T18" fmla="*/ 184 w 480"/>
                <a:gd name="T19" fmla="*/ 52 h 506"/>
                <a:gd name="T20" fmla="*/ 174 w 480"/>
                <a:gd name="T21" fmla="*/ 22 h 506"/>
                <a:gd name="T22" fmla="*/ 166 w 480"/>
                <a:gd name="T23" fmla="*/ 0 h 506"/>
                <a:gd name="T24" fmla="*/ 130 w 480"/>
                <a:gd name="T25" fmla="*/ 16 h 506"/>
                <a:gd name="T26" fmla="*/ 120 w 480"/>
                <a:gd name="T27" fmla="*/ 36 h 506"/>
                <a:gd name="T28" fmla="*/ 94 w 480"/>
                <a:gd name="T29" fmla="*/ 58 h 506"/>
                <a:gd name="T30" fmla="*/ 64 w 480"/>
                <a:gd name="T31" fmla="*/ 46 h 506"/>
                <a:gd name="T32" fmla="*/ 54 w 480"/>
                <a:gd name="T33" fmla="*/ 76 h 506"/>
                <a:gd name="T34" fmla="*/ 36 w 480"/>
                <a:gd name="T35" fmla="*/ 120 h 506"/>
                <a:gd name="T36" fmla="*/ 8 w 480"/>
                <a:gd name="T37" fmla="*/ 148 h 506"/>
                <a:gd name="T38" fmla="*/ 8 w 480"/>
                <a:gd name="T39" fmla="*/ 180 h 506"/>
                <a:gd name="T40" fmla="*/ 42 w 480"/>
                <a:gd name="T41" fmla="*/ 194 h 506"/>
                <a:gd name="T42" fmla="*/ 68 w 480"/>
                <a:gd name="T43" fmla="*/ 204 h 506"/>
                <a:gd name="T44" fmla="*/ 106 w 480"/>
                <a:gd name="T45" fmla="*/ 192 h 506"/>
                <a:gd name="T46" fmla="*/ 130 w 480"/>
                <a:gd name="T47" fmla="*/ 226 h 506"/>
                <a:gd name="T48" fmla="*/ 170 w 480"/>
                <a:gd name="T49" fmla="*/ 254 h 506"/>
                <a:gd name="T50" fmla="*/ 200 w 480"/>
                <a:gd name="T51" fmla="*/ 320 h 506"/>
                <a:gd name="T52" fmla="*/ 228 w 480"/>
                <a:gd name="T53" fmla="*/ 348 h 506"/>
                <a:gd name="T54" fmla="*/ 250 w 480"/>
                <a:gd name="T55" fmla="*/ 386 h 506"/>
                <a:gd name="T56" fmla="*/ 256 w 480"/>
                <a:gd name="T57" fmla="*/ 414 h 506"/>
                <a:gd name="T58" fmla="*/ 230 w 480"/>
                <a:gd name="T59" fmla="*/ 436 h 506"/>
                <a:gd name="T60" fmla="*/ 228 w 480"/>
                <a:gd name="T61" fmla="*/ 454 h 506"/>
                <a:gd name="T62" fmla="*/ 256 w 480"/>
                <a:gd name="T63" fmla="*/ 480 h 506"/>
                <a:gd name="T64" fmla="*/ 278 w 480"/>
                <a:gd name="T65" fmla="*/ 502 h 506"/>
                <a:gd name="T66" fmla="*/ 290 w 480"/>
                <a:gd name="T67" fmla="*/ 470 h 506"/>
                <a:gd name="T68" fmla="*/ 296 w 480"/>
                <a:gd name="T69" fmla="*/ 454 h 506"/>
                <a:gd name="T70" fmla="*/ 290 w 480"/>
                <a:gd name="T71" fmla="*/ 474 h 506"/>
                <a:gd name="T72" fmla="*/ 320 w 480"/>
                <a:gd name="T73" fmla="*/ 432 h 506"/>
                <a:gd name="T74" fmla="*/ 320 w 480"/>
                <a:gd name="T75" fmla="*/ 410 h 506"/>
                <a:gd name="T76" fmla="*/ 324 w 480"/>
                <a:gd name="T77" fmla="*/ 388 h 506"/>
                <a:gd name="T78" fmla="*/ 360 w 480"/>
                <a:gd name="T79" fmla="*/ 368 h 506"/>
                <a:gd name="T80" fmla="*/ 376 w 480"/>
                <a:gd name="T81" fmla="*/ 352 h 506"/>
                <a:gd name="T82" fmla="*/ 384 w 480"/>
                <a:gd name="T83" fmla="*/ 356 h 506"/>
                <a:gd name="T84" fmla="*/ 414 w 480"/>
                <a:gd name="T85" fmla="*/ 342 h 506"/>
                <a:gd name="T86" fmla="*/ 424 w 480"/>
                <a:gd name="T87" fmla="*/ 302 h 506"/>
                <a:gd name="T88" fmla="*/ 430 w 480"/>
                <a:gd name="T89" fmla="*/ 248 h 506"/>
                <a:gd name="T90" fmla="*/ 428 w 480"/>
                <a:gd name="T91" fmla="*/ 224 h 506"/>
                <a:gd name="T92" fmla="*/ 436 w 480"/>
                <a:gd name="T93" fmla="*/ 230 h 506"/>
                <a:gd name="T94" fmla="*/ 468 w 480"/>
                <a:gd name="T95" fmla="*/ 188 h 506"/>
                <a:gd name="T96" fmla="*/ 474 w 480"/>
                <a:gd name="T97" fmla="*/ 140 h 506"/>
                <a:gd name="T98" fmla="*/ 432 w 480"/>
                <a:gd name="T99" fmla="*/ 110 h 506"/>
                <a:gd name="T100" fmla="*/ 394 w 480"/>
                <a:gd name="T101" fmla="*/ 100 h 506"/>
                <a:gd name="T102" fmla="*/ 372 w 480"/>
                <a:gd name="T103" fmla="*/ 96 h 506"/>
                <a:gd name="T104" fmla="*/ 362 w 480"/>
                <a:gd name="T105" fmla="*/ 102 h 506"/>
                <a:gd name="T106" fmla="*/ 354 w 480"/>
                <a:gd name="T107" fmla="*/ 86 h 506"/>
                <a:gd name="T108" fmla="*/ 338 w 480"/>
                <a:gd name="T109" fmla="*/ 80 h 506"/>
                <a:gd name="T110" fmla="*/ 316 w 480"/>
                <a:gd name="T111" fmla="*/ 78 h 506"/>
                <a:gd name="T112" fmla="*/ 298 w 480"/>
                <a:gd name="T113" fmla="*/ 110 h 506"/>
                <a:gd name="T114" fmla="*/ 288 w 480"/>
                <a:gd name="T115" fmla="*/ 92 h 506"/>
                <a:gd name="T116" fmla="*/ 308 w 480"/>
                <a:gd name="T117" fmla="*/ 82 h 506"/>
                <a:gd name="T118" fmla="*/ 286 w 480"/>
                <a:gd name="T119" fmla="*/ 74 h 506"/>
                <a:gd name="T120" fmla="*/ 276 w 480"/>
                <a:gd name="T121" fmla="*/ 78 h 506"/>
                <a:gd name="T122" fmla="*/ 282 w 480"/>
                <a:gd name="T123" fmla="*/ 64 h 506"/>
                <a:gd name="T124" fmla="*/ 288 w 480"/>
                <a:gd name="T125" fmla="*/ 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0" h="506">
                  <a:moveTo>
                    <a:pt x="280" y="74"/>
                  </a:moveTo>
                  <a:lnTo>
                    <a:pt x="282" y="74"/>
                  </a:lnTo>
                  <a:lnTo>
                    <a:pt x="284" y="72"/>
                  </a:lnTo>
                  <a:lnTo>
                    <a:pt x="284" y="74"/>
                  </a:lnTo>
                  <a:lnTo>
                    <a:pt x="282" y="74"/>
                  </a:lnTo>
                  <a:lnTo>
                    <a:pt x="282" y="74"/>
                  </a:lnTo>
                  <a:lnTo>
                    <a:pt x="280" y="74"/>
                  </a:lnTo>
                  <a:close/>
                  <a:moveTo>
                    <a:pt x="278" y="74"/>
                  </a:moveTo>
                  <a:lnTo>
                    <a:pt x="280" y="74"/>
                  </a:lnTo>
                  <a:lnTo>
                    <a:pt x="280" y="74"/>
                  </a:lnTo>
                  <a:lnTo>
                    <a:pt x="282" y="70"/>
                  </a:lnTo>
                  <a:lnTo>
                    <a:pt x="284" y="70"/>
                  </a:lnTo>
                  <a:lnTo>
                    <a:pt x="286" y="68"/>
                  </a:lnTo>
                  <a:lnTo>
                    <a:pt x="286" y="68"/>
                  </a:lnTo>
                  <a:lnTo>
                    <a:pt x="284" y="68"/>
                  </a:lnTo>
                  <a:lnTo>
                    <a:pt x="284" y="68"/>
                  </a:lnTo>
                  <a:lnTo>
                    <a:pt x="282" y="68"/>
                  </a:lnTo>
                  <a:lnTo>
                    <a:pt x="280" y="70"/>
                  </a:lnTo>
                  <a:lnTo>
                    <a:pt x="278" y="74"/>
                  </a:lnTo>
                  <a:close/>
                  <a:moveTo>
                    <a:pt x="290" y="66"/>
                  </a:moveTo>
                  <a:lnTo>
                    <a:pt x="288" y="64"/>
                  </a:lnTo>
                  <a:lnTo>
                    <a:pt x="288" y="64"/>
                  </a:lnTo>
                  <a:lnTo>
                    <a:pt x="288" y="66"/>
                  </a:lnTo>
                  <a:lnTo>
                    <a:pt x="288" y="66"/>
                  </a:lnTo>
                  <a:lnTo>
                    <a:pt x="290" y="66"/>
                  </a:lnTo>
                  <a:lnTo>
                    <a:pt x="290" y="66"/>
                  </a:lnTo>
                  <a:close/>
                  <a:moveTo>
                    <a:pt x="290" y="64"/>
                  </a:moveTo>
                  <a:lnTo>
                    <a:pt x="288" y="60"/>
                  </a:lnTo>
                  <a:lnTo>
                    <a:pt x="290" y="60"/>
                  </a:lnTo>
                  <a:lnTo>
                    <a:pt x="292" y="60"/>
                  </a:lnTo>
                  <a:lnTo>
                    <a:pt x="292" y="58"/>
                  </a:lnTo>
                  <a:lnTo>
                    <a:pt x="294" y="58"/>
                  </a:lnTo>
                  <a:lnTo>
                    <a:pt x="292" y="60"/>
                  </a:lnTo>
                  <a:lnTo>
                    <a:pt x="292" y="60"/>
                  </a:lnTo>
                  <a:lnTo>
                    <a:pt x="290" y="62"/>
                  </a:lnTo>
                  <a:lnTo>
                    <a:pt x="290" y="64"/>
                  </a:lnTo>
                  <a:close/>
                  <a:moveTo>
                    <a:pt x="290" y="66"/>
                  </a:moveTo>
                  <a:lnTo>
                    <a:pt x="290" y="66"/>
                  </a:lnTo>
                  <a:lnTo>
                    <a:pt x="294" y="66"/>
                  </a:lnTo>
                  <a:lnTo>
                    <a:pt x="296" y="66"/>
                  </a:lnTo>
                  <a:lnTo>
                    <a:pt x="296" y="66"/>
                  </a:lnTo>
                  <a:lnTo>
                    <a:pt x="296" y="64"/>
                  </a:lnTo>
                  <a:lnTo>
                    <a:pt x="296" y="62"/>
                  </a:lnTo>
                  <a:lnTo>
                    <a:pt x="292" y="64"/>
                  </a:lnTo>
                  <a:lnTo>
                    <a:pt x="290" y="64"/>
                  </a:lnTo>
                  <a:lnTo>
                    <a:pt x="290" y="66"/>
                  </a:lnTo>
                  <a:close/>
                  <a:moveTo>
                    <a:pt x="296" y="68"/>
                  </a:moveTo>
                  <a:lnTo>
                    <a:pt x="298" y="66"/>
                  </a:lnTo>
                  <a:lnTo>
                    <a:pt x="300" y="66"/>
                  </a:lnTo>
                  <a:lnTo>
                    <a:pt x="302" y="66"/>
                  </a:lnTo>
                  <a:lnTo>
                    <a:pt x="302" y="66"/>
                  </a:lnTo>
                  <a:lnTo>
                    <a:pt x="302" y="68"/>
                  </a:lnTo>
                  <a:lnTo>
                    <a:pt x="298" y="68"/>
                  </a:lnTo>
                  <a:lnTo>
                    <a:pt x="296" y="68"/>
                  </a:lnTo>
                  <a:close/>
                  <a:moveTo>
                    <a:pt x="290" y="42"/>
                  </a:moveTo>
                  <a:lnTo>
                    <a:pt x="288" y="40"/>
                  </a:lnTo>
                  <a:lnTo>
                    <a:pt x="288" y="38"/>
                  </a:lnTo>
                  <a:lnTo>
                    <a:pt x="288" y="36"/>
                  </a:lnTo>
                  <a:lnTo>
                    <a:pt x="290" y="38"/>
                  </a:lnTo>
                  <a:lnTo>
                    <a:pt x="290" y="40"/>
                  </a:lnTo>
                  <a:lnTo>
                    <a:pt x="290" y="42"/>
                  </a:lnTo>
                  <a:lnTo>
                    <a:pt x="290" y="42"/>
                  </a:lnTo>
                  <a:lnTo>
                    <a:pt x="290" y="42"/>
                  </a:lnTo>
                  <a:lnTo>
                    <a:pt x="290" y="42"/>
                  </a:lnTo>
                  <a:close/>
                  <a:moveTo>
                    <a:pt x="278" y="18"/>
                  </a:moveTo>
                  <a:lnTo>
                    <a:pt x="278" y="18"/>
                  </a:lnTo>
                  <a:lnTo>
                    <a:pt x="276" y="14"/>
                  </a:lnTo>
                  <a:lnTo>
                    <a:pt x="276" y="12"/>
                  </a:lnTo>
                  <a:lnTo>
                    <a:pt x="274" y="12"/>
                  </a:lnTo>
                  <a:lnTo>
                    <a:pt x="276" y="14"/>
                  </a:lnTo>
                  <a:lnTo>
                    <a:pt x="274" y="16"/>
                  </a:lnTo>
                  <a:lnTo>
                    <a:pt x="272" y="18"/>
                  </a:lnTo>
                  <a:lnTo>
                    <a:pt x="272" y="18"/>
                  </a:lnTo>
                  <a:lnTo>
                    <a:pt x="270" y="18"/>
                  </a:lnTo>
                  <a:lnTo>
                    <a:pt x="270" y="18"/>
                  </a:lnTo>
                  <a:lnTo>
                    <a:pt x="268" y="22"/>
                  </a:lnTo>
                  <a:lnTo>
                    <a:pt x="264" y="26"/>
                  </a:lnTo>
                  <a:lnTo>
                    <a:pt x="264" y="28"/>
                  </a:lnTo>
                  <a:lnTo>
                    <a:pt x="262" y="34"/>
                  </a:lnTo>
                  <a:lnTo>
                    <a:pt x="260" y="38"/>
                  </a:lnTo>
                  <a:lnTo>
                    <a:pt x="258" y="40"/>
                  </a:lnTo>
                  <a:lnTo>
                    <a:pt x="256" y="40"/>
                  </a:lnTo>
                  <a:lnTo>
                    <a:pt x="254" y="42"/>
                  </a:lnTo>
                  <a:lnTo>
                    <a:pt x="254" y="44"/>
                  </a:lnTo>
                  <a:lnTo>
                    <a:pt x="252" y="46"/>
                  </a:lnTo>
                  <a:lnTo>
                    <a:pt x="250" y="44"/>
                  </a:lnTo>
                  <a:lnTo>
                    <a:pt x="250" y="42"/>
                  </a:lnTo>
                  <a:lnTo>
                    <a:pt x="250" y="40"/>
                  </a:lnTo>
                  <a:lnTo>
                    <a:pt x="248" y="40"/>
                  </a:lnTo>
                  <a:lnTo>
                    <a:pt x="248" y="40"/>
                  </a:lnTo>
                  <a:lnTo>
                    <a:pt x="246" y="40"/>
                  </a:lnTo>
                  <a:lnTo>
                    <a:pt x="244" y="42"/>
                  </a:lnTo>
                  <a:lnTo>
                    <a:pt x="242" y="42"/>
                  </a:lnTo>
                  <a:lnTo>
                    <a:pt x="242" y="40"/>
                  </a:lnTo>
                  <a:lnTo>
                    <a:pt x="242" y="38"/>
                  </a:lnTo>
                  <a:lnTo>
                    <a:pt x="240" y="38"/>
                  </a:lnTo>
                  <a:lnTo>
                    <a:pt x="240" y="36"/>
                  </a:lnTo>
                  <a:lnTo>
                    <a:pt x="240" y="34"/>
                  </a:lnTo>
                  <a:lnTo>
                    <a:pt x="238" y="34"/>
                  </a:lnTo>
                  <a:lnTo>
                    <a:pt x="234" y="32"/>
                  </a:lnTo>
                  <a:lnTo>
                    <a:pt x="232" y="32"/>
                  </a:lnTo>
                  <a:lnTo>
                    <a:pt x="230" y="32"/>
                  </a:lnTo>
                  <a:lnTo>
                    <a:pt x="224" y="34"/>
                  </a:lnTo>
                  <a:lnTo>
                    <a:pt x="222" y="32"/>
                  </a:lnTo>
                  <a:lnTo>
                    <a:pt x="220" y="34"/>
                  </a:lnTo>
                  <a:lnTo>
                    <a:pt x="218" y="36"/>
                  </a:lnTo>
                  <a:lnTo>
                    <a:pt x="220" y="38"/>
                  </a:lnTo>
                  <a:lnTo>
                    <a:pt x="222" y="40"/>
                  </a:lnTo>
                  <a:lnTo>
                    <a:pt x="222" y="42"/>
                  </a:lnTo>
                  <a:lnTo>
                    <a:pt x="222" y="44"/>
                  </a:lnTo>
                  <a:lnTo>
                    <a:pt x="220" y="44"/>
                  </a:lnTo>
                  <a:lnTo>
                    <a:pt x="218" y="42"/>
                  </a:lnTo>
                  <a:lnTo>
                    <a:pt x="216" y="42"/>
                  </a:lnTo>
                  <a:lnTo>
                    <a:pt x="216" y="42"/>
                  </a:lnTo>
                  <a:lnTo>
                    <a:pt x="214" y="42"/>
                  </a:lnTo>
                  <a:lnTo>
                    <a:pt x="216" y="42"/>
                  </a:lnTo>
                  <a:lnTo>
                    <a:pt x="212" y="42"/>
                  </a:lnTo>
                  <a:lnTo>
                    <a:pt x="208" y="42"/>
                  </a:lnTo>
                  <a:lnTo>
                    <a:pt x="208" y="42"/>
                  </a:lnTo>
                  <a:lnTo>
                    <a:pt x="204" y="42"/>
                  </a:lnTo>
                  <a:lnTo>
                    <a:pt x="202" y="42"/>
                  </a:lnTo>
                  <a:lnTo>
                    <a:pt x="200" y="46"/>
                  </a:lnTo>
                  <a:lnTo>
                    <a:pt x="196" y="46"/>
                  </a:lnTo>
                  <a:lnTo>
                    <a:pt x="192" y="48"/>
                  </a:lnTo>
                  <a:lnTo>
                    <a:pt x="192" y="48"/>
                  </a:lnTo>
                  <a:lnTo>
                    <a:pt x="190" y="50"/>
                  </a:lnTo>
                  <a:lnTo>
                    <a:pt x="188" y="50"/>
                  </a:lnTo>
                  <a:lnTo>
                    <a:pt x="188" y="50"/>
                  </a:lnTo>
                  <a:lnTo>
                    <a:pt x="186" y="50"/>
                  </a:lnTo>
                  <a:lnTo>
                    <a:pt x="184" y="52"/>
                  </a:lnTo>
                  <a:lnTo>
                    <a:pt x="182" y="52"/>
                  </a:lnTo>
                  <a:lnTo>
                    <a:pt x="178" y="48"/>
                  </a:lnTo>
                  <a:lnTo>
                    <a:pt x="176" y="46"/>
                  </a:lnTo>
                  <a:lnTo>
                    <a:pt x="176" y="44"/>
                  </a:lnTo>
                  <a:lnTo>
                    <a:pt x="172" y="40"/>
                  </a:lnTo>
                  <a:lnTo>
                    <a:pt x="172" y="38"/>
                  </a:lnTo>
                  <a:lnTo>
                    <a:pt x="170" y="36"/>
                  </a:lnTo>
                  <a:lnTo>
                    <a:pt x="172" y="34"/>
                  </a:lnTo>
                  <a:lnTo>
                    <a:pt x="170" y="32"/>
                  </a:lnTo>
                  <a:lnTo>
                    <a:pt x="172" y="32"/>
                  </a:lnTo>
                  <a:lnTo>
                    <a:pt x="172" y="30"/>
                  </a:lnTo>
                  <a:lnTo>
                    <a:pt x="172" y="26"/>
                  </a:lnTo>
                  <a:lnTo>
                    <a:pt x="174" y="22"/>
                  </a:lnTo>
                  <a:lnTo>
                    <a:pt x="174" y="18"/>
                  </a:lnTo>
                  <a:lnTo>
                    <a:pt x="178" y="16"/>
                  </a:lnTo>
                  <a:lnTo>
                    <a:pt x="178" y="14"/>
                  </a:lnTo>
                  <a:lnTo>
                    <a:pt x="174" y="14"/>
                  </a:lnTo>
                  <a:lnTo>
                    <a:pt x="174" y="14"/>
                  </a:lnTo>
                  <a:lnTo>
                    <a:pt x="172" y="12"/>
                  </a:lnTo>
                  <a:lnTo>
                    <a:pt x="170" y="12"/>
                  </a:lnTo>
                  <a:lnTo>
                    <a:pt x="168" y="10"/>
                  </a:lnTo>
                  <a:lnTo>
                    <a:pt x="170" y="10"/>
                  </a:lnTo>
                  <a:lnTo>
                    <a:pt x="170" y="6"/>
                  </a:lnTo>
                  <a:lnTo>
                    <a:pt x="170" y="4"/>
                  </a:lnTo>
                  <a:lnTo>
                    <a:pt x="168" y="0"/>
                  </a:lnTo>
                  <a:lnTo>
                    <a:pt x="166" y="0"/>
                  </a:lnTo>
                  <a:lnTo>
                    <a:pt x="164" y="2"/>
                  </a:lnTo>
                  <a:lnTo>
                    <a:pt x="164" y="0"/>
                  </a:lnTo>
                  <a:lnTo>
                    <a:pt x="162" y="0"/>
                  </a:lnTo>
                  <a:lnTo>
                    <a:pt x="162" y="2"/>
                  </a:lnTo>
                  <a:lnTo>
                    <a:pt x="162" y="6"/>
                  </a:lnTo>
                  <a:lnTo>
                    <a:pt x="154" y="10"/>
                  </a:lnTo>
                  <a:lnTo>
                    <a:pt x="150" y="10"/>
                  </a:lnTo>
                  <a:lnTo>
                    <a:pt x="146" y="12"/>
                  </a:lnTo>
                  <a:lnTo>
                    <a:pt x="144" y="12"/>
                  </a:lnTo>
                  <a:lnTo>
                    <a:pt x="140" y="12"/>
                  </a:lnTo>
                  <a:lnTo>
                    <a:pt x="136" y="16"/>
                  </a:lnTo>
                  <a:lnTo>
                    <a:pt x="132" y="18"/>
                  </a:lnTo>
                  <a:lnTo>
                    <a:pt x="130" y="16"/>
                  </a:lnTo>
                  <a:lnTo>
                    <a:pt x="126" y="18"/>
                  </a:lnTo>
                  <a:lnTo>
                    <a:pt x="122" y="18"/>
                  </a:lnTo>
                  <a:lnTo>
                    <a:pt x="116" y="16"/>
                  </a:lnTo>
                  <a:lnTo>
                    <a:pt x="114" y="14"/>
                  </a:lnTo>
                  <a:lnTo>
                    <a:pt x="110" y="14"/>
                  </a:lnTo>
                  <a:lnTo>
                    <a:pt x="112" y="16"/>
                  </a:lnTo>
                  <a:lnTo>
                    <a:pt x="114" y="18"/>
                  </a:lnTo>
                  <a:lnTo>
                    <a:pt x="116" y="20"/>
                  </a:lnTo>
                  <a:lnTo>
                    <a:pt x="118" y="22"/>
                  </a:lnTo>
                  <a:lnTo>
                    <a:pt x="114" y="28"/>
                  </a:lnTo>
                  <a:lnTo>
                    <a:pt x="116" y="30"/>
                  </a:lnTo>
                  <a:lnTo>
                    <a:pt x="114" y="34"/>
                  </a:lnTo>
                  <a:lnTo>
                    <a:pt x="120" y="36"/>
                  </a:lnTo>
                  <a:lnTo>
                    <a:pt x="124" y="36"/>
                  </a:lnTo>
                  <a:lnTo>
                    <a:pt x="128" y="36"/>
                  </a:lnTo>
                  <a:lnTo>
                    <a:pt x="128" y="38"/>
                  </a:lnTo>
                  <a:lnTo>
                    <a:pt x="126" y="40"/>
                  </a:lnTo>
                  <a:lnTo>
                    <a:pt x="120" y="42"/>
                  </a:lnTo>
                  <a:lnTo>
                    <a:pt x="118" y="44"/>
                  </a:lnTo>
                  <a:lnTo>
                    <a:pt x="116" y="46"/>
                  </a:lnTo>
                  <a:lnTo>
                    <a:pt x="110" y="50"/>
                  </a:lnTo>
                  <a:lnTo>
                    <a:pt x="108" y="52"/>
                  </a:lnTo>
                  <a:lnTo>
                    <a:pt x="104" y="54"/>
                  </a:lnTo>
                  <a:lnTo>
                    <a:pt x="102" y="58"/>
                  </a:lnTo>
                  <a:lnTo>
                    <a:pt x="96" y="58"/>
                  </a:lnTo>
                  <a:lnTo>
                    <a:pt x="94" y="58"/>
                  </a:lnTo>
                  <a:lnTo>
                    <a:pt x="88" y="54"/>
                  </a:lnTo>
                  <a:lnTo>
                    <a:pt x="84" y="52"/>
                  </a:lnTo>
                  <a:lnTo>
                    <a:pt x="80" y="52"/>
                  </a:lnTo>
                  <a:lnTo>
                    <a:pt x="80" y="48"/>
                  </a:lnTo>
                  <a:lnTo>
                    <a:pt x="80" y="46"/>
                  </a:lnTo>
                  <a:lnTo>
                    <a:pt x="78" y="44"/>
                  </a:lnTo>
                  <a:lnTo>
                    <a:pt x="78" y="42"/>
                  </a:lnTo>
                  <a:lnTo>
                    <a:pt x="74" y="42"/>
                  </a:lnTo>
                  <a:lnTo>
                    <a:pt x="72" y="46"/>
                  </a:lnTo>
                  <a:lnTo>
                    <a:pt x="70" y="46"/>
                  </a:lnTo>
                  <a:lnTo>
                    <a:pt x="68" y="44"/>
                  </a:lnTo>
                  <a:lnTo>
                    <a:pt x="66" y="44"/>
                  </a:lnTo>
                  <a:lnTo>
                    <a:pt x="64" y="46"/>
                  </a:lnTo>
                  <a:lnTo>
                    <a:pt x="50" y="46"/>
                  </a:lnTo>
                  <a:lnTo>
                    <a:pt x="50" y="50"/>
                  </a:lnTo>
                  <a:lnTo>
                    <a:pt x="52" y="52"/>
                  </a:lnTo>
                  <a:lnTo>
                    <a:pt x="56" y="54"/>
                  </a:lnTo>
                  <a:lnTo>
                    <a:pt x="58" y="58"/>
                  </a:lnTo>
                  <a:lnTo>
                    <a:pt x="56" y="58"/>
                  </a:lnTo>
                  <a:lnTo>
                    <a:pt x="58" y="60"/>
                  </a:lnTo>
                  <a:lnTo>
                    <a:pt x="56" y="62"/>
                  </a:lnTo>
                  <a:lnTo>
                    <a:pt x="54" y="60"/>
                  </a:lnTo>
                  <a:lnTo>
                    <a:pt x="46" y="62"/>
                  </a:lnTo>
                  <a:lnTo>
                    <a:pt x="46" y="70"/>
                  </a:lnTo>
                  <a:lnTo>
                    <a:pt x="48" y="72"/>
                  </a:lnTo>
                  <a:lnTo>
                    <a:pt x="54" y="76"/>
                  </a:lnTo>
                  <a:lnTo>
                    <a:pt x="56" y="82"/>
                  </a:lnTo>
                  <a:lnTo>
                    <a:pt x="56" y="86"/>
                  </a:lnTo>
                  <a:lnTo>
                    <a:pt x="56" y="88"/>
                  </a:lnTo>
                  <a:lnTo>
                    <a:pt x="48" y="114"/>
                  </a:lnTo>
                  <a:lnTo>
                    <a:pt x="46" y="120"/>
                  </a:lnTo>
                  <a:lnTo>
                    <a:pt x="46" y="122"/>
                  </a:lnTo>
                  <a:lnTo>
                    <a:pt x="46" y="122"/>
                  </a:lnTo>
                  <a:lnTo>
                    <a:pt x="44" y="122"/>
                  </a:lnTo>
                  <a:lnTo>
                    <a:pt x="44" y="122"/>
                  </a:lnTo>
                  <a:lnTo>
                    <a:pt x="40" y="120"/>
                  </a:lnTo>
                  <a:lnTo>
                    <a:pt x="40" y="120"/>
                  </a:lnTo>
                  <a:lnTo>
                    <a:pt x="38" y="120"/>
                  </a:lnTo>
                  <a:lnTo>
                    <a:pt x="36" y="120"/>
                  </a:lnTo>
                  <a:lnTo>
                    <a:pt x="36" y="122"/>
                  </a:lnTo>
                  <a:lnTo>
                    <a:pt x="26" y="124"/>
                  </a:lnTo>
                  <a:lnTo>
                    <a:pt x="20" y="126"/>
                  </a:lnTo>
                  <a:lnTo>
                    <a:pt x="18" y="128"/>
                  </a:lnTo>
                  <a:lnTo>
                    <a:pt x="18" y="128"/>
                  </a:lnTo>
                  <a:lnTo>
                    <a:pt x="16" y="130"/>
                  </a:lnTo>
                  <a:lnTo>
                    <a:pt x="12" y="132"/>
                  </a:lnTo>
                  <a:lnTo>
                    <a:pt x="10" y="132"/>
                  </a:lnTo>
                  <a:lnTo>
                    <a:pt x="10" y="136"/>
                  </a:lnTo>
                  <a:lnTo>
                    <a:pt x="10" y="138"/>
                  </a:lnTo>
                  <a:lnTo>
                    <a:pt x="10" y="140"/>
                  </a:lnTo>
                  <a:lnTo>
                    <a:pt x="6" y="144"/>
                  </a:lnTo>
                  <a:lnTo>
                    <a:pt x="8" y="148"/>
                  </a:lnTo>
                  <a:lnTo>
                    <a:pt x="8" y="150"/>
                  </a:lnTo>
                  <a:lnTo>
                    <a:pt x="6" y="152"/>
                  </a:lnTo>
                  <a:lnTo>
                    <a:pt x="4" y="150"/>
                  </a:lnTo>
                  <a:lnTo>
                    <a:pt x="2" y="154"/>
                  </a:lnTo>
                  <a:lnTo>
                    <a:pt x="2" y="156"/>
                  </a:lnTo>
                  <a:lnTo>
                    <a:pt x="0" y="158"/>
                  </a:lnTo>
                  <a:lnTo>
                    <a:pt x="0" y="158"/>
                  </a:lnTo>
                  <a:lnTo>
                    <a:pt x="0" y="162"/>
                  </a:lnTo>
                  <a:lnTo>
                    <a:pt x="0" y="164"/>
                  </a:lnTo>
                  <a:lnTo>
                    <a:pt x="0" y="166"/>
                  </a:lnTo>
                  <a:lnTo>
                    <a:pt x="0" y="168"/>
                  </a:lnTo>
                  <a:lnTo>
                    <a:pt x="4" y="170"/>
                  </a:lnTo>
                  <a:lnTo>
                    <a:pt x="8" y="180"/>
                  </a:lnTo>
                  <a:lnTo>
                    <a:pt x="6" y="184"/>
                  </a:lnTo>
                  <a:lnTo>
                    <a:pt x="14" y="184"/>
                  </a:lnTo>
                  <a:lnTo>
                    <a:pt x="18" y="184"/>
                  </a:lnTo>
                  <a:lnTo>
                    <a:pt x="20" y="188"/>
                  </a:lnTo>
                  <a:lnTo>
                    <a:pt x="20" y="192"/>
                  </a:lnTo>
                  <a:lnTo>
                    <a:pt x="26" y="192"/>
                  </a:lnTo>
                  <a:lnTo>
                    <a:pt x="32" y="192"/>
                  </a:lnTo>
                  <a:lnTo>
                    <a:pt x="38" y="188"/>
                  </a:lnTo>
                  <a:lnTo>
                    <a:pt x="42" y="186"/>
                  </a:lnTo>
                  <a:lnTo>
                    <a:pt x="42" y="186"/>
                  </a:lnTo>
                  <a:lnTo>
                    <a:pt x="42" y="190"/>
                  </a:lnTo>
                  <a:lnTo>
                    <a:pt x="42" y="190"/>
                  </a:lnTo>
                  <a:lnTo>
                    <a:pt x="42" y="194"/>
                  </a:lnTo>
                  <a:lnTo>
                    <a:pt x="42" y="202"/>
                  </a:lnTo>
                  <a:lnTo>
                    <a:pt x="42" y="206"/>
                  </a:lnTo>
                  <a:lnTo>
                    <a:pt x="44" y="206"/>
                  </a:lnTo>
                  <a:lnTo>
                    <a:pt x="46" y="206"/>
                  </a:lnTo>
                  <a:lnTo>
                    <a:pt x="48" y="206"/>
                  </a:lnTo>
                  <a:lnTo>
                    <a:pt x="52" y="206"/>
                  </a:lnTo>
                  <a:lnTo>
                    <a:pt x="52" y="206"/>
                  </a:lnTo>
                  <a:lnTo>
                    <a:pt x="54" y="206"/>
                  </a:lnTo>
                  <a:lnTo>
                    <a:pt x="54" y="206"/>
                  </a:lnTo>
                  <a:lnTo>
                    <a:pt x="54" y="206"/>
                  </a:lnTo>
                  <a:lnTo>
                    <a:pt x="62" y="206"/>
                  </a:lnTo>
                  <a:lnTo>
                    <a:pt x="66" y="206"/>
                  </a:lnTo>
                  <a:lnTo>
                    <a:pt x="68" y="204"/>
                  </a:lnTo>
                  <a:lnTo>
                    <a:pt x="70" y="204"/>
                  </a:lnTo>
                  <a:lnTo>
                    <a:pt x="74" y="202"/>
                  </a:lnTo>
                  <a:lnTo>
                    <a:pt x="76" y="202"/>
                  </a:lnTo>
                  <a:lnTo>
                    <a:pt x="80" y="200"/>
                  </a:lnTo>
                  <a:lnTo>
                    <a:pt x="82" y="196"/>
                  </a:lnTo>
                  <a:lnTo>
                    <a:pt x="88" y="192"/>
                  </a:lnTo>
                  <a:lnTo>
                    <a:pt x="92" y="192"/>
                  </a:lnTo>
                  <a:lnTo>
                    <a:pt x="96" y="188"/>
                  </a:lnTo>
                  <a:lnTo>
                    <a:pt x="98" y="188"/>
                  </a:lnTo>
                  <a:lnTo>
                    <a:pt x="102" y="190"/>
                  </a:lnTo>
                  <a:lnTo>
                    <a:pt x="104" y="188"/>
                  </a:lnTo>
                  <a:lnTo>
                    <a:pt x="106" y="190"/>
                  </a:lnTo>
                  <a:lnTo>
                    <a:pt x="106" y="192"/>
                  </a:lnTo>
                  <a:lnTo>
                    <a:pt x="106" y="198"/>
                  </a:lnTo>
                  <a:lnTo>
                    <a:pt x="104" y="200"/>
                  </a:lnTo>
                  <a:lnTo>
                    <a:pt x="106" y="206"/>
                  </a:lnTo>
                  <a:lnTo>
                    <a:pt x="106" y="210"/>
                  </a:lnTo>
                  <a:lnTo>
                    <a:pt x="108" y="214"/>
                  </a:lnTo>
                  <a:lnTo>
                    <a:pt x="110" y="214"/>
                  </a:lnTo>
                  <a:lnTo>
                    <a:pt x="110" y="218"/>
                  </a:lnTo>
                  <a:lnTo>
                    <a:pt x="114" y="220"/>
                  </a:lnTo>
                  <a:lnTo>
                    <a:pt x="118" y="222"/>
                  </a:lnTo>
                  <a:lnTo>
                    <a:pt x="120" y="226"/>
                  </a:lnTo>
                  <a:lnTo>
                    <a:pt x="122" y="224"/>
                  </a:lnTo>
                  <a:lnTo>
                    <a:pt x="126" y="222"/>
                  </a:lnTo>
                  <a:lnTo>
                    <a:pt x="130" y="226"/>
                  </a:lnTo>
                  <a:lnTo>
                    <a:pt x="134" y="226"/>
                  </a:lnTo>
                  <a:lnTo>
                    <a:pt x="138" y="230"/>
                  </a:lnTo>
                  <a:lnTo>
                    <a:pt x="140" y="230"/>
                  </a:lnTo>
                  <a:lnTo>
                    <a:pt x="146" y="232"/>
                  </a:lnTo>
                  <a:lnTo>
                    <a:pt x="150" y="234"/>
                  </a:lnTo>
                  <a:lnTo>
                    <a:pt x="150" y="238"/>
                  </a:lnTo>
                  <a:lnTo>
                    <a:pt x="152" y="238"/>
                  </a:lnTo>
                  <a:lnTo>
                    <a:pt x="156" y="240"/>
                  </a:lnTo>
                  <a:lnTo>
                    <a:pt x="162" y="240"/>
                  </a:lnTo>
                  <a:lnTo>
                    <a:pt x="168" y="242"/>
                  </a:lnTo>
                  <a:lnTo>
                    <a:pt x="168" y="244"/>
                  </a:lnTo>
                  <a:lnTo>
                    <a:pt x="168" y="250"/>
                  </a:lnTo>
                  <a:lnTo>
                    <a:pt x="170" y="254"/>
                  </a:lnTo>
                  <a:lnTo>
                    <a:pt x="168" y="256"/>
                  </a:lnTo>
                  <a:lnTo>
                    <a:pt x="172" y="264"/>
                  </a:lnTo>
                  <a:lnTo>
                    <a:pt x="172" y="270"/>
                  </a:lnTo>
                  <a:lnTo>
                    <a:pt x="194" y="270"/>
                  </a:lnTo>
                  <a:lnTo>
                    <a:pt x="194" y="278"/>
                  </a:lnTo>
                  <a:lnTo>
                    <a:pt x="194" y="284"/>
                  </a:lnTo>
                  <a:lnTo>
                    <a:pt x="200" y="284"/>
                  </a:lnTo>
                  <a:lnTo>
                    <a:pt x="206" y="296"/>
                  </a:lnTo>
                  <a:lnTo>
                    <a:pt x="208" y="302"/>
                  </a:lnTo>
                  <a:lnTo>
                    <a:pt x="202" y="314"/>
                  </a:lnTo>
                  <a:lnTo>
                    <a:pt x="202" y="316"/>
                  </a:lnTo>
                  <a:lnTo>
                    <a:pt x="200" y="318"/>
                  </a:lnTo>
                  <a:lnTo>
                    <a:pt x="200" y="320"/>
                  </a:lnTo>
                  <a:lnTo>
                    <a:pt x="200" y="322"/>
                  </a:lnTo>
                  <a:lnTo>
                    <a:pt x="204" y="324"/>
                  </a:lnTo>
                  <a:lnTo>
                    <a:pt x="204" y="328"/>
                  </a:lnTo>
                  <a:lnTo>
                    <a:pt x="206" y="332"/>
                  </a:lnTo>
                  <a:lnTo>
                    <a:pt x="206" y="340"/>
                  </a:lnTo>
                  <a:lnTo>
                    <a:pt x="206" y="342"/>
                  </a:lnTo>
                  <a:lnTo>
                    <a:pt x="204" y="346"/>
                  </a:lnTo>
                  <a:lnTo>
                    <a:pt x="206" y="348"/>
                  </a:lnTo>
                  <a:lnTo>
                    <a:pt x="210" y="348"/>
                  </a:lnTo>
                  <a:lnTo>
                    <a:pt x="212" y="348"/>
                  </a:lnTo>
                  <a:lnTo>
                    <a:pt x="218" y="348"/>
                  </a:lnTo>
                  <a:lnTo>
                    <a:pt x="222" y="350"/>
                  </a:lnTo>
                  <a:lnTo>
                    <a:pt x="228" y="348"/>
                  </a:lnTo>
                  <a:lnTo>
                    <a:pt x="230" y="350"/>
                  </a:lnTo>
                  <a:lnTo>
                    <a:pt x="232" y="350"/>
                  </a:lnTo>
                  <a:lnTo>
                    <a:pt x="234" y="352"/>
                  </a:lnTo>
                  <a:lnTo>
                    <a:pt x="236" y="366"/>
                  </a:lnTo>
                  <a:lnTo>
                    <a:pt x="238" y="372"/>
                  </a:lnTo>
                  <a:lnTo>
                    <a:pt x="242" y="372"/>
                  </a:lnTo>
                  <a:lnTo>
                    <a:pt x="246" y="368"/>
                  </a:lnTo>
                  <a:lnTo>
                    <a:pt x="248" y="370"/>
                  </a:lnTo>
                  <a:lnTo>
                    <a:pt x="250" y="372"/>
                  </a:lnTo>
                  <a:lnTo>
                    <a:pt x="252" y="372"/>
                  </a:lnTo>
                  <a:lnTo>
                    <a:pt x="250" y="374"/>
                  </a:lnTo>
                  <a:lnTo>
                    <a:pt x="250" y="386"/>
                  </a:lnTo>
                  <a:lnTo>
                    <a:pt x="250" y="386"/>
                  </a:lnTo>
                  <a:lnTo>
                    <a:pt x="250" y="388"/>
                  </a:lnTo>
                  <a:lnTo>
                    <a:pt x="250" y="388"/>
                  </a:lnTo>
                  <a:lnTo>
                    <a:pt x="250" y="390"/>
                  </a:lnTo>
                  <a:lnTo>
                    <a:pt x="248" y="392"/>
                  </a:lnTo>
                  <a:lnTo>
                    <a:pt x="252" y="390"/>
                  </a:lnTo>
                  <a:lnTo>
                    <a:pt x="256" y="392"/>
                  </a:lnTo>
                  <a:lnTo>
                    <a:pt x="258" y="394"/>
                  </a:lnTo>
                  <a:lnTo>
                    <a:pt x="260" y="398"/>
                  </a:lnTo>
                  <a:lnTo>
                    <a:pt x="260" y="402"/>
                  </a:lnTo>
                  <a:lnTo>
                    <a:pt x="260" y="408"/>
                  </a:lnTo>
                  <a:lnTo>
                    <a:pt x="260" y="412"/>
                  </a:lnTo>
                  <a:lnTo>
                    <a:pt x="260" y="414"/>
                  </a:lnTo>
                  <a:lnTo>
                    <a:pt x="256" y="414"/>
                  </a:lnTo>
                  <a:lnTo>
                    <a:pt x="254" y="416"/>
                  </a:lnTo>
                  <a:lnTo>
                    <a:pt x="254" y="416"/>
                  </a:lnTo>
                  <a:lnTo>
                    <a:pt x="252" y="418"/>
                  </a:lnTo>
                  <a:lnTo>
                    <a:pt x="252" y="418"/>
                  </a:lnTo>
                  <a:lnTo>
                    <a:pt x="246" y="422"/>
                  </a:lnTo>
                  <a:lnTo>
                    <a:pt x="246" y="422"/>
                  </a:lnTo>
                  <a:lnTo>
                    <a:pt x="242" y="422"/>
                  </a:lnTo>
                  <a:lnTo>
                    <a:pt x="238" y="426"/>
                  </a:lnTo>
                  <a:lnTo>
                    <a:pt x="236" y="428"/>
                  </a:lnTo>
                  <a:lnTo>
                    <a:pt x="236" y="430"/>
                  </a:lnTo>
                  <a:lnTo>
                    <a:pt x="234" y="430"/>
                  </a:lnTo>
                  <a:lnTo>
                    <a:pt x="234" y="430"/>
                  </a:lnTo>
                  <a:lnTo>
                    <a:pt x="230" y="436"/>
                  </a:lnTo>
                  <a:lnTo>
                    <a:pt x="228" y="438"/>
                  </a:lnTo>
                  <a:lnTo>
                    <a:pt x="228" y="440"/>
                  </a:lnTo>
                  <a:lnTo>
                    <a:pt x="228" y="440"/>
                  </a:lnTo>
                  <a:lnTo>
                    <a:pt x="226" y="442"/>
                  </a:lnTo>
                  <a:lnTo>
                    <a:pt x="224" y="446"/>
                  </a:lnTo>
                  <a:lnTo>
                    <a:pt x="222" y="448"/>
                  </a:lnTo>
                  <a:lnTo>
                    <a:pt x="220" y="452"/>
                  </a:lnTo>
                  <a:lnTo>
                    <a:pt x="220" y="452"/>
                  </a:lnTo>
                  <a:lnTo>
                    <a:pt x="218" y="454"/>
                  </a:lnTo>
                  <a:lnTo>
                    <a:pt x="218" y="456"/>
                  </a:lnTo>
                  <a:lnTo>
                    <a:pt x="220" y="456"/>
                  </a:lnTo>
                  <a:lnTo>
                    <a:pt x="220" y="456"/>
                  </a:lnTo>
                  <a:lnTo>
                    <a:pt x="228" y="454"/>
                  </a:lnTo>
                  <a:lnTo>
                    <a:pt x="230" y="456"/>
                  </a:lnTo>
                  <a:lnTo>
                    <a:pt x="232" y="460"/>
                  </a:lnTo>
                  <a:lnTo>
                    <a:pt x="234" y="462"/>
                  </a:lnTo>
                  <a:lnTo>
                    <a:pt x="236" y="464"/>
                  </a:lnTo>
                  <a:lnTo>
                    <a:pt x="240" y="470"/>
                  </a:lnTo>
                  <a:lnTo>
                    <a:pt x="240" y="470"/>
                  </a:lnTo>
                  <a:lnTo>
                    <a:pt x="242" y="466"/>
                  </a:lnTo>
                  <a:lnTo>
                    <a:pt x="244" y="466"/>
                  </a:lnTo>
                  <a:lnTo>
                    <a:pt x="248" y="472"/>
                  </a:lnTo>
                  <a:lnTo>
                    <a:pt x="250" y="472"/>
                  </a:lnTo>
                  <a:lnTo>
                    <a:pt x="254" y="474"/>
                  </a:lnTo>
                  <a:lnTo>
                    <a:pt x="256" y="476"/>
                  </a:lnTo>
                  <a:lnTo>
                    <a:pt x="256" y="480"/>
                  </a:lnTo>
                  <a:lnTo>
                    <a:pt x="258" y="480"/>
                  </a:lnTo>
                  <a:lnTo>
                    <a:pt x="264" y="482"/>
                  </a:lnTo>
                  <a:lnTo>
                    <a:pt x="266" y="484"/>
                  </a:lnTo>
                  <a:lnTo>
                    <a:pt x="270" y="490"/>
                  </a:lnTo>
                  <a:lnTo>
                    <a:pt x="272" y="492"/>
                  </a:lnTo>
                  <a:lnTo>
                    <a:pt x="272" y="494"/>
                  </a:lnTo>
                  <a:lnTo>
                    <a:pt x="268" y="498"/>
                  </a:lnTo>
                  <a:lnTo>
                    <a:pt x="270" y="502"/>
                  </a:lnTo>
                  <a:lnTo>
                    <a:pt x="270" y="502"/>
                  </a:lnTo>
                  <a:lnTo>
                    <a:pt x="272" y="504"/>
                  </a:lnTo>
                  <a:lnTo>
                    <a:pt x="272" y="504"/>
                  </a:lnTo>
                  <a:lnTo>
                    <a:pt x="274" y="506"/>
                  </a:lnTo>
                  <a:lnTo>
                    <a:pt x="278" y="502"/>
                  </a:lnTo>
                  <a:lnTo>
                    <a:pt x="280" y="498"/>
                  </a:lnTo>
                  <a:lnTo>
                    <a:pt x="282" y="490"/>
                  </a:lnTo>
                  <a:lnTo>
                    <a:pt x="284" y="484"/>
                  </a:lnTo>
                  <a:lnTo>
                    <a:pt x="284" y="482"/>
                  </a:lnTo>
                  <a:lnTo>
                    <a:pt x="282" y="482"/>
                  </a:lnTo>
                  <a:lnTo>
                    <a:pt x="282" y="478"/>
                  </a:lnTo>
                  <a:lnTo>
                    <a:pt x="282" y="476"/>
                  </a:lnTo>
                  <a:lnTo>
                    <a:pt x="284" y="476"/>
                  </a:lnTo>
                  <a:lnTo>
                    <a:pt x="284" y="474"/>
                  </a:lnTo>
                  <a:lnTo>
                    <a:pt x="286" y="470"/>
                  </a:lnTo>
                  <a:lnTo>
                    <a:pt x="286" y="470"/>
                  </a:lnTo>
                  <a:lnTo>
                    <a:pt x="288" y="470"/>
                  </a:lnTo>
                  <a:lnTo>
                    <a:pt x="290" y="470"/>
                  </a:lnTo>
                  <a:lnTo>
                    <a:pt x="290" y="468"/>
                  </a:lnTo>
                  <a:lnTo>
                    <a:pt x="292" y="466"/>
                  </a:lnTo>
                  <a:lnTo>
                    <a:pt x="292" y="464"/>
                  </a:lnTo>
                  <a:lnTo>
                    <a:pt x="292" y="462"/>
                  </a:lnTo>
                  <a:lnTo>
                    <a:pt x="294" y="462"/>
                  </a:lnTo>
                  <a:lnTo>
                    <a:pt x="294" y="462"/>
                  </a:lnTo>
                  <a:lnTo>
                    <a:pt x="296" y="458"/>
                  </a:lnTo>
                  <a:lnTo>
                    <a:pt x="294" y="456"/>
                  </a:lnTo>
                  <a:lnTo>
                    <a:pt x="294" y="456"/>
                  </a:lnTo>
                  <a:lnTo>
                    <a:pt x="294" y="452"/>
                  </a:lnTo>
                  <a:lnTo>
                    <a:pt x="292" y="450"/>
                  </a:lnTo>
                  <a:lnTo>
                    <a:pt x="294" y="450"/>
                  </a:lnTo>
                  <a:lnTo>
                    <a:pt x="296" y="454"/>
                  </a:lnTo>
                  <a:lnTo>
                    <a:pt x="298" y="456"/>
                  </a:lnTo>
                  <a:lnTo>
                    <a:pt x="300" y="456"/>
                  </a:lnTo>
                  <a:lnTo>
                    <a:pt x="300" y="456"/>
                  </a:lnTo>
                  <a:lnTo>
                    <a:pt x="302" y="456"/>
                  </a:lnTo>
                  <a:lnTo>
                    <a:pt x="302" y="460"/>
                  </a:lnTo>
                  <a:lnTo>
                    <a:pt x="300" y="460"/>
                  </a:lnTo>
                  <a:lnTo>
                    <a:pt x="300" y="464"/>
                  </a:lnTo>
                  <a:lnTo>
                    <a:pt x="296" y="468"/>
                  </a:lnTo>
                  <a:lnTo>
                    <a:pt x="294" y="468"/>
                  </a:lnTo>
                  <a:lnTo>
                    <a:pt x="294" y="472"/>
                  </a:lnTo>
                  <a:lnTo>
                    <a:pt x="292" y="474"/>
                  </a:lnTo>
                  <a:lnTo>
                    <a:pt x="292" y="474"/>
                  </a:lnTo>
                  <a:lnTo>
                    <a:pt x="290" y="474"/>
                  </a:lnTo>
                  <a:lnTo>
                    <a:pt x="288" y="476"/>
                  </a:lnTo>
                  <a:lnTo>
                    <a:pt x="288" y="478"/>
                  </a:lnTo>
                  <a:lnTo>
                    <a:pt x="286" y="478"/>
                  </a:lnTo>
                  <a:lnTo>
                    <a:pt x="284" y="478"/>
                  </a:lnTo>
                  <a:lnTo>
                    <a:pt x="284" y="480"/>
                  </a:lnTo>
                  <a:lnTo>
                    <a:pt x="286" y="482"/>
                  </a:lnTo>
                  <a:lnTo>
                    <a:pt x="294" y="476"/>
                  </a:lnTo>
                  <a:lnTo>
                    <a:pt x="298" y="470"/>
                  </a:lnTo>
                  <a:lnTo>
                    <a:pt x="304" y="460"/>
                  </a:lnTo>
                  <a:lnTo>
                    <a:pt x="306" y="456"/>
                  </a:lnTo>
                  <a:lnTo>
                    <a:pt x="310" y="450"/>
                  </a:lnTo>
                  <a:lnTo>
                    <a:pt x="314" y="438"/>
                  </a:lnTo>
                  <a:lnTo>
                    <a:pt x="320" y="432"/>
                  </a:lnTo>
                  <a:lnTo>
                    <a:pt x="320" y="430"/>
                  </a:lnTo>
                  <a:lnTo>
                    <a:pt x="320" y="430"/>
                  </a:lnTo>
                  <a:lnTo>
                    <a:pt x="320" y="428"/>
                  </a:lnTo>
                  <a:lnTo>
                    <a:pt x="322" y="428"/>
                  </a:lnTo>
                  <a:lnTo>
                    <a:pt x="322" y="424"/>
                  </a:lnTo>
                  <a:lnTo>
                    <a:pt x="324" y="424"/>
                  </a:lnTo>
                  <a:lnTo>
                    <a:pt x="324" y="422"/>
                  </a:lnTo>
                  <a:lnTo>
                    <a:pt x="324" y="420"/>
                  </a:lnTo>
                  <a:lnTo>
                    <a:pt x="324" y="420"/>
                  </a:lnTo>
                  <a:lnTo>
                    <a:pt x="322" y="418"/>
                  </a:lnTo>
                  <a:lnTo>
                    <a:pt x="324" y="416"/>
                  </a:lnTo>
                  <a:lnTo>
                    <a:pt x="320" y="412"/>
                  </a:lnTo>
                  <a:lnTo>
                    <a:pt x="320" y="410"/>
                  </a:lnTo>
                  <a:lnTo>
                    <a:pt x="320" y="410"/>
                  </a:lnTo>
                  <a:lnTo>
                    <a:pt x="320" y="408"/>
                  </a:lnTo>
                  <a:lnTo>
                    <a:pt x="320" y="404"/>
                  </a:lnTo>
                  <a:lnTo>
                    <a:pt x="318" y="400"/>
                  </a:lnTo>
                  <a:lnTo>
                    <a:pt x="320" y="400"/>
                  </a:lnTo>
                  <a:lnTo>
                    <a:pt x="322" y="400"/>
                  </a:lnTo>
                  <a:lnTo>
                    <a:pt x="322" y="396"/>
                  </a:lnTo>
                  <a:lnTo>
                    <a:pt x="320" y="396"/>
                  </a:lnTo>
                  <a:lnTo>
                    <a:pt x="324" y="396"/>
                  </a:lnTo>
                  <a:lnTo>
                    <a:pt x="324" y="394"/>
                  </a:lnTo>
                  <a:lnTo>
                    <a:pt x="320" y="392"/>
                  </a:lnTo>
                  <a:lnTo>
                    <a:pt x="322" y="392"/>
                  </a:lnTo>
                  <a:lnTo>
                    <a:pt x="324" y="388"/>
                  </a:lnTo>
                  <a:lnTo>
                    <a:pt x="326" y="390"/>
                  </a:lnTo>
                  <a:lnTo>
                    <a:pt x="330" y="386"/>
                  </a:lnTo>
                  <a:lnTo>
                    <a:pt x="332" y="384"/>
                  </a:lnTo>
                  <a:lnTo>
                    <a:pt x="332" y="384"/>
                  </a:lnTo>
                  <a:lnTo>
                    <a:pt x="334" y="380"/>
                  </a:lnTo>
                  <a:lnTo>
                    <a:pt x="338" y="378"/>
                  </a:lnTo>
                  <a:lnTo>
                    <a:pt x="344" y="372"/>
                  </a:lnTo>
                  <a:lnTo>
                    <a:pt x="348" y="372"/>
                  </a:lnTo>
                  <a:lnTo>
                    <a:pt x="350" y="370"/>
                  </a:lnTo>
                  <a:lnTo>
                    <a:pt x="354" y="368"/>
                  </a:lnTo>
                  <a:lnTo>
                    <a:pt x="356" y="368"/>
                  </a:lnTo>
                  <a:lnTo>
                    <a:pt x="358" y="368"/>
                  </a:lnTo>
                  <a:lnTo>
                    <a:pt x="360" y="368"/>
                  </a:lnTo>
                  <a:lnTo>
                    <a:pt x="360" y="368"/>
                  </a:lnTo>
                  <a:lnTo>
                    <a:pt x="360" y="364"/>
                  </a:lnTo>
                  <a:lnTo>
                    <a:pt x="366" y="360"/>
                  </a:lnTo>
                  <a:lnTo>
                    <a:pt x="368" y="360"/>
                  </a:lnTo>
                  <a:lnTo>
                    <a:pt x="368" y="358"/>
                  </a:lnTo>
                  <a:lnTo>
                    <a:pt x="366" y="358"/>
                  </a:lnTo>
                  <a:lnTo>
                    <a:pt x="366" y="358"/>
                  </a:lnTo>
                  <a:lnTo>
                    <a:pt x="364" y="356"/>
                  </a:lnTo>
                  <a:lnTo>
                    <a:pt x="366" y="356"/>
                  </a:lnTo>
                  <a:lnTo>
                    <a:pt x="370" y="354"/>
                  </a:lnTo>
                  <a:lnTo>
                    <a:pt x="372" y="354"/>
                  </a:lnTo>
                  <a:lnTo>
                    <a:pt x="374" y="354"/>
                  </a:lnTo>
                  <a:lnTo>
                    <a:pt x="376" y="352"/>
                  </a:lnTo>
                  <a:lnTo>
                    <a:pt x="378" y="354"/>
                  </a:lnTo>
                  <a:lnTo>
                    <a:pt x="378" y="354"/>
                  </a:lnTo>
                  <a:lnTo>
                    <a:pt x="374" y="356"/>
                  </a:lnTo>
                  <a:lnTo>
                    <a:pt x="372" y="356"/>
                  </a:lnTo>
                  <a:lnTo>
                    <a:pt x="370" y="358"/>
                  </a:lnTo>
                  <a:lnTo>
                    <a:pt x="372" y="358"/>
                  </a:lnTo>
                  <a:lnTo>
                    <a:pt x="376" y="356"/>
                  </a:lnTo>
                  <a:lnTo>
                    <a:pt x="382" y="354"/>
                  </a:lnTo>
                  <a:lnTo>
                    <a:pt x="382" y="352"/>
                  </a:lnTo>
                  <a:lnTo>
                    <a:pt x="382" y="352"/>
                  </a:lnTo>
                  <a:lnTo>
                    <a:pt x="384" y="352"/>
                  </a:lnTo>
                  <a:lnTo>
                    <a:pt x="384" y="354"/>
                  </a:lnTo>
                  <a:lnTo>
                    <a:pt x="384" y="356"/>
                  </a:lnTo>
                  <a:lnTo>
                    <a:pt x="384" y="356"/>
                  </a:lnTo>
                  <a:lnTo>
                    <a:pt x="388" y="356"/>
                  </a:lnTo>
                  <a:lnTo>
                    <a:pt x="390" y="354"/>
                  </a:lnTo>
                  <a:lnTo>
                    <a:pt x="394" y="354"/>
                  </a:lnTo>
                  <a:lnTo>
                    <a:pt x="398" y="356"/>
                  </a:lnTo>
                  <a:lnTo>
                    <a:pt x="400" y="354"/>
                  </a:lnTo>
                  <a:lnTo>
                    <a:pt x="400" y="352"/>
                  </a:lnTo>
                  <a:lnTo>
                    <a:pt x="400" y="352"/>
                  </a:lnTo>
                  <a:lnTo>
                    <a:pt x="400" y="350"/>
                  </a:lnTo>
                  <a:lnTo>
                    <a:pt x="406" y="346"/>
                  </a:lnTo>
                  <a:lnTo>
                    <a:pt x="410" y="344"/>
                  </a:lnTo>
                  <a:lnTo>
                    <a:pt x="412" y="344"/>
                  </a:lnTo>
                  <a:lnTo>
                    <a:pt x="414" y="342"/>
                  </a:lnTo>
                  <a:lnTo>
                    <a:pt x="412" y="342"/>
                  </a:lnTo>
                  <a:lnTo>
                    <a:pt x="410" y="336"/>
                  </a:lnTo>
                  <a:lnTo>
                    <a:pt x="412" y="334"/>
                  </a:lnTo>
                  <a:lnTo>
                    <a:pt x="414" y="332"/>
                  </a:lnTo>
                  <a:lnTo>
                    <a:pt x="414" y="330"/>
                  </a:lnTo>
                  <a:lnTo>
                    <a:pt x="414" y="328"/>
                  </a:lnTo>
                  <a:lnTo>
                    <a:pt x="416" y="326"/>
                  </a:lnTo>
                  <a:lnTo>
                    <a:pt x="418" y="324"/>
                  </a:lnTo>
                  <a:lnTo>
                    <a:pt x="416" y="324"/>
                  </a:lnTo>
                  <a:lnTo>
                    <a:pt x="420" y="318"/>
                  </a:lnTo>
                  <a:lnTo>
                    <a:pt x="424" y="312"/>
                  </a:lnTo>
                  <a:lnTo>
                    <a:pt x="424" y="310"/>
                  </a:lnTo>
                  <a:lnTo>
                    <a:pt x="424" y="302"/>
                  </a:lnTo>
                  <a:lnTo>
                    <a:pt x="422" y="300"/>
                  </a:lnTo>
                  <a:lnTo>
                    <a:pt x="424" y="296"/>
                  </a:lnTo>
                  <a:lnTo>
                    <a:pt x="426" y="294"/>
                  </a:lnTo>
                  <a:lnTo>
                    <a:pt x="426" y="292"/>
                  </a:lnTo>
                  <a:lnTo>
                    <a:pt x="430" y="290"/>
                  </a:lnTo>
                  <a:lnTo>
                    <a:pt x="430" y="288"/>
                  </a:lnTo>
                  <a:lnTo>
                    <a:pt x="428" y="284"/>
                  </a:lnTo>
                  <a:lnTo>
                    <a:pt x="432" y="278"/>
                  </a:lnTo>
                  <a:lnTo>
                    <a:pt x="430" y="274"/>
                  </a:lnTo>
                  <a:lnTo>
                    <a:pt x="432" y="270"/>
                  </a:lnTo>
                  <a:lnTo>
                    <a:pt x="432" y="268"/>
                  </a:lnTo>
                  <a:lnTo>
                    <a:pt x="432" y="264"/>
                  </a:lnTo>
                  <a:lnTo>
                    <a:pt x="430" y="248"/>
                  </a:lnTo>
                  <a:lnTo>
                    <a:pt x="430" y="244"/>
                  </a:lnTo>
                  <a:lnTo>
                    <a:pt x="432" y="242"/>
                  </a:lnTo>
                  <a:lnTo>
                    <a:pt x="432" y="240"/>
                  </a:lnTo>
                  <a:lnTo>
                    <a:pt x="430" y="242"/>
                  </a:lnTo>
                  <a:lnTo>
                    <a:pt x="428" y="240"/>
                  </a:lnTo>
                  <a:lnTo>
                    <a:pt x="428" y="238"/>
                  </a:lnTo>
                  <a:lnTo>
                    <a:pt x="430" y="236"/>
                  </a:lnTo>
                  <a:lnTo>
                    <a:pt x="430" y="234"/>
                  </a:lnTo>
                  <a:lnTo>
                    <a:pt x="430" y="232"/>
                  </a:lnTo>
                  <a:lnTo>
                    <a:pt x="432" y="230"/>
                  </a:lnTo>
                  <a:lnTo>
                    <a:pt x="432" y="228"/>
                  </a:lnTo>
                  <a:lnTo>
                    <a:pt x="430" y="226"/>
                  </a:lnTo>
                  <a:lnTo>
                    <a:pt x="428" y="224"/>
                  </a:lnTo>
                  <a:lnTo>
                    <a:pt x="428" y="224"/>
                  </a:lnTo>
                  <a:lnTo>
                    <a:pt x="428" y="222"/>
                  </a:lnTo>
                  <a:lnTo>
                    <a:pt x="430" y="224"/>
                  </a:lnTo>
                  <a:lnTo>
                    <a:pt x="432" y="224"/>
                  </a:lnTo>
                  <a:lnTo>
                    <a:pt x="434" y="226"/>
                  </a:lnTo>
                  <a:lnTo>
                    <a:pt x="434" y="222"/>
                  </a:lnTo>
                  <a:lnTo>
                    <a:pt x="436" y="222"/>
                  </a:lnTo>
                  <a:lnTo>
                    <a:pt x="436" y="224"/>
                  </a:lnTo>
                  <a:lnTo>
                    <a:pt x="438" y="224"/>
                  </a:lnTo>
                  <a:lnTo>
                    <a:pt x="436" y="226"/>
                  </a:lnTo>
                  <a:lnTo>
                    <a:pt x="434" y="228"/>
                  </a:lnTo>
                  <a:lnTo>
                    <a:pt x="434" y="230"/>
                  </a:lnTo>
                  <a:lnTo>
                    <a:pt x="436" y="230"/>
                  </a:lnTo>
                  <a:lnTo>
                    <a:pt x="438" y="228"/>
                  </a:lnTo>
                  <a:lnTo>
                    <a:pt x="442" y="226"/>
                  </a:lnTo>
                  <a:lnTo>
                    <a:pt x="446" y="220"/>
                  </a:lnTo>
                  <a:lnTo>
                    <a:pt x="448" y="214"/>
                  </a:lnTo>
                  <a:lnTo>
                    <a:pt x="448" y="212"/>
                  </a:lnTo>
                  <a:lnTo>
                    <a:pt x="450" y="210"/>
                  </a:lnTo>
                  <a:lnTo>
                    <a:pt x="450" y="206"/>
                  </a:lnTo>
                  <a:lnTo>
                    <a:pt x="452" y="202"/>
                  </a:lnTo>
                  <a:lnTo>
                    <a:pt x="460" y="198"/>
                  </a:lnTo>
                  <a:lnTo>
                    <a:pt x="460" y="196"/>
                  </a:lnTo>
                  <a:lnTo>
                    <a:pt x="462" y="196"/>
                  </a:lnTo>
                  <a:lnTo>
                    <a:pt x="464" y="192"/>
                  </a:lnTo>
                  <a:lnTo>
                    <a:pt x="468" y="188"/>
                  </a:lnTo>
                  <a:lnTo>
                    <a:pt x="474" y="182"/>
                  </a:lnTo>
                  <a:lnTo>
                    <a:pt x="476" y="180"/>
                  </a:lnTo>
                  <a:lnTo>
                    <a:pt x="478" y="172"/>
                  </a:lnTo>
                  <a:lnTo>
                    <a:pt x="478" y="170"/>
                  </a:lnTo>
                  <a:lnTo>
                    <a:pt x="480" y="168"/>
                  </a:lnTo>
                  <a:lnTo>
                    <a:pt x="480" y="166"/>
                  </a:lnTo>
                  <a:lnTo>
                    <a:pt x="478" y="164"/>
                  </a:lnTo>
                  <a:lnTo>
                    <a:pt x="480" y="160"/>
                  </a:lnTo>
                  <a:lnTo>
                    <a:pt x="480" y="160"/>
                  </a:lnTo>
                  <a:lnTo>
                    <a:pt x="480" y="154"/>
                  </a:lnTo>
                  <a:lnTo>
                    <a:pt x="478" y="152"/>
                  </a:lnTo>
                  <a:lnTo>
                    <a:pt x="478" y="150"/>
                  </a:lnTo>
                  <a:lnTo>
                    <a:pt x="474" y="140"/>
                  </a:lnTo>
                  <a:lnTo>
                    <a:pt x="474" y="136"/>
                  </a:lnTo>
                  <a:lnTo>
                    <a:pt x="474" y="134"/>
                  </a:lnTo>
                  <a:lnTo>
                    <a:pt x="466" y="130"/>
                  </a:lnTo>
                  <a:lnTo>
                    <a:pt x="460" y="130"/>
                  </a:lnTo>
                  <a:lnTo>
                    <a:pt x="458" y="132"/>
                  </a:lnTo>
                  <a:lnTo>
                    <a:pt x="456" y="128"/>
                  </a:lnTo>
                  <a:lnTo>
                    <a:pt x="452" y="128"/>
                  </a:lnTo>
                  <a:lnTo>
                    <a:pt x="450" y="124"/>
                  </a:lnTo>
                  <a:lnTo>
                    <a:pt x="446" y="122"/>
                  </a:lnTo>
                  <a:lnTo>
                    <a:pt x="444" y="122"/>
                  </a:lnTo>
                  <a:lnTo>
                    <a:pt x="438" y="116"/>
                  </a:lnTo>
                  <a:lnTo>
                    <a:pt x="434" y="110"/>
                  </a:lnTo>
                  <a:lnTo>
                    <a:pt x="432" y="110"/>
                  </a:lnTo>
                  <a:lnTo>
                    <a:pt x="428" y="108"/>
                  </a:lnTo>
                  <a:lnTo>
                    <a:pt x="426" y="108"/>
                  </a:lnTo>
                  <a:lnTo>
                    <a:pt x="418" y="102"/>
                  </a:lnTo>
                  <a:lnTo>
                    <a:pt x="414" y="102"/>
                  </a:lnTo>
                  <a:lnTo>
                    <a:pt x="412" y="100"/>
                  </a:lnTo>
                  <a:lnTo>
                    <a:pt x="408" y="102"/>
                  </a:lnTo>
                  <a:lnTo>
                    <a:pt x="406" y="102"/>
                  </a:lnTo>
                  <a:lnTo>
                    <a:pt x="404" y="100"/>
                  </a:lnTo>
                  <a:lnTo>
                    <a:pt x="400" y="102"/>
                  </a:lnTo>
                  <a:lnTo>
                    <a:pt x="400" y="102"/>
                  </a:lnTo>
                  <a:lnTo>
                    <a:pt x="398" y="102"/>
                  </a:lnTo>
                  <a:lnTo>
                    <a:pt x="396" y="100"/>
                  </a:lnTo>
                  <a:lnTo>
                    <a:pt x="394" y="100"/>
                  </a:lnTo>
                  <a:lnTo>
                    <a:pt x="394" y="98"/>
                  </a:lnTo>
                  <a:lnTo>
                    <a:pt x="394" y="100"/>
                  </a:lnTo>
                  <a:lnTo>
                    <a:pt x="394" y="102"/>
                  </a:lnTo>
                  <a:lnTo>
                    <a:pt x="390" y="100"/>
                  </a:lnTo>
                  <a:lnTo>
                    <a:pt x="390" y="98"/>
                  </a:lnTo>
                  <a:lnTo>
                    <a:pt x="388" y="98"/>
                  </a:lnTo>
                  <a:lnTo>
                    <a:pt x="390" y="100"/>
                  </a:lnTo>
                  <a:lnTo>
                    <a:pt x="388" y="100"/>
                  </a:lnTo>
                  <a:lnTo>
                    <a:pt x="386" y="98"/>
                  </a:lnTo>
                  <a:lnTo>
                    <a:pt x="384" y="100"/>
                  </a:lnTo>
                  <a:lnTo>
                    <a:pt x="380" y="98"/>
                  </a:lnTo>
                  <a:lnTo>
                    <a:pt x="374" y="94"/>
                  </a:lnTo>
                  <a:lnTo>
                    <a:pt x="372" y="96"/>
                  </a:lnTo>
                  <a:lnTo>
                    <a:pt x="372" y="96"/>
                  </a:lnTo>
                  <a:lnTo>
                    <a:pt x="372" y="98"/>
                  </a:lnTo>
                  <a:lnTo>
                    <a:pt x="372" y="98"/>
                  </a:lnTo>
                  <a:lnTo>
                    <a:pt x="370" y="98"/>
                  </a:lnTo>
                  <a:lnTo>
                    <a:pt x="370" y="98"/>
                  </a:lnTo>
                  <a:lnTo>
                    <a:pt x="368" y="98"/>
                  </a:lnTo>
                  <a:lnTo>
                    <a:pt x="366" y="100"/>
                  </a:lnTo>
                  <a:lnTo>
                    <a:pt x="366" y="102"/>
                  </a:lnTo>
                  <a:lnTo>
                    <a:pt x="366" y="104"/>
                  </a:lnTo>
                  <a:lnTo>
                    <a:pt x="364" y="102"/>
                  </a:lnTo>
                  <a:lnTo>
                    <a:pt x="364" y="100"/>
                  </a:lnTo>
                  <a:lnTo>
                    <a:pt x="362" y="100"/>
                  </a:lnTo>
                  <a:lnTo>
                    <a:pt x="362" y="102"/>
                  </a:lnTo>
                  <a:lnTo>
                    <a:pt x="360" y="108"/>
                  </a:lnTo>
                  <a:lnTo>
                    <a:pt x="360" y="110"/>
                  </a:lnTo>
                  <a:lnTo>
                    <a:pt x="360" y="108"/>
                  </a:lnTo>
                  <a:lnTo>
                    <a:pt x="360" y="104"/>
                  </a:lnTo>
                  <a:lnTo>
                    <a:pt x="360" y="102"/>
                  </a:lnTo>
                  <a:lnTo>
                    <a:pt x="362" y="98"/>
                  </a:lnTo>
                  <a:lnTo>
                    <a:pt x="362" y="96"/>
                  </a:lnTo>
                  <a:lnTo>
                    <a:pt x="362" y="96"/>
                  </a:lnTo>
                  <a:lnTo>
                    <a:pt x="360" y="96"/>
                  </a:lnTo>
                  <a:lnTo>
                    <a:pt x="362" y="92"/>
                  </a:lnTo>
                  <a:lnTo>
                    <a:pt x="358" y="88"/>
                  </a:lnTo>
                  <a:lnTo>
                    <a:pt x="356" y="86"/>
                  </a:lnTo>
                  <a:lnTo>
                    <a:pt x="354" y="86"/>
                  </a:lnTo>
                  <a:lnTo>
                    <a:pt x="352" y="86"/>
                  </a:lnTo>
                  <a:lnTo>
                    <a:pt x="350" y="88"/>
                  </a:lnTo>
                  <a:lnTo>
                    <a:pt x="348" y="88"/>
                  </a:lnTo>
                  <a:lnTo>
                    <a:pt x="348" y="86"/>
                  </a:lnTo>
                  <a:lnTo>
                    <a:pt x="346" y="86"/>
                  </a:lnTo>
                  <a:lnTo>
                    <a:pt x="346" y="84"/>
                  </a:lnTo>
                  <a:lnTo>
                    <a:pt x="346" y="82"/>
                  </a:lnTo>
                  <a:lnTo>
                    <a:pt x="344" y="82"/>
                  </a:lnTo>
                  <a:lnTo>
                    <a:pt x="342" y="82"/>
                  </a:lnTo>
                  <a:lnTo>
                    <a:pt x="340" y="80"/>
                  </a:lnTo>
                  <a:lnTo>
                    <a:pt x="340" y="82"/>
                  </a:lnTo>
                  <a:lnTo>
                    <a:pt x="340" y="80"/>
                  </a:lnTo>
                  <a:lnTo>
                    <a:pt x="338" y="80"/>
                  </a:lnTo>
                  <a:lnTo>
                    <a:pt x="338" y="78"/>
                  </a:lnTo>
                  <a:lnTo>
                    <a:pt x="336" y="80"/>
                  </a:lnTo>
                  <a:lnTo>
                    <a:pt x="332" y="78"/>
                  </a:lnTo>
                  <a:lnTo>
                    <a:pt x="330" y="76"/>
                  </a:lnTo>
                  <a:lnTo>
                    <a:pt x="328" y="76"/>
                  </a:lnTo>
                  <a:lnTo>
                    <a:pt x="328" y="78"/>
                  </a:lnTo>
                  <a:lnTo>
                    <a:pt x="326" y="76"/>
                  </a:lnTo>
                  <a:lnTo>
                    <a:pt x="324" y="76"/>
                  </a:lnTo>
                  <a:lnTo>
                    <a:pt x="324" y="78"/>
                  </a:lnTo>
                  <a:lnTo>
                    <a:pt x="322" y="78"/>
                  </a:lnTo>
                  <a:lnTo>
                    <a:pt x="322" y="76"/>
                  </a:lnTo>
                  <a:lnTo>
                    <a:pt x="318" y="76"/>
                  </a:lnTo>
                  <a:lnTo>
                    <a:pt x="316" y="78"/>
                  </a:lnTo>
                  <a:lnTo>
                    <a:pt x="316" y="80"/>
                  </a:lnTo>
                  <a:lnTo>
                    <a:pt x="316" y="80"/>
                  </a:lnTo>
                  <a:lnTo>
                    <a:pt x="312" y="84"/>
                  </a:lnTo>
                  <a:lnTo>
                    <a:pt x="310" y="86"/>
                  </a:lnTo>
                  <a:lnTo>
                    <a:pt x="304" y="88"/>
                  </a:lnTo>
                  <a:lnTo>
                    <a:pt x="304" y="90"/>
                  </a:lnTo>
                  <a:lnTo>
                    <a:pt x="302" y="94"/>
                  </a:lnTo>
                  <a:lnTo>
                    <a:pt x="300" y="98"/>
                  </a:lnTo>
                  <a:lnTo>
                    <a:pt x="300" y="100"/>
                  </a:lnTo>
                  <a:lnTo>
                    <a:pt x="298" y="102"/>
                  </a:lnTo>
                  <a:lnTo>
                    <a:pt x="298" y="102"/>
                  </a:lnTo>
                  <a:lnTo>
                    <a:pt x="298" y="106"/>
                  </a:lnTo>
                  <a:lnTo>
                    <a:pt x="298" y="110"/>
                  </a:lnTo>
                  <a:lnTo>
                    <a:pt x="296" y="108"/>
                  </a:lnTo>
                  <a:lnTo>
                    <a:pt x="296" y="104"/>
                  </a:lnTo>
                  <a:lnTo>
                    <a:pt x="296" y="102"/>
                  </a:lnTo>
                  <a:lnTo>
                    <a:pt x="296" y="100"/>
                  </a:lnTo>
                  <a:lnTo>
                    <a:pt x="300" y="98"/>
                  </a:lnTo>
                  <a:lnTo>
                    <a:pt x="298" y="96"/>
                  </a:lnTo>
                  <a:lnTo>
                    <a:pt x="300" y="92"/>
                  </a:lnTo>
                  <a:lnTo>
                    <a:pt x="300" y="92"/>
                  </a:lnTo>
                  <a:lnTo>
                    <a:pt x="298" y="90"/>
                  </a:lnTo>
                  <a:lnTo>
                    <a:pt x="296" y="92"/>
                  </a:lnTo>
                  <a:lnTo>
                    <a:pt x="292" y="92"/>
                  </a:lnTo>
                  <a:lnTo>
                    <a:pt x="290" y="92"/>
                  </a:lnTo>
                  <a:lnTo>
                    <a:pt x="288" y="92"/>
                  </a:lnTo>
                  <a:lnTo>
                    <a:pt x="286" y="90"/>
                  </a:lnTo>
                  <a:lnTo>
                    <a:pt x="288" y="90"/>
                  </a:lnTo>
                  <a:lnTo>
                    <a:pt x="290" y="88"/>
                  </a:lnTo>
                  <a:lnTo>
                    <a:pt x="292" y="88"/>
                  </a:lnTo>
                  <a:lnTo>
                    <a:pt x="296" y="90"/>
                  </a:lnTo>
                  <a:lnTo>
                    <a:pt x="298" y="88"/>
                  </a:lnTo>
                  <a:lnTo>
                    <a:pt x="300" y="86"/>
                  </a:lnTo>
                  <a:lnTo>
                    <a:pt x="300" y="86"/>
                  </a:lnTo>
                  <a:lnTo>
                    <a:pt x="302" y="88"/>
                  </a:lnTo>
                  <a:lnTo>
                    <a:pt x="302" y="88"/>
                  </a:lnTo>
                  <a:lnTo>
                    <a:pt x="304" y="86"/>
                  </a:lnTo>
                  <a:lnTo>
                    <a:pt x="308" y="84"/>
                  </a:lnTo>
                  <a:lnTo>
                    <a:pt x="308" y="82"/>
                  </a:lnTo>
                  <a:lnTo>
                    <a:pt x="312" y="78"/>
                  </a:lnTo>
                  <a:lnTo>
                    <a:pt x="312" y="74"/>
                  </a:lnTo>
                  <a:lnTo>
                    <a:pt x="312" y="74"/>
                  </a:lnTo>
                  <a:lnTo>
                    <a:pt x="312" y="72"/>
                  </a:lnTo>
                  <a:lnTo>
                    <a:pt x="310" y="70"/>
                  </a:lnTo>
                  <a:lnTo>
                    <a:pt x="306" y="68"/>
                  </a:lnTo>
                  <a:lnTo>
                    <a:pt x="304" y="68"/>
                  </a:lnTo>
                  <a:lnTo>
                    <a:pt x="300" y="70"/>
                  </a:lnTo>
                  <a:lnTo>
                    <a:pt x="298" y="70"/>
                  </a:lnTo>
                  <a:lnTo>
                    <a:pt x="294" y="68"/>
                  </a:lnTo>
                  <a:lnTo>
                    <a:pt x="290" y="68"/>
                  </a:lnTo>
                  <a:lnTo>
                    <a:pt x="286" y="72"/>
                  </a:lnTo>
                  <a:lnTo>
                    <a:pt x="286" y="74"/>
                  </a:lnTo>
                  <a:lnTo>
                    <a:pt x="286" y="74"/>
                  </a:lnTo>
                  <a:lnTo>
                    <a:pt x="288" y="76"/>
                  </a:lnTo>
                  <a:lnTo>
                    <a:pt x="286" y="76"/>
                  </a:lnTo>
                  <a:lnTo>
                    <a:pt x="284" y="76"/>
                  </a:lnTo>
                  <a:lnTo>
                    <a:pt x="284" y="78"/>
                  </a:lnTo>
                  <a:lnTo>
                    <a:pt x="284" y="76"/>
                  </a:lnTo>
                  <a:lnTo>
                    <a:pt x="282" y="76"/>
                  </a:lnTo>
                  <a:lnTo>
                    <a:pt x="280" y="78"/>
                  </a:lnTo>
                  <a:lnTo>
                    <a:pt x="276" y="80"/>
                  </a:lnTo>
                  <a:lnTo>
                    <a:pt x="274" y="86"/>
                  </a:lnTo>
                  <a:lnTo>
                    <a:pt x="276" y="82"/>
                  </a:lnTo>
                  <a:lnTo>
                    <a:pt x="276" y="80"/>
                  </a:lnTo>
                  <a:lnTo>
                    <a:pt x="276" y="78"/>
                  </a:lnTo>
                  <a:lnTo>
                    <a:pt x="276" y="76"/>
                  </a:lnTo>
                  <a:lnTo>
                    <a:pt x="276" y="76"/>
                  </a:lnTo>
                  <a:lnTo>
                    <a:pt x="274" y="78"/>
                  </a:lnTo>
                  <a:lnTo>
                    <a:pt x="272" y="80"/>
                  </a:lnTo>
                  <a:lnTo>
                    <a:pt x="270" y="84"/>
                  </a:lnTo>
                  <a:lnTo>
                    <a:pt x="268" y="86"/>
                  </a:lnTo>
                  <a:lnTo>
                    <a:pt x="270" y="82"/>
                  </a:lnTo>
                  <a:lnTo>
                    <a:pt x="270" y="78"/>
                  </a:lnTo>
                  <a:lnTo>
                    <a:pt x="276" y="74"/>
                  </a:lnTo>
                  <a:lnTo>
                    <a:pt x="276" y="70"/>
                  </a:lnTo>
                  <a:lnTo>
                    <a:pt x="278" y="66"/>
                  </a:lnTo>
                  <a:lnTo>
                    <a:pt x="280" y="66"/>
                  </a:lnTo>
                  <a:lnTo>
                    <a:pt x="282" y="64"/>
                  </a:lnTo>
                  <a:lnTo>
                    <a:pt x="284" y="64"/>
                  </a:lnTo>
                  <a:lnTo>
                    <a:pt x="286" y="60"/>
                  </a:lnTo>
                  <a:lnTo>
                    <a:pt x="292" y="54"/>
                  </a:lnTo>
                  <a:lnTo>
                    <a:pt x="292" y="52"/>
                  </a:lnTo>
                  <a:lnTo>
                    <a:pt x="294" y="52"/>
                  </a:lnTo>
                  <a:lnTo>
                    <a:pt x="292" y="50"/>
                  </a:lnTo>
                  <a:lnTo>
                    <a:pt x="294" y="48"/>
                  </a:lnTo>
                  <a:lnTo>
                    <a:pt x="294" y="48"/>
                  </a:lnTo>
                  <a:lnTo>
                    <a:pt x="294" y="46"/>
                  </a:lnTo>
                  <a:lnTo>
                    <a:pt x="292" y="44"/>
                  </a:lnTo>
                  <a:lnTo>
                    <a:pt x="290" y="44"/>
                  </a:lnTo>
                  <a:lnTo>
                    <a:pt x="288" y="44"/>
                  </a:lnTo>
                  <a:lnTo>
                    <a:pt x="288" y="42"/>
                  </a:lnTo>
                  <a:lnTo>
                    <a:pt x="286" y="38"/>
                  </a:lnTo>
                  <a:lnTo>
                    <a:pt x="282" y="32"/>
                  </a:lnTo>
                  <a:lnTo>
                    <a:pt x="280" y="28"/>
                  </a:lnTo>
                  <a:lnTo>
                    <a:pt x="278" y="24"/>
                  </a:lnTo>
                  <a:lnTo>
                    <a:pt x="278" y="20"/>
                  </a:lnTo>
                  <a:lnTo>
                    <a:pt x="278" y="1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7" name="Bolivia">
              <a:extLst>
                <a:ext uri="{FF2B5EF4-FFF2-40B4-BE49-F238E27FC236}">
                  <a16:creationId xmlns:a16="http://schemas.microsoft.com/office/drawing/2014/main" id="{66894C2F-688E-4CD7-AC2A-1D2F065224EC}"/>
                </a:ext>
              </a:extLst>
            </p:cNvPr>
            <p:cNvSpPr>
              <a:spLocks/>
            </p:cNvSpPr>
            <p:nvPr/>
          </p:nvSpPr>
          <p:spPr bwMode="auto">
            <a:xfrm>
              <a:off x="4300799" y="4658783"/>
              <a:ext cx="294735" cy="329184"/>
            </a:xfrm>
            <a:custGeom>
              <a:avLst/>
              <a:gdLst>
                <a:gd name="T0" fmla="*/ 148 w 154"/>
                <a:gd name="T1" fmla="*/ 126 h 172"/>
                <a:gd name="T2" fmla="*/ 146 w 154"/>
                <a:gd name="T3" fmla="*/ 96 h 172"/>
                <a:gd name="T4" fmla="*/ 140 w 154"/>
                <a:gd name="T5" fmla="*/ 82 h 172"/>
                <a:gd name="T6" fmla="*/ 114 w 154"/>
                <a:gd name="T7" fmla="*/ 68 h 172"/>
                <a:gd name="T8" fmla="*/ 114 w 154"/>
                <a:gd name="T9" fmla="*/ 56 h 172"/>
                <a:gd name="T10" fmla="*/ 102 w 154"/>
                <a:gd name="T11" fmla="*/ 52 h 172"/>
                <a:gd name="T12" fmla="*/ 96 w 154"/>
                <a:gd name="T13" fmla="*/ 46 h 172"/>
                <a:gd name="T14" fmla="*/ 84 w 154"/>
                <a:gd name="T15" fmla="*/ 42 h 172"/>
                <a:gd name="T16" fmla="*/ 72 w 154"/>
                <a:gd name="T17" fmla="*/ 34 h 172"/>
                <a:gd name="T18" fmla="*/ 64 w 154"/>
                <a:gd name="T19" fmla="*/ 34 h 172"/>
                <a:gd name="T20" fmla="*/ 56 w 154"/>
                <a:gd name="T21" fmla="*/ 26 h 172"/>
                <a:gd name="T22" fmla="*/ 52 w 154"/>
                <a:gd name="T23" fmla="*/ 18 h 172"/>
                <a:gd name="T24" fmla="*/ 52 w 154"/>
                <a:gd name="T25" fmla="*/ 4 h 172"/>
                <a:gd name="T26" fmla="*/ 48 w 154"/>
                <a:gd name="T27" fmla="*/ 2 h 172"/>
                <a:gd name="T28" fmla="*/ 38 w 154"/>
                <a:gd name="T29" fmla="*/ 4 h 172"/>
                <a:gd name="T30" fmla="*/ 26 w 154"/>
                <a:gd name="T31" fmla="*/ 12 h 172"/>
                <a:gd name="T32" fmla="*/ 16 w 154"/>
                <a:gd name="T33" fmla="*/ 16 h 172"/>
                <a:gd name="T34" fmla="*/ 8 w 154"/>
                <a:gd name="T35" fmla="*/ 18 h 172"/>
                <a:gd name="T36" fmla="*/ 12 w 154"/>
                <a:gd name="T37" fmla="*/ 36 h 172"/>
                <a:gd name="T38" fmla="*/ 8 w 154"/>
                <a:gd name="T39" fmla="*/ 52 h 172"/>
                <a:gd name="T40" fmla="*/ 8 w 154"/>
                <a:gd name="T41" fmla="*/ 66 h 172"/>
                <a:gd name="T42" fmla="*/ 8 w 154"/>
                <a:gd name="T43" fmla="*/ 74 h 172"/>
                <a:gd name="T44" fmla="*/ 12 w 154"/>
                <a:gd name="T45" fmla="*/ 86 h 172"/>
                <a:gd name="T46" fmla="*/ 6 w 154"/>
                <a:gd name="T47" fmla="*/ 94 h 172"/>
                <a:gd name="T48" fmla="*/ 6 w 154"/>
                <a:gd name="T49" fmla="*/ 100 h 172"/>
                <a:gd name="T50" fmla="*/ 8 w 154"/>
                <a:gd name="T51" fmla="*/ 104 h 172"/>
                <a:gd name="T52" fmla="*/ 12 w 154"/>
                <a:gd name="T53" fmla="*/ 110 h 172"/>
                <a:gd name="T54" fmla="*/ 12 w 154"/>
                <a:gd name="T55" fmla="*/ 118 h 172"/>
                <a:gd name="T56" fmla="*/ 20 w 154"/>
                <a:gd name="T57" fmla="*/ 128 h 172"/>
                <a:gd name="T58" fmla="*/ 16 w 154"/>
                <a:gd name="T59" fmla="*/ 140 h 172"/>
                <a:gd name="T60" fmla="*/ 34 w 154"/>
                <a:gd name="T61" fmla="*/ 172 h 172"/>
                <a:gd name="T62" fmla="*/ 40 w 154"/>
                <a:gd name="T63" fmla="*/ 170 h 172"/>
                <a:gd name="T64" fmla="*/ 44 w 154"/>
                <a:gd name="T65" fmla="*/ 164 h 172"/>
                <a:gd name="T66" fmla="*/ 54 w 154"/>
                <a:gd name="T67" fmla="*/ 160 h 172"/>
                <a:gd name="T68" fmla="*/ 62 w 154"/>
                <a:gd name="T69" fmla="*/ 160 h 172"/>
                <a:gd name="T70" fmla="*/ 70 w 154"/>
                <a:gd name="T71" fmla="*/ 164 h 172"/>
                <a:gd name="T72" fmla="*/ 74 w 154"/>
                <a:gd name="T73" fmla="*/ 168 h 172"/>
                <a:gd name="T74" fmla="*/ 76 w 154"/>
                <a:gd name="T75" fmla="*/ 162 h 172"/>
                <a:gd name="T76" fmla="*/ 90 w 154"/>
                <a:gd name="T77" fmla="*/ 158 h 172"/>
                <a:gd name="T78" fmla="*/ 96 w 154"/>
                <a:gd name="T79" fmla="*/ 150 h 172"/>
                <a:gd name="T80" fmla="*/ 96 w 154"/>
                <a:gd name="T81" fmla="*/ 142 h 172"/>
                <a:gd name="T82" fmla="*/ 100 w 154"/>
                <a:gd name="T83" fmla="*/ 128 h 172"/>
                <a:gd name="T84" fmla="*/ 134 w 154"/>
                <a:gd name="T85" fmla="*/ 122 h 172"/>
                <a:gd name="T86" fmla="*/ 146 w 154"/>
                <a:gd name="T87" fmla="*/ 13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72">
                  <a:moveTo>
                    <a:pt x="146" y="130"/>
                  </a:moveTo>
                  <a:lnTo>
                    <a:pt x="148" y="128"/>
                  </a:lnTo>
                  <a:lnTo>
                    <a:pt x="148" y="126"/>
                  </a:lnTo>
                  <a:lnTo>
                    <a:pt x="154" y="114"/>
                  </a:lnTo>
                  <a:lnTo>
                    <a:pt x="152" y="108"/>
                  </a:lnTo>
                  <a:lnTo>
                    <a:pt x="146" y="96"/>
                  </a:lnTo>
                  <a:lnTo>
                    <a:pt x="140" y="96"/>
                  </a:lnTo>
                  <a:lnTo>
                    <a:pt x="140" y="90"/>
                  </a:lnTo>
                  <a:lnTo>
                    <a:pt x="140" y="82"/>
                  </a:lnTo>
                  <a:lnTo>
                    <a:pt x="118" y="82"/>
                  </a:lnTo>
                  <a:lnTo>
                    <a:pt x="118" y="76"/>
                  </a:lnTo>
                  <a:lnTo>
                    <a:pt x="114" y="68"/>
                  </a:lnTo>
                  <a:lnTo>
                    <a:pt x="116" y="66"/>
                  </a:lnTo>
                  <a:lnTo>
                    <a:pt x="114" y="62"/>
                  </a:lnTo>
                  <a:lnTo>
                    <a:pt x="114" y="56"/>
                  </a:lnTo>
                  <a:lnTo>
                    <a:pt x="114" y="54"/>
                  </a:lnTo>
                  <a:lnTo>
                    <a:pt x="108" y="52"/>
                  </a:lnTo>
                  <a:lnTo>
                    <a:pt x="102" y="52"/>
                  </a:lnTo>
                  <a:lnTo>
                    <a:pt x="98" y="50"/>
                  </a:lnTo>
                  <a:lnTo>
                    <a:pt x="96" y="50"/>
                  </a:lnTo>
                  <a:lnTo>
                    <a:pt x="96" y="46"/>
                  </a:lnTo>
                  <a:lnTo>
                    <a:pt x="92" y="44"/>
                  </a:lnTo>
                  <a:lnTo>
                    <a:pt x="86" y="42"/>
                  </a:lnTo>
                  <a:lnTo>
                    <a:pt x="84" y="42"/>
                  </a:lnTo>
                  <a:lnTo>
                    <a:pt x="80" y="38"/>
                  </a:lnTo>
                  <a:lnTo>
                    <a:pt x="76" y="38"/>
                  </a:lnTo>
                  <a:lnTo>
                    <a:pt x="72" y="34"/>
                  </a:lnTo>
                  <a:lnTo>
                    <a:pt x="68" y="36"/>
                  </a:lnTo>
                  <a:lnTo>
                    <a:pt x="66" y="38"/>
                  </a:lnTo>
                  <a:lnTo>
                    <a:pt x="64" y="34"/>
                  </a:lnTo>
                  <a:lnTo>
                    <a:pt x="60" y="32"/>
                  </a:lnTo>
                  <a:lnTo>
                    <a:pt x="56" y="30"/>
                  </a:lnTo>
                  <a:lnTo>
                    <a:pt x="56" y="26"/>
                  </a:lnTo>
                  <a:lnTo>
                    <a:pt x="54" y="26"/>
                  </a:lnTo>
                  <a:lnTo>
                    <a:pt x="52" y="22"/>
                  </a:lnTo>
                  <a:lnTo>
                    <a:pt x="52" y="18"/>
                  </a:lnTo>
                  <a:lnTo>
                    <a:pt x="50" y="12"/>
                  </a:lnTo>
                  <a:lnTo>
                    <a:pt x="52" y="10"/>
                  </a:lnTo>
                  <a:lnTo>
                    <a:pt x="52" y="4"/>
                  </a:lnTo>
                  <a:lnTo>
                    <a:pt x="52" y="2"/>
                  </a:lnTo>
                  <a:lnTo>
                    <a:pt x="50" y="0"/>
                  </a:lnTo>
                  <a:lnTo>
                    <a:pt x="48" y="2"/>
                  </a:lnTo>
                  <a:lnTo>
                    <a:pt x="44" y="0"/>
                  </a:lnTo>
                  <a:lnTo>
                    <a:pt x="42" y="0"/>
                  </a:lnTo>
                  <a:lnTo>
                    <a:pt x="38" y="4"/>
                  </a:lnTo>
                  <a:lnTo>
                    <a:pt x="34" y="4"/>
                  </a:lnTo>
                  <a:lnTo>
                    <a:pt x="28" y="8"/>
                  </a:lnTo>
                  <a:lnTo>
                    <a:pt x="26" y="12"/>
                  </a:lnTo>
                  <a:lnTo>
                    <a:pt x="22" y="14"/>
                  </a:lnTo>
                  <a:lnTo>
                    <a:pt x="20" y="14"/>
                  </a:lnTo>
                  <a:lnTo>
                    <a:pt x="16" y="16"/>
                  </a:lnTo>
                  <a:lnTo>
                    <a:pt x="14" y="16"/>
                  </a:lnTo>
                  <a:lnTo>
                    <a:pt x="12" y="18"/>
                  </a:lnTo>
                  <a:lnTo>
                    <a:pt x="8" y="18"/>
                  </a:lnTo>
                  <a:lnTo>
                    <a:pt x="0" y="18"/>
                  </a:lnTo>
                  <a:lnTo>
                    <a:pt x="12" y="34"/>
                  </a:lnTo>
                  <a:lnTo>
                    <a:pt x="12" y="36"/>
                  </a:lnTo>
                  <a:lnTo>
                    <a:pt x="10" y="38"/>
                  </a:lnTo>
                  <a:lnTo>
                    <a:pt x="10" y="48"/>
                  </a:lnTo>
                  <a:lnTo>
                    <a:pt x="8" y="52"/>
                  </a:lnTo>
                  <a:lnTo>
                    <a:pt x="10" y="54"/>
                  </a:lnTo>
                  <a:lnTo>
                    <a:pt x="10" y="62"/>
                  </a:lnTo>
                  <a:lnTo>
                    <a:pt x="8" y="66"/>
                  </a:lnTo>
                  <a:lnTo>
                    <a:pt x="6" y="68"/>
                  </a:lnTo>
                  <a:lnTo>
                    <a:pt x="8" y="72"/>
                  </a:lnTo>
                  <a:lnTo>
                    <a:pt x="8" y="74"/>
                  </a:lnTo>
                  <a:lnTo>
                    <a:pt x="8" y="76"/>
                  </a:lnTo>
                  <a:lnTo>
                    <a:pt x="8" y="78"/>
                  </a:lnTo>
                  <a:lnTo>
                    <a:pt x="12" y="86"/>
                  </a:lnTo>
                  <a:lnTo>
                    <a:pt x="10" y="88"/>
                  </a:lnTo>
                  <a:lnTo>
                    <a:pt x="8" y="92"/>
                  </a:lnTo>
                  <a:lnTo>
                    <a:pt x="6" y="94"/>
                  </a:lnTo>
                  <a:lnTo>
                    <a:pt x="4" y="98"/>
                  </a:lnTo>
                  <a:lnTo>
                    <a:pt x="4" y="100"/>
                  </a:lnTo>
                  <a:lnTo>
                    <a:pt x="6" y="100"/>
                  </a:lnTo>
                  <a:lnTo>
                    <a:pt x="6" y="102"/>
                  </a:lnTo>
                  <a:lnTo>
                    <a:pt x="6" y="102"/>
                  </a:lnTo>
                  <a:lnTo>
                    <a:pt x="8" y="104"/>
                  </a:lnTo>
                  <a:lnTo>
                    <a:pt x="10" y="106"/>
                  </a:lnTo>
                  <a:lnTo>
                    <a:pt x="12" y="108"/>
                  </a:lnTo>
                  <a:lnTo>
                    <a:pt x="12" y="110"/>
                  </a:lnTo>
                  <a:lnTo>
                    <a:pt x="12" y="112"/>
                  </a:lnTo>
                  <a:lnTo>
                    <a:pt x="12" y="114"/>
                  </a:lnTo>
                  <a:lnTo>
                    <a:pt x="12" y="118"/>
                  </a:lnTo>
                  <a:lnTo>
                    <a:pt x="14" y="120"/>
                  </a:lnTo>
                  <a:lnTo>
                    <a:pt x="20" y="126"/>
                  </a:lnTo>
                  <a:lnTo>
                    <a:pt x="20" y="128"/>
                  </a:lnTo>
                  <a:lnTo>
                    <a:pt x="18" y="130"/>
                  </a:lnTo>
                  <a:lnTo>
                    <a:pt x="20" y="134"/>
                  </a:lnTo>
                  <a:lnTo>
                    <a:pt x="16" y="140"/>
                  </a:lnTo>
                  <a:lnTo>
                    <a:pt x="18" y="142"/>
                  </a:lnTo>
                  <a:lnTo>
                    <a:pt x="24" y="148"/>
                  </a:lnTo>
                  <a:lnTo>
                    <a:pt x="34" y="172"/>
                  </a:lnTo>
                  <a:lnTo>
                    <a:pt x="36" y="172"/>
                  </a:lnTo>
                  <a:lnTo>
                    <a:pt x="38" y="170"/>
                  </a:lnTo>
                  <a:lnTo>
                    <a:pt x="40" y="170"/>
                  </a:lnTo>
                  <a:lnTo>
                    <a:pt x="40" y="170"/>
                  </a:lnTo>
                  <a:lnTo>
                    <a:pt x="40" y="168"/>
                  </a:lnTo>
                  <a:lnTo>
                    <a:pt x="44" y="164"/>
                  </a:lnTo>
                  <a:lnTo>
                    <a:pt x="48" y="158"/>
                  </a:lnTo>
                  <a:lnTo>
                    <a:pt x="52" y="158"/>
                  </a:lnTo>
                  <a:lnTo>
                    <a:pt x="54" y="160"/>
                  </a:lnTo>
                  <a:lnTo>
                    <a:pt x="58" y="160"/>
                  </a:lnTo>
                  <a:lnTo>
                    <a:pt x="60" y="160"/>
                  </a:lnTo>
                  <a:lnTo>
                    <a:pt x="62" y="160"/>
                  </a:lnTo>
                  <a:lnTo>
                    <a:pt x="68" y="160"/>
                  </a:lnTo>
                  <a:lnTo>
                    <a:pt x="70" y="160"/>
                  </a:lnTo>
                  <a:lnTo>
                    <a:pt x="70" y="164"/>
                  </a:lnTo>
                  <a:lnTo>
                    <a:pt x="72" y="168"/>
                  </a:lnTo>
                  <a:lnTo>
                    <a:pt x="72" y="170"/>
                  </a:lnTo>
                  <a:lnTo>
                    <a:pt x="74" y="168"/>
                  </a:lnTo>
                  <a:lnTo>
                    <a:pt x="74" y="166"/>
                  </a:lnTo>
                  <a:lnTo>
                    <a:pt x="76" y="164"/>
                  </a:lnTo>
                  <a:lnTo>
                    <a:pt x="76" y="162"/>
                  </a:lnTo>
                  <a:lnTo>
                    <a:pt x="76" y="158"/>
                  </a:lnTo>
                  <a:lnTo>
                    <a:pt x="84" y="158"/>
                  </a:lnTo>
                  <a:lnTo>
                    <a:pt x="90" y="158"/>
                  </a:lnTo>
                  <a:lnTo>
                    <a:pt x="92" y="160"/>
                  </a:lnTo>
                  <a:lnTo>
                    <a:pt x="94" y="156"/>
                  </a:lnTo>
                  <a:lnTo>
                    <a:pt x="96" y="150"/>
                  </a:lnTo>
                  <a:lnTo>
                    <a:pt x="96" y="146"/>
                  </a:lnTo>
                  <a:lnTo>
                    <a:pt x="96" y="142"/>
                  </a:lnTo>
                  <a:lnTo>
                    <a:pt x="96" y="142"/>
                  </a:lnTo>
                  <a:lnTo>
                    <a:pt x="100" y="136"/>
                  </a:lnTo>
                  <a:lnTo>
                    <a:pt x="100" y="130"/>
                  </a:lnTo>
                  <a:lnTo>
                    <a:pt x="100" y="128"/>
                  </a:lnTo>
                  <a:lnTo>
                    <a:pt x="104" y="128"/>
                  </a:lnTo>
                  <a:lnTo>
                    <a:pt x="120" y="122"/>
                  </a:lnTo>
                  <a:lnTo>
                    <a:pt x="134" y="122"/>
                  </a:lnTo>
                  <a:lnTo>
                    <a:pt x="142" y="128"/>
                  </a:lnTo>
                  <a:lnTo>
                    <a:pt x="144" y="128"/>
                  </a:lnTo>
                  <a:lnTo>
                    <a:pt x="146" y="13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98" name="Argentina">
              <a:extLst>
                <a:ext uri="{FF2B5EF4-FFF2-40B4-BE49-F238E27FC236}">
                  <a16:creationId xmlns:a16="http://schemas.microsoft.com/office/drawing/2014/main" id="{8C3CA6E9-5B42-42A3-AAB2-15A98E4DE9EC}"/>
                </a:ext>
              </a:extLst>
            </p:cNvPr>
            <p:cNvSpPr>
              <a:spLocks noEditPoints="1"/>
            </p:cNvSpPr>
            <p:nvPr/>
          </p:nvSpPr>
          <p:spPr bwMode="auto">
            <a:xfrm>
              <a:off x="4316109" y="4961173"/>
              <a:ext cx="378944" cy="976068"/>
            </a:xfrm>
            <a:custGeom>
              <a:avLst/>
              <a:gdLst>
                <a:gd name="T0" fmla="*/ 52 w 198"/>
                <a:gd name="T1" fmla="*/ 2 h 510"/>
                <a:gd name="T2" fmla="*/ 66 w 198"/>
                <a:gd name="T3" fmla="*/ 8 h 510"/>
                <a:gd name="T4" fmla="*/ 90 w 198"/>
                <a:gd name="T5" fmla="*/ 6 h 510"/>
                <a:gd name="T6" fmla="*/ 124 w 198"/>
                <a:gd name="T7" fmla="*/ 30 h 510"/>
                <a:gd name="T8" fmla="*/ 146 w 198"/>
                <a:gd name="T9" fmla="*/ 54 h 510"/>
                <a:gd name="T10" fmla="*/ 148 w 198"/>
                <a:gd name="T11" fmla="*/ 70 h 510"/>
                <a:gd name="T12" fmla="*/ 172 w 198"/>
                <a:gd name="T13" fmla="*/ 72 h 510"/>
                <a:gd name="T14" fmla="*/ 186 w 198"/>
                <a:gd name="T15" fmla="*/ 50 h 510"/>
                <a:gd name="T16" fmla="*/ 198 w 198"/>
                <a:gd name="T17" fmla="*/ 66 h 510"/>
                <a:gd name="T18" fmla="*/ 184 w 198"/>
                <a:gd name="T19" fmla="*/ 76 h 510"/>
                <a:gd name="T20" fmla="*/ 166 w 198"/>
                <a:gd name="T21" fmla="*/ 92 h 510"/>
                <a:gd name="T22" fmla="*/ 156 w 198"/>
                <a:gd name="T23" fmla="*/ 108 h 510"/>
                <a:gd name="T24" fmla="*/ 152 w 198"/>
                <a:gd name="T25" fmla="*/ 130 h 510"/>
                <a:gd name="T26" fmla="*/ 150 w 198"/>
                <a:gd name="T27" fmla="*/ 154 h 510"/>
                <a:gd name="T28" fmla="*/ 150 w 198"/>
                <a:gd name="T29" fmla="*/ 170 h 510"/>
                <a:gd name="T30" fmla="*/ 166 w 198"/>
                <a:gd name="T31" fmla="*/ 194 h 510"/>
                <a:gd name="T32" fmla="*/ 176 w 198"/>
                <a:gd name="T33" fmla="*/ 208 h 510"/>
                <a:gd name="T34" fmla="*/ 170 w 198"/>
                <a:gd name="T35" fmla="*/ 224 h 510"/>
                <a:gd name="T36" fmla="*/ 134 w 198"/>
                <a:gd name="T37" fmla="*/ 238 h 510"/>
                <a:gd name="T38" fmla="*/ 114 w 198"/>
                <a:gd name="T39" fmla="*/ 236 h 510"/>
                <a:gd name="T40" fmla="*/ 118 w 198"/>
                <a:gd name="T41" fmla="*/ 250 h 510"/>
                <a:gd name="T42" fmla="*/ 118 w 198"/>
                <a:gd name="T43" fmla="*/ 262 h 510"/>
                <a:gd name="T44" fmla="*/ 102 w 198"/>
                <a:gd name="T45" fmla="*/ 274 h 510"/>
                <a:gd name="T46" fmla="*/ 82 w 198"/>
                <a:gd name="T47" fmla="*/ 270 h 510"/>
                <a:gd name="T48" fmla="*/ 96 w 198"/>
                <a:gd name="T49" fmla="*/ 290 h 510"/>
                <a:gd name="T50" fmla="*/ 98 w 198"/>
                <a:gd name="T51" fmla="*/ 290 h 510"/>
                <a:gd name="T52" fmla="*/ 106 w 198"/>
                <a:gd name="T53" fmla="*/ 298 h 510"/>
                <a:gd name="T54" fmla="*/ 92 w 198"/>
                <a:gd name="T55" fmla="*/ 296 h 510"/>
                <a:gd name="T56" fmla="*/ 90 w 198"/>
                <a:gd name="T57" fmla="*/ 308 h 510"/>
                <a:gd name="T58" fmla="*/ 88 w 198"/>
                <a:gd name="T59" fmla="*/ 322 h 510"/>
                <a:gd name="T60" fmla="*/ 88 w 198"/>
                <a:gd name="T61" fmla="*/ 336 h 510"/>
                <a:gd name="T62" fmla="*/ 74 w 198"/>
                <a:gd name="T63" fmla="*/ 344 h 510"/>
                <a:gd name="T64" fmla="*/ 70 w 198"/>
                <a:gd name="T65" fmla="*/ 362 h 510"/>
                <a:gd name="T66" fmla="*/ 92 w 198"/>
                <a:gd name="T67" fmla="*/ 372 h 510"/>
                <a:gd name="T68" fmla="*/ 96 w 198"/>
                <a:gd name="T69" fmla="*/ 384 h 510"/>
                <a:gd name="T70" fmla="*/ 86 w 198"/>
                <a:gd name="T71" fmla="*/ 394 h 510"/>
                <a:gd name="T72" fmla="*/ 78 w 198"/>
                <a:gd name="T73" fmla="*/ 408 h 510"/>
                <a:gd name="T74" fmla="*/ 70 w 198"/>
                <a:gd name="T75" fmla="*/ 420 h 510"/>
                <a:gd name="T76" fmla="*/ 66 w 198"/>
                <a:gd name="T77" fmla="*/ 436 h 510"/>
                <a:gd name="T78" fmla="*/ 72 w 198"/>
                <a:gd name="T79" fmla="*/ 450 h 510"/>
                <a:gd name="T80" fmla="*/ 74 w 198"/>
                <a:gd name="T81" fmla="*/ 458 h 510"/>
                <a:gd name="T82" fmla="*/ 34 w 198"/>
                <a:gd name="T83" fmla="*/ 446 h 510"/>
                <a:gd name="T84" fmla="*/ 14 w 198"/>
                <a:gd name="T85" fmla="*/ 428 h 510"/>
                <a:gd name="T86" fmla="*/ 22 w 198"/>
                <a:gd name="T87" fmla="*/ 382 h 510"/>
                <a:gd name="T88" fmla="*/ 20 w 198"/>
                <a:gd name="T89" fmla="*/ 350 h 510"/>
                <a:gd name="T90" fmla="*/ 12 w 198"/>
                <a:gd name="T91" fmla="*/ 334 h 510"/>
                <a:gd name="T92" fmla="*/ 12 w 198"/>
                <a:gd name="T93" fmla="*/ 318 h 510"/>
                <a:gd name="T94" fmla="*/ 8 w 198"/>
                <a:gd name="T95" fmla="*/ 288 h 510"/>
                <a:gd name="T96" fmla="*/ 8 w 198"/>
                <a:gd name="T97" fmla="*/ 242 h 510"/>
                <a:gd name="T98" fmla="*/ 12 w 198"/>
                <a:gd name="T99" fmla="*/ 200 h 510"/>
                <a:gd name="T100" fmla="*/ 14 w 198"/>
                <a:gd name="T101" fmla="*/ 168 h 510"/>
                <a:gd name="T102" fmla="*/ 0 w 198"/>
                <a:gd name="T103" fmla="*/ 130 h 510"/>
                <a:gd name="T104" fmla="*/ 6 w 198"/>
                <a:gd name="T105" fmla="*/ 96 h 510"/>
                <a:gd name="T106" fmla="*/ 20 w 198"/>
                <a:gd name="T107" fmla="*/ 66 h 510"/>
                <a:gd name="T108" fmla="*/ 18 w 198"/>
                <a:gd name="T109" fmla="*/ 44 h 510"/>
                <a:gd name="T110" fmla="*/ 134 w 198"/>
                <a:gd name="T111" fmla="*/ 506 h 510"/>
                <a:gd name="T112" fmla="*/ 78 w 198"/>
                <a:gd name="T113" fmla="*/ 464 h 510"/>
                <a:gd name="T114" fmla="*/ 78 w 198"/>
                <a:gd name="T115" fmla="*/ 464 h 510"/>
                <a:gd name="T116" fmla="*/ 96 w 198"/>
                <a:gd name="T117" fmla="*/ 492 h 510"/>
                <a:gd name="T118" fmla="*/ 126 w 198"/>
                <a:gd name="T119" fmla="*/ 500 h 510"/>
                <a:gd name="T120" fmla="*/ 110 w 198"/>
                <a:gd name="T121" fmla="*/ 508 h 510"/>
                <a:gd name="T122" fmla="*/ 94 w 198"/>
                <a:gd name="T123" fmla="*/ 504 h 510"/>
                <a:gd name="T124" fmla="*/ 82 w 198"/>
                <a:gd name="T125" fmla="*/ 47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8" h="510">
                  <a:moveTo>
                    <a:pt x="32" y="12"/>
                  </a:moveTo>
                  <a:lnTo>
                    <a:pt x="32" y="10"/>
                  </a:lnTo>
                  <a:lnTo>
                    <a:pt x="36" y="6"/>
                  </a:lnTo>
                  <a:lnTo>
                    <a:pt x="40" y="0"/>
                  </a:lnTo>
                  <a:lnTo>
                    <a:pt x="44" y="0"/>
                  </a:lnTo>
                  <a:lnTo>
                    <a:pt x="46" y="2"/>
                  </a:lnTo>
                  <a:lnTo>
                    <a:pt x="50" y="2"/>
                  </a:lnTo>
                  <a:lnTo>
                    <a:pt x="52" y="2"/>
                  </a:lnTo>
                  <a:lnTo>
                    <a:pt x="54" y="2"/>
                  </a:lnTo>
                  <a:lnTo>
                    <a:pt x="60" y="2"/>
                  </a:lnTo>
                  <a:lnTo>
                    <a:pt x="62" y="2"/>
                  </a:lnTo>
                  <a:lnTo>
                    <a:pt x="62" y="6"/>
                  </a:lnTo>
                  <a:lnTo>
                    <a:pt x="64" y="10"/>
                  </a:lnTo>
                  <a:lnTo>
                    <a:pt x="64" y="12"/>
                  </a:lnTo>
                  <a:lnTo>
                    <a:pt x="66" y="10"/>
                  </a:lnTo>
                  <a:lnTo>
                    <a:pt x="66" y="8"/>
                  </a:lnTo>
                  <a:lnTo>
                    <a:pt x="68" y="6"/>
                  </a:lnTo>
                  <a:lnTo>
                    <a:pt x="68" y="4"/>
                  </a:lnTo>
                  <a:lnTo>
                    <a:pt x="68" y="0"/>
                  </a:lnTo>
                  <a:lnTo>
                    <a:pt x="76" y="0"/>
                  </a:lnTo>
                  <a:lnTo>
                    <a:pt x="82" y="0"/>
                  </a:lnTo>
                  <a:lnTo>
                    <a:pt x="84" y="4"/>
                  </a:lnTo>
                  <a:lnTo>
                    <a:pt x="88" y="6"/>
                  </a:lnTo>
                  <a:lnTo>
                    <a:pt x="90" y="6"/>
                  </a:lnTo>
                  <a:lnTo>
                    <a:pt x="94" y="12"/>
                  </a:lnTo>
                  <a:lnTo>
                    <a:pt x="100" y="20"/>
                  </a:lnTo>
                  <a:lnTo>
                    <a:pt x="104" y="20"/>
                  </a:lnTo>
                  <a:lnTo>
                    <a:pt x="106" y="22"/>
                  </a:lnTo>
                  <a:lnTo>
                    <a:pt x="108" y="26"/>
                  </a:lnTo>
                  <a:lnTo>
                    <a:pt x="116" y="28"/>
                  </a:lnTo>
                  <a:lnTo>
                    <a:pt x="120" y="30"/>
                  </a:lnTo>
                  <a:lnTo>
                    <a:pt x="124" y="30"/>
                  </a:lnTo>
                  <a:lnTo>
                    <a:pt x="128" y="36"/>
                  </a:lnTo>
                  <a:lnTo>
                    <a:pt x="134" y="38"/>
                  </a:lnTo>
                  <a:lnTo>
                    <a:pt x="142" y="40"/>
                  </a:lnTo>
                  <a:lnTo>
                    <a:pt x="144" y="42"/>
                  </a:lnTo>
                  <a:lnTo>
                    <a:pt x="148" y="46"/>
                  </a:lnTo>
                  <a:lnTo>
                    <a:pt x="150" y="48"/>
                  </a:lnTo>
                  <a:lnTo>
                    <a:pt x="148" y="52"/>
                  </a:lnTo>
                  <a:lnTo>
                    <a:pt x="146" y="54"/>
                  </a:lnTo>
                  <a:lnTo>
                    <a:pt x="144" y="56"/>
                  </a:lnTo>
                  <a:lnTo>
                    <a:pt x="144" y="58"/>
                  </a:lnTo>
                  <a:lnTo>
                    <a:pt x="144" y="60"/>
                  </a:lnTo>
                  <a:lnTo>
                    <a:pt x="142" y="66"/>
                  </a:lnTo>
                  <a:lnTo>
                    <a:pt x="138" y="68"/>
                  </a:lnTo>
                  <a:lnTo>
                    <a:pt x="138" y="72"/>
                  </a:lnTo>
                  <a:lnTo>
                    <a:pt x="140" y="72"/>
                  </a:lnTo>
                  <a:lnTo>
                    <a:pt x="148" y="70"/>
                  </a:lnTo>
                  <a:lnTo>
                    <a:pt x="156" y="72"/>
                  </a:lnTo>
                  <a:lnTo>
                    <a:pt x="160" y="76"/>
                  </a:lnTo>
                  <a:lnTo>
                    <a:pt x="164" y="74"/>
                  </a:lnTo>
                  <a:lnTo>
                    <a:pt x="166" y="74"/>
                  </a:lnTo>
                  <a:lnTo>
                    <a:pt x="166" y="76"/>
                  </a:lnTo>
                  <a:lnTo>
                    <a:pt x="170" y="72"/>
                  </a:lnTo>
                  <a:lnTo>
                    <a:pt x="170" y="72"/>
                  </a:lnTo>
                  <a:lnTo>
                    <a:pt x="172" y="72"/>
                  </a:lnTo>
                  <a:lnTo>
                    <a:pt x="176" y="70"/>
                  </a:lnTo>
                  <a:lnTo>
                    <a:pt x="176" y="66"/>
                  </a:lnTo>
                  <a:lnTo>
                    <a:pt x="182" y="62"/>
                  </a:lnTo>
                  <a:lnTo>
                    <a:pt x="182" y="60"/>
                  </a:lnTo>
                  <a:lnTo>
                    <a:pt x="184" y="58"/>
                  </a:lnTo>
                  <a:lnTo>
                    <a:pt x="186" y="56"/>
                  </a:lnTo>
                  <a:lnTo>
                    <a:pt x="186" y="50"/>
                  </a:lnTo>
                  <a:lnTo>
                    <a:pt x="186" y="50"/>
                  </a:lnTo>
                  <a:lnTo>
                    <a:pt x="186" y="46"/>
                  </a:lnTo>
                  <a:lnTo>
                    <a:pt x="190" y="44"/>
                  </a:lnTo>
                  <a:lnTo>
                    <a:pt x="194" y="46"/>
                  </a:lnTo>
                  <a:lnTo>
                    <a:pt x="196" y="48"/>
                  </a:lnTo>
                  <a:lnTo>
                    <a:pt x="198" y="52"/>
                  </a:lnTo>
                  <a:lnTo>
                    <a:pt x="198" y="56"/>
                  </a:lnTo>
                  <a:lnTo>
                    <a:pt x="198" y="62"/>
                  </a:lnTo>
                  <a:lnTo>
                    <a:pt x="198" y="66"/>
                  </a:lnTo>
                  <a:lnTo>
                    <a:pt x="198" y="68"/>
                  </a:lnTo>
                  <a:lnTo>
                    <a:pt x="194" y="68"/>
                  </a:lnTo>
                  <a:lnTo>
                    <a:pt x="192" y="70"/>
                  </a:lnTo>
                  <a:lnTo>
                    <a:pt x="192" y="70"/>
                  </a:lnTo>
                  <a:lnTo>
                    <a:pt x="190" y="72"/>
                  </a:lnTo>
                  <a:lnTo>
                    <a:pt x="190" y="72"/>
                  </a:lnTo>
                  <a:lnTo>
                    <a:pt x="184" y="76"/>
                  </a:lnTo>
                  <a:lnTo>
                    <a:pt x="184" y="76"/>
                  </a:lnTo>
                  <a:lnTo>
                    <a:pt x="180" y="76"/>
                  </a:lnTo>
                  <a:lnTo>
                    <a:pt x="176" y="80"/>
                  </a:lnTo>
                  <a:lnTo>
                    <a:pt x="174" y="82"/>
                  </a:lnTo>
                  <a:lnTo>
                    <a:pt x="174" y="84"/>
                  </a:lnTo>
                  <a:lnTo>
                    <a:pt x="172" y="84"/>
                  </a:lnTo>
                  <a:lnTo>
                    <a:pt x="172" y="84"/>
                  </a:lnTo>
                  <a:lnTo>
                    <a:pt x="168" y="90"/>
                  </a:lnTo>
                  <a:lnTo>
                    <a:pt x="166" y="92"/>
                  </a:lnTo>
                  <a:lnTo>
                    <a:pt x="166" y="94"/>
                  </a:lnTo>
                  <a:lnTo>
                    <a:pt x="166" y="94"/>
                  </a:lnTo>
                  <a:lnTo>
                    <a:pt x="164" y="96"/>
                  </a:lnTo>
                  <a:lnTo>
                    <a:pt x="162" y="100"/>
                  </a:lnTo>
                  <a:lnTo>
                    <a:pt x="160" y="102"/>
                  </a:lnTo>
                  <a:lnTo>
                    <a:pt x="158" y="106"/>
                  </a:lnTo>
                  <a:lnTo>
                    <a:pt x="158" y="106"/>
                  </a:lnTo>
                  <a:lnTo>
                    <a:pt x="156" y="108"/>
                  </a:lnTo>
                  <a:lnTo>
                    <a:pt x="156" y="110"/>
                  </a:lnTo>
                  <a:lnTo>
                    <a:pt x="154" y="112"/>
                  </a:lnTo>
                  <a:lnTo>
                    <a:pt x="152" y="116"/>
                  </a:lnTo>
                  <a:lnTo>
                    <a:pt x="152" y="120"/>
                  </a:lnTo>
                  <a:lnTo>
                    <a:pt x="152" y="122"/>
                  </a:lnTo>
                  <a:lnTo>
                    <a:pt x="152" y="124"/>
                  </a:lnTo>
                  <a:lnTo>
                    <a:pt x="152" y="130"/>
                  </a:lnTo>
                  <a:lnTo>
                    <a:pt x="152" y="130"/>
                  </a:lnTo>
                  <a:lnTo>
                    <a:pt x="152" y="134"/>
                  </a:lnTo>
                  <a:lnTo>
                    <a:pt x="150" y="136"/>
                  </a:lnTo>
                  <a:lnTo>
                    <a:pt x="152" y="140"/>
                  </a:lnTo>
                  <a:lnTo>
                    <a:pt x="150" y="140"/>
                  </a:lnTo>
                  <a:lnTo>
                    <a:pt x="152" y="146"/>
                  </a:lnTo>
                  <a:lnTo>
                    <a:pt x="152" y="150"/>
                  </a:lnTo>
                  <a:lnTo>
                    <a:pt x="152" y="152"/>
                  </a:lnTo>
                  <a:lnTo>
                    <a:pt x="150" y="154"/>
                  </a:lnTo>
                  <a:lnTo>
                    <a:pt x="148" y="154"/>
                  </a:lnTo>
                  <a:lnTo>
                    <a:pt x="148" y="154"/>
                  </a:lnTo>
                  <a:lnTo>
                    <a:pt x="148" y="154"/>
                  </a:lnTo>
                  <a:lnTo>
                    <a:pt x="148" y="160"/>
                  </a:lnTo>
                  <a:lnTo>
                    <a:pt x="150" y="164"/>
                  </a:lnTo>
                  <a:lnTo>
                    <a:pt x="148" y="166"/>
                  </a:lnTo>
                  <a:lnTo>
                    <a:pt x="150" y="168"/>
                  </a:lnTo>
                  <a:lnTo>
                    <a:pt x="150" y="170"/>
                  </a:lnTo>
                  <a:lnTo>
                    <a:pt x="150" y="170"/>
                  </a:lnTo>
                  <a:lnTo>
                    <a:pt x="150" y="172"/>
                  </a:lnTo>
                  <a:lnTo>
                    <a:pt x="156" y="176"/>
                  </a:lnTo>
                  <a:lnTo>
                    <a:pt x="160" y="178"/>
                  </a:lnTo>
                  <a:lnTo>
                    <a:pt x="168" y="184"/>
                  </a:lnTo>
                  <a:lnTo>
                    <a:pt x="168" y="186"/>
                  </a:lnTo>
                  <a:lnTo>
                    <a:pt x="168" y="188"/>
                  </a:lnTo>
                  <a:lnTo>
                    <a:pt x="166" y="194"/>
                  </a:lnTo>
                  <a:lnTo>
                    <a:pt x="166" y="196"/>
                  </a:lnTo>
                  <a:lnTo>
                    <a:pt x="168" y="200"/>
                  </a:lnTo>
                  <a:lnTo>
                    <a:pt x="170" y="200"/>
                  </a:lnTo>
                  <a:lnTo>
                    <a:pt x="172" y="202"/>
                  </a:lnTo>
                  <a:lnTo>
                    <a:pt x="174" y="200"/>
                  </a:lnTo>
                  <a:lnTo>
                    <a:pt x="176" y="200"/>
                  </a:lnTo>
                  <a:lnTo>
                    <a:pt x="176" y="202"/>
                  </a:lnTo>
                  <a:lnTo>
                    <a:pt x="176" y="208"/>
                  </a:lnTo>
                  <a:lnTo>
                    <a:pt x="176" y="210"/>
                  </a:lnTo>
                  <a:lnTo>
                    <a:pt x="172" y="214"/>
                  </a:lnTo>
                  <a:lnTo>
                    <a:pt x="172" y="218"/>
                  </a:lnTo>
                  <a:lnTo>
                    <a:pt x="172" y="218"/>
                  </a:lnTo>
                  <a:lnTo>
                    <a:pt x="170" y="216"/>
                  </a:lnTo>
                  <a:lnTo>
                    <a:pt x="170" y="218"/>
                  </a:lnTo>
                  <a:lnTo>
                    <a:pt x="168" y="222"/>
                  </a:lnTo>
                  <a:lnTo>
                    <a:pt x="170" y="224"/>
                  </a:lnTo>
                  <a:lnTo>
                    <a:pt x="168" y="228"/>
                  </a:lnTo>
                  <a:lnTo>
                    <a:pt x="162" y="230"/>
                  </a:lnTo>
                  <a:lnTo>
                    <a:pt x="156" y="232"/>
                  </a:lnTo>
                  <a:lnTo>
                    <a:pt x="156" y="232"/>
                  </a:lnTo>
                  <a:lnTo>
                    <a:pt x="156" y="234"/>
                  </a:lnTo>
                  <a:lnTo>
                    <a:pt x="148" y="236"/>
                  </a:lnTo>
                  <a:lnTo>
                    <a:pt x="138" y="238"/>
                  </a:lnTo>
                  <a:lnTo>
                    <a:pt x="134" y="238"/>
                  </a:lnTo>
                  <a:lnTo>
                    <a:pt x="130" y="238"/>
                  </a:lnTo>
                  <a:lnTo>
                    <a:pt x="126" y="238"/>
                  </a:lnTo>
                  <a:lnTo>
                    <a:pt x="124" y="238"/>
                  </a:lnTo>
                  <a:lnTo>
                    <a:pt x="120" y="236"/>
                  </a:lnTo>
                  <a:lnTo>
                    <a:pt x="118" y="236"/>
                  </a:lnTo>
                  <a:lnTo>
                    <a:pt x="116" y="236"/>
                  </a:lnTo>
                  <a:lnTo>
                    <a:pt x="114" y="234"/>
                  </a:lnTo>
                  <a:lnTo>
                    <a:pt x="114" y="236"/>
                  </a:lnTo>
                  <a:lnTo>
                    <a:pt x="114" y="238"/>
                  </a:lnTo>
                  <a:lnTo>
                    <a:pt x="114" y="238"/>
                  </a:lnTo>
                  <a:lnTo>
                    <a:pt x="114" y="242"/>
                  </a:lnTo>
                  <a:lnTo>
                    <a:pt x="116" y="244"/>
                  </a:lnTo>
                  <a:lnTo>
                    <a:pt x="116" y="246"/>
                  </a:lnTo>
                  <a:lnTo>
                    <a:pt x="118" y="246"/>
                  </a:lnTo>
                  <a:lnTo>
                    <a:pt x="118" y="248"/>
                  </a:lnTo>
                  <a:lnTo>
                    <a:pt x="118" y="250"/>
                  </a:lnTo>
                  <a:lnTo>
                    <a:pt x="116" y="250"/>
                  </a:lnTo>
                  <a:lnTo>
                    <a:pt x="116" y="250"/>
                  </a:lnTo>
                  <a:lnTo>
                    <a:pt x="114" y="254"/>
                  </a:lnTo>
                  <a:lnTo>
                    <a:pt x="116" y="254"/>
                  </a:lnTo>
                  <a:lnTo>
                    <a:pt x="114" y="256"/>
                  </a:lnTo>
                  <a:lnTo>
                    <a:pt x="114" y="258"/>
                  </a:lnTo>
                  <a:lnTo>
                    <a:pt x="116" y="260"/>
                  </a:lnTo>
                  <a:lnTo>
                    <a:pt x="118" y="262"/>
                  </a:lnTo>
                  <a:lnTo>
                    <a:pt x="116" y="264"/>
                  </a:lnTo>
                  <a:lnTo>
                    <a:pt x="116" y="264"/>
                  </a:lnTo>
                  <a:lnTo>
                    <a:pt x="116" y="266"/>
                  </a:lnTo>
                  <a:lnTo>
                    <a:pt x="116" y="270"/>
                  </a:lnTo>
                  <a:lnTo>
                    <a:pt x="114" y="270"/>
                  </a:lnTo>
                  <a:lnTo>
                    <a:pt x="114" y="272"/>
                  </a:lnTo>
                  <a:lnTo>
                    <a:pt x="110" y="274"/>
                  </a:lnTo>
                  <a:lnTo>
                    <a:pt x="102" y="274"/>
                  </a:lnTo>
                  <a:lnTo>
                    <a:pt x="100" y="274"/>
                  </a:lnTo>
                  <a:lnTo>
                    <a:pt x="94" y="270"/>
                  </a:lnTo>
                  <a:lnTo>
                    <a:pt x="90" y="268"/>
                  </a:lnTo>
                  <a:lnTo>
                    <a:pt x="88" y="270"/>
                  </a:lnTo>
                  <a:lnTo>
                    <a:pt x="86" y="268"/>
                  </a:lnTo>
                  <a:lnTo>
                    <a:pt x="88" y="268"/>
                  </a:lnTo>
                  <a:lnTo>
                    <a:pt x="86" y="268"/>
                  </a:lnTo>
                  <a:lnTo>
                    <a:pt x="82" y="270"/>
                  </a:lnTo>
                  <a:lnTo>
                    <a:pt x="82" y="274"/>
                  </a:lnTo>
                  <a:lnTo>
                    <a:pt x="86" y="276"/>
                  </a:lnTo>
                  <a:lnTo>
                    <a:pt x="86" y="280"/>
                  </a:lnTo>
                  <a:lnTo>
                    <a:pt x="86" y="286"/>
                  </a:lnTo>
                  <a:lnTo>
                    <a:pt x="88" y="288"/>
                  </a:lnTo>
                  <a:lnTo>
                    <a:pt x="90" y="290"/>
                  </a:lnTo>
                  <a:lnTo>
                    <a:pt x="94" y="290"/>
                  </a:lnTo>
                  <a:lnTo>
                    <a:pt x="96" y="290"/>
                  </a:lnTo>
                  <a:lnTo>
                    <a:pt x="94" y="292"/>
                  </a:lnTo>
                  <a:lnTo>
                    <a:pt x="92" y="292"/>
                  </a:lnTo>
                  <a:lnTo>
                    <a:pt x="94" y="294"/>
                  </a:lnTo>
                  <a:lnTo>
                    <a:pt x="98" y="292"/>
                  </a:lnTo>
                  <a:lnTo>
                    <a:pt x="98" y="290"/>
                  </a:lnTo>
                  <a:lnTo>
                    <a:pt x="96" y="290"/>
                  </a:lnTo>
                  <a:lnTo>
                    <a:pt x="96" y="290"/>
                  </a:lnTo>
                  <a:lnTo>
                    <a:pt x="98" y="290"/>
                  </a:lnTo>
                  <a:lnTo>
                    <a:pt x="100" y="288"/>
                  </a:lnTo>
                  <a:lnTo>
                    <a:pt x="102" y="288"/>
                  </a:lnTo>
                  <a:lnTo>
                    <a:pt x="104" y="288"/>
                  </a:lnTo>
                  <a:lnTo>
                    <a:pt x="104" y="290"/>
                  </a:lnTo>
                  <a:lnTo>
                    <a:pt x="104" y="292"/>
                  </a:lnTo>
                  <a:lnTo>
                    <a:pt x="104" y="292"/>
                  </a:lnTo>
                  <a:lnTo>
                    <a:pt x="106" y="294"/>
                  </a:lnTo>
                  <a:lnTo>
                    <a:pt x="106" y="298"/>
                  </a:lnTo>
                  <a:lnTo>
                    <a:pt x="106" y="300"/>
                  </a:lnTo>
                  <a:lnTo>
                    <a:pt x="100" y="302"/>
                  </a:lnTo>
                  <a:lnTo>
                    <a:pt x="98" y="302"/>
                  </a:lnTo>
                  <a:lnTo>
                    <a:pt x="98" y="300"/>
                  </a:lnTo>
                  <a:lnTo>
                    <a:pt x="98" y="298"/>
                  </a:lnTo>
                  <a:lnTo>
                    <a:pt x="98" y="298"/>
                  </a:lnTo>
                  <a:lnTo>
                    <a:pt x="96" y="296"/>
                  </a:lnTo>
                  <a:lnTo>
                    <a:pt x="92" y="296"/>
                  </a:lnTo>
                  <a:lnTo>
                    <a:pt x="90" y="298"/>
                  </a:lnTo>
                  <a:lnTo>
                    <a:pt x="90" y="300"/>
                  </a:lnTo>
                  <a:lnTo>
                    <a:pt x="90" y="302"/>
                  </a:lnTo>
                  <a:lnTo>
                    <a:pt x="94" y="302"/>
                  </a:lnTo>
                  <a:lnTo>
                    <a:pt x="96" y="302"/>
                  </a:lnTo>
                  <a:lnTo>
                    <a:pt x="96" y="304"/>
                  </a:lnTo>
                  <a:lnTo>
                    <a:pt x="94" y="306"/>
                  </a:lnTo>
                  <a:lnTo>
                    <a:pt x="90" y="308"/>
                  </a:lnTo>
                  <a:lnTo>
                    <a:pt x="88" y="310"/>
                  </a:lnTo>
                  <a:lnTo>
                    <a:pt x="90" y="310"/>
                  </a:lnTo>
                  <a:lnTo>
                    <a:pt x="88" y="312"/>
                  </a:lnTo>
                  <a:lnTo>
                    <a:pt x="88" y="314"/>
                  </a:lnTo>
                  <a:lnTo>
                    <a:pt x="88" y="318"/>
                  </a:lnTo>
                  <a:lnTo>
                    <a:pt x="88" y="318"/>
                  </a:lnTo>
                  <a:lnTo>
                    <a:pt x="88" y="320"/>
                  </a:lnTo>
                  <a:lnTo>
                    <a:pt x="88" y="322"/>
                  </a:lnTo>
                  <a:lnTo>
                    <a:pt x="90" y="326"/>
                  </a:lnTo>
                  <a:lnTo>
                    <a:pt x="90" y="326"/>
                  </a:lnTo>
                  <a:lnTo>
                    <a:pt x="90" y="328"/>
                  </a:lnTo>
                  <a:lnTo>
                    <a:pt x="90" y="330"/>
                  </a:lnTo>
                  <a:lnTo>
                    <a:pt x="88" y="332"/>
                  </a:lnTo>
                  <a:lnTo>
                    <a:pt x="86" y="332"/>
                  </a:lnTo>
                  <a:lnTo>
                    <a:pt x="86" y="334"/>
                  </a:lnTo>
                  <a:lnTo>
                    <a:pt x="88" y="336"/>
                  </a:lnTo>
                  <a:lnTo>
                    <a:pt x="90" y="336"/>
                  </a:lnTo>
                  <a:lnTo>
                    <a:pt x="90" y="338"/>
                  </a:lnTo>
                  <a:lnTo>
                    <a:pt x="86" y="338"/>
                  </a:lnTo>
                  <a:lnTo>
                    <a:pt x="84" y="338"/>
                  </a:lnTo>
                  <a:lnTo>
                    <a:pt x="80" y="338"/>
                  </a:lnTo>
                  <a:lnTo>
                    <a:pt x="78" y="340"/>
                  </a:lnTo>
                  <a:lnTo>
                    <a:pt x="74" y="340"/>
                  </a:lnTo>
                  <a:lnTo>
                    <a:pt x="74" y="344"/>
                  </a:lnTo>
                  <a:lnTo>
                    <a:pt x="72" y="344"/>
                  </a:lnTo>
                  <a:lnTo>
                    <a:pt x="70" y="346"/>
                  </a:lnTo>
                  <a:lnTo>
                    <a:pt x="70" y="348"/>
                  </a:lnTo>
                  <a:lnTo>
                    <a:pt x="66" y="350"/>
                  </a:lnTo>
                  <a:lnTo>
                    <a:pt x="66" y="352"/>
                  </a:lnTo>
                  <a:lnTo>
                    <a:pt x="68" y="354"/>
                  </a:lnTo>
                  <a:lnTo>
                    <a:pt x="68" y="358"/>
                  </a:lnTo>
                  <a:lnTo>
                    <a:pt x="70" y="362"/>
                  </a:lnTo>
                  <a:lnTo>
                    <a:pt x="74" y="364"/>
                  </a:lnTo>
                  <a:lnTo>
                    <a:pt x="74" y="364"/>
                  </a:lnTo>
                  <a:lnTo>
                    <a:pt x="78" y="368"/>
                  </a:lnTo>
                  <a:lnTo>
                    <a:pt x="82" y="372"/>
                  </a:lnTo>
                  <a:lnTo>
                    <a:pt x="88" y="372"/>
                  </a:lnTo>
                  <a:lnTo>
                    <a:pt x="88" y="372"/>
                  </a:lnTo>
                  <a:lnTo>
                    <a:pt x="90" y="370"/>
                  </a:lnTo>
                  <a:lnTo>
                    <a:pt x="92" y="372"/>
                  </a:lnTo>
                  <a:lnTo>
                    <a:pt x="94" y="372"/>
                  </a:lnTo>
                  <a:lnTo>
                    <a:pt x="92" y="374"/>
                  </a:lnTo>
                  <a:lnTo>
                    <a:pt x="92" y="374"/>
                  </a:lnTo>
                  <a:lnTo>
                    <a:pt x="94" y="378"/>
                  </a:lnTo>
                  <a:lnTo>
                    <a:pt x="94" y="380"/>
                  </a:lnTo>
                  <a:lnTo>
                    <a:pt x="92" y="382"/>
                  </a:lnTo>
                  <a:lnTo>
                    <a:pt x="92" y="382"/>
                  </a:lnTo>
                  <a:lnTo>
                    <a:pt x="96" y="384"/>
                  </a:lnTo>
                  <a:lnTo>
                    <a:pt x="94" y="384"/>
                  </a:lnTo>
                  <a:lnTo>
                    <a:pt x="94" y="386"/>
                  </a:lnTo>
                  <a:lnTo>
                    <a:pt x="94" y="388"/>
                  </a:lnTo>
                  <a:lnTo>
                    <a:pt x="92" y="390"/>
                  </a:lnTo>
                  <a:lnTo>
                    <a:pt x="90" y="390"/>
                  </a:lnTo>
                  <a:lnTo>
                    <a:pt x="90" y="392"/>
                  </a:lnTo>
                  <a:lnTo>
                    <a:pt x="88" y="394"/>
                  </a:lnTo>
                  <a:lnTo>
                    <a:pt x="86" y="394"/>
                  </a:lnTo>
                  <a:lnTo>
                    <a:pt x="86" y="398"/>
                  </a:lnTo>
                  <a:lnTo>
                    <a:pt x="82" y="398"/>
                  </a:lnTo>
                  <a:lnTo>
                    <a:pt x="80" y="402"/>
                  </a:lnTo>
                  <a:lnTo>
                    <a:pt x="80" y="404"/>
                  </a:lnTo>
                  <a:lnTo>
                    <a:pt x="78" y="406"/>
                  </a:lnTo>
                  <a:lnTo>
                    <a:pt x="76" y="408"/>
                  </a:lnTo>
                  <a:lnTo>
                    <a:pt x="76" y="410"/>
                  </a:lnTo>
                  <a:lnTo>
                    <a:pt x="78" y="408"/>
                  </a:lnTo>
                  <a:lnTo>
                    <a:pt x="80" y="410"/>
                  </a:lnTo>
                  <a:lnTo>
                    <a:pt x="80" y="414"/>
                  </a:lnTo>
                  <a:lnTo>
                    <a:pt x="80" y="416"/>
                  </a:lnTo>
                  <a:lnTo>
                    <a:pt x="76" y="418"/>
                  </a:lnTo>
                  <a:lnTo>
                    <a:pt x="76" y="420"/>
                  </a:lnTo>
                  <a:lnTo>
                    <a:pt x="74" y="422"/>
                  </a:lnTo>
                  <a:lnTo>
                    <a:pt x="72" y="422"/>
                  </a:lnTo>
                  <a:lnTo>
                    <a:pt x="70" y="420"/>
                  </a:lnTo>
                  <a:lnTo>
                    <a:pt x="68" y="418"/>
                  </a:lnTo>
                  <a:lnTo>
                    <a:pt x="70" y="420"/>
                  </a:lnTo>
                  <a:lnTo>
                    <a:pt x="70" y="422"/>
                  </a:lnTo>
                  <a:lnTo>
                    <a:pt x="72" y="424"/>
                  </a:lnTo>
                  <a:lnTo>
                    <a:pt x="70" y="426"/>
                  </a:lnTo>
                  <a:lnTo>
                    <a:pt x="68" y="428"/>
                  </a:lnTo>
                  <a:lnTo>
                    <a:pt x="66" y="432"/>
                  </a:lnTo>
                  <a:lnTo>
                    <a:pt x="66" y="436"/>
                  </a:lnTo>
                  <a:lnTo>
                    <a:pt x="68" y="440"/>
                  </a:lnTo>
                  <a:lnTo>
                    <a:pt x="70" y="444"/>
                  </a:lnTo>
                  <a:lnTo>
                    <a:pt x="70" y="446"/>
                  </a:lnTo>
                  <a:lnTo>
                    <a:pt x="72" y="448"/>
                  </a:lnTo>
                  <a:lnTo>
                    <a:pt x="70" y="448"/>
                  </a:lnTo>
                  <a:lnTo>
                    <a:pt x="68" y="450"/>
                  </a:lnTo>
                  <a:lnTo>
                    <a:pt x="70" y="450"/>
                  </a:lnTo>
                  <a:lnTo>
                    <a:pt x="72" y="450"/>
                  </a:lnTo>
                  <a:lnTo>
                    <a:pt x="74" y="452"/>
                  </a:lnTo>
                  <a:lnTo>
                    <a:pt x="74" y="456"/>
                  </a:lnTo>
                  <a:lnTo>
                    <a:pt x="78" y="458"/>
                  </a:lnTo>
                  <a:lnTo>
                    <a:pt x="82" y="460"/>
                  </a:lnTo>
                  <a:lnTo>
                    <a:pt x="82" y="462"/>
                  </a:lnTo>
                  <a:lnTo>
                    <a:pt x="80" y="462"/>
                  </a:lnTo>
                  <a:lnTo>
                    <a:pt x="78" y="460"/>
                  </a:lnTo>
                  <a:lnTo>
                    <a:pt x="74" y="458"/>
                  </a:lnTo>
                  <a:lnTo>
                    <a:pt x="72" y="458"/>
                  </a:lnTo>
                  <a:lnTo>
                    <a:pt x="70" y="456"/>
                  </a:lnTo>
                  <a:lnTo>
                    <a:pt x="54" y="456"/>
                  </a:lnTo>
                  <a:lnTo>
                    <a:pt x="46" y="458"/>
                  </a:lnTo>
                  <a:lnTo>
                    <a:pt x="44" y="456"/>
                  </a:lnTo>
                  <a:lnTo>
                    <a:pt x="38" y="456"/>
                  </a:lnTo>
                  <a:lnTo>
                    <a:pt x="36" y="450"/>
                  </a:lnTo>
                  <a:lnTo>
                    <a:pt x="34" y="446"/>
                  </a:lnTo>
                  <a:lnTo>
                    <a:pt x="32" y="444"/>
                  </a:lnTo>
                  <a:lnTo>
                    <a:pt x="32" y="436"/>
                  </a:lnTo>
                  <a:lnTo>
                    <a:pt x="32" y="434"/>
                  </a:lnTo>
                  <a:lnTo>
                    <a:pt x="28" y="434"/>
                  </a:lnTo>
                  <a:lnTo>
                    <a:pt x="24" y="436"/>
                  </a:lnTo>
                  <a:lnTo>
                    <a:pt x="22" y="438"/>
                  </a:lnTo>
                  <a:lnTo>
                    <a:pt x="20" y="438"/>
                  </a:lnTo>
                  <a:lnTo>
                    <a:pt x="14" y="428"/>
                  </a:lnTo>
                  <a:lnTo>
                    <a:pt x="14" y="424"/>
                  </a:lnTo>
                  <a:lnTo>
                    <a:pt x="16" y="412"/>
                  </a:lnTo>
                  <a:lnTo>
                    <a:pt x="18" y="408"/>
                  </a:lnTo>
                  <a:lnTo>
                    <a:pt x="22" y="404"/>
                  </a:lnTo>
                  <a:lnTo>
                    <a:pt x="24" y="398"/>
                  </a:lnTo>
                  <a:lnTo>
                    <a:pt x="22" y="392"/>
                  </a:lnTo>
                  <a:lnTo>
                    <a:pt x="20" y="386"/>
                  </a:lnTo>
                  <a:lnTo>
                    <a:pt x="22" y="382"/>
                  </a:lnTo>
                  <a:lnTo>
                    <a:pt x="24" y="378"/>
                  </a:lnTo>
                  <a:lnTo>
                    <a:pt x="22" y="372"/>
                  </a:lnTo>
                  <a:lnTo>
                    <a:pt x="22" y="370"/>
                  </a:lnTo>
                  <a:lnTo>
                    <a:pt x="24" y="368"/>
                  </a:lnTo>
                  <a:lnTo>
                    <a:pt x="22" y="362"/>
                  </a:lnTo>
                  <a:lnTo>
                    <a:pt x="22" y="356"/>
                  </a:lnTo>
                  <a:lnTo>
                    <a:pt x="20" y="352"/>
                  </a:lnTo>
                  <a:lnTo>
                    <a:pt x="20" y="350"/>
                  </a:lnTo>
                  <a:lnTo>
                    <a:pt x="24" y="346"/>
                  </a:lnTo>
                  <a:lnTo>
                    <a:pt x="24" y="344"/>
                  </a:lnTo>
                  <a:lnTo>
                    <a:pt x="20" y="340"/>
                  </a:lnTo>
                  <a:lnTo>
                    <a:pt x="18" y="336"/>
                  </a:lnTo>
                  <a:lnTo>
                    <a:pt x="14" y="336"/>
                  </a:lnTo>
                  <a:lnTo>
                    <a:pt x="14" y="338"/>
                  </a:lnTo>
                  <a:lnTo>
                    <a:pt x="12" y="336"/>
                  </a:lnTo>
                  <a:lnTo>
                    <a:pt x="12" y="334"/>
                  </a:lnTo>
                  <a:lnTo>
                    <a:pt x="18" y="334"/>
                  </a:lnTo>
                  <a:lnTo>
                    <a:pt x="22" y="330"/>
                  </a:lnTo>
                  <a:lnTo>
                    <a:pt x="20" y="328"/>
                  </a:lnTo>
                  <a:lnTo>
                    <a:pt x="20" y="326"/>
                  </a:lnTo>
                  <a:lnTo>
                    <a:pt x="18" y="328"/>
                  </a:lnTo>
                  <a:lnTo>
                    <a:pt x="16" y="328"/>
                  </a:lnTo>
                  <a:lnTo>
                    <a:pt x="14" y="322"/>
                  </a:lnTo>
                  <a:lnTo>
                    <a:pt x="12" y="318"/>
                  </a:lnTo>
                  <a:lnTo>
                    <a:pt x="12" y="314"/>
                  </a:lnTo>
                  <a:lnTo>
                    <a:pt x="12" y="310"/>
                  </a:lnTo>
                  <a:lnTo>
                    <a:pt x="8" y="308"/>
                  </a:lnTo>
                  <a:lnTo>
                    <a:pt x="6" y="304"/>
                  </a:lnTo>
                  <a:lnTo>
                    <a:pt x="6" y="296"/>
                  </a:lnTo>
                  <a:lnTo>
                    <a:pt x="8" y="294"/>
                  </a:lnTo>
                  <a:lnTo>
                    <a:pt x="10" y="290"/>
                  </a:lnTo>
                  <a:lnTo>
                    <a:pt x="8" y="288"/>
                  </a:lnTo>
                  <a:lnTo>
                    <a:pt x="6" y="286"/>
                  </a:lnTo>
                  <a:lnTo>
                    <a:pt x="6" y="280"/>
                  </a:lnTo>
                  <a:lnTo>
                    <a:pt x="4" y="272"/>
                  </a:lnTo>
                  <a:lnTo>
                    <a:pt x="6" y="264"/>
                  </a:lnTo>
                  <a:lnTo>
                    <a:pt x="4" y="260"/>
                  </a:lnTo>
                  <a:lnTo>
                    <a:pt x="2" y="256"/>
                  </a:lnTo>
                  <a:lnTo>
                    <a:pt x="6" y="250"/>
                  </a:lnTo>
                  <a:lnTo>
                    <a:pt x="8" y="242"/>
                  </a:lnTo>
                  <a:lnTo>
                    <a:pt x="12" y="242"/>
                  </a:lnTo>
                  <a:lnTo>
                    <a:pt x="12" y="238"/>
                  </a:lnTo>
                  <a:lnTo>
                    <a:pt x="6" y="224"/>
                  </a:lnTo>
                  <a:lnTo>
                    <a:pt x="6" y="220"/>
                  </a:lnTo>
                  <a:lnTo>
                    <a:pt x="6" y="216"/>
                  </a:lnTo>
                  <a:lnTo>
                    <a:pt x="6" y="208"/>
                  </a:lnTo>
                  <a:lnTo>
                    <a:pt x="8" y="202"/>
                  </a:lnTo>
                  <a:lnTo>
                    <a:pt x="12" y="200"/>
                  </a:lnTo>
                  <a:lnTo>
                    <a:pt x="12" y="194"/>
                  </a:lnTo>
                  <a:lnTo>
                    <a:pt x="8" y="192"/>
                  </a:lnTo>
                  <a:lnTo>
                    <a:pt x="6" y="190"/>
                  </a:lnTo>
                  <a:lnTo>
                    <a:pt x="10" y="186"/>
                  </a:lnTo>
                  <a:lnTo>
                    <a:pt x="10" y="180"/>
                  </a:lnTo>
                  <a:lnTo>
                    <a:pt x="12" y="176"/>
                  </a:lnTo>
                  <a:lnTo>
                    <a:pt x="14" y="174"/>
                  </a:lnTo>
                  <a:lnTo>
                    <a:pt x="14" y="168"/>
                  </a:lnTo>
                  <a:lnTo>
                    <a:pt x="12" y="160"/>
                  </a:lnTo>
                  <a:lnTo>
                    <a:pt x="12" y="158"/>
                  </a:lnTo>
                  <a:lnTo>
                    <a:pt x="10" y="150"/>
                  </a:lnTo>
                  <a:lnTo>
                    <a:pt x="8" y="146"/>
                  </a:lnTo>
                  <a:lnTo>
                    <a:pt x="6" y="142"/>
                  </a:lnTo>
                  <a:lnTo>
                    <a:pt x="4" y="140"/>
                  </a:lnTo>
                  <a:lnTo>
                    <a:pt x="2" y="138"/>
                  </a:lnTo>
                  <a:lnTo>
                    <a:pt x="0" y="130"/>
                  </a:lnTo>
                  <a:lnTo>
                    <a:pt x="2" y="126"/>
                  </a:lnTo>
                  <a:lnTo>
                    <a:pt x="6" y="124"/>
                  </a:lnTo>
                  <a:lnTo>
                    <a:pt x="6" y="118"/>
                  </a:lnTo>
                  <a:lnTo>
                    <a:pt x="8" y="116"/>
                  </a:lnTo>
                  <a:lnTo>
                    <a:pt x="8" y="110"/>
                  </a:lnTo>
                  <a:lnTo>
                    <a:pt x="6" y="106"/>
                  </a:lnTo>
                  <a:lnTo>
                    <a:pt x="6" y="98"/>
                  </a:lnTo>
                  <a:lnTo>
                    <a:pt x="6" y="96"/>
                  </a:lnTo>
                  <a:lnTo>
                    <a:pt x="8" y="88"/>
                  </a:lnTo>
                  <a:lnTo>
                    <a:pt x="10" y="84"/>
                  </a:lnTo>
                  <a:lnTo>
                    <a:pt x="12" y="76"/>
                  </a:lnTo>
                  <a:lnTo>
                    <a:pt x="16" y="74"/>
                  </a:lnTo>
                  <a:lnTo>
                    <a:pt x="18" y="72"/>
                  </a:lnTo>
                  <a:lnTo>
                    <a:pt x="20" y="70"/>
                  </a:lnTo>
                  <a:lnTo>
                    <a:pt x="20" y="68"/>
                  </a:lnTo>
                  <a:lnTo>
                    <a:pt x="20" y="66"/>
                  </a:lnTo>
                  <a:lnTo>
                    <a:pt x="18" y="64"/>
                  </a:lnTo>
                  <a:lnTo>
                    <a:pt x="16" y="62"/>
                  </a:lnTo>
                  <a:lnTo>
                    <a:pt x="18" y="60"/>
                  </a:lnTo>
                  <a:lnTo>
                    <a:pt x="20" y="58"/>
                  </a:lnTo>
                  <a:lnTo>
                    <a:pt x="20" y="54"/>
                  </a:lnTo>
                  <a:lnTo>
                    <a:pt x="16" y="52"/>
                  </a:lnTo>
                  <a:lnTo>
                    <a:pt x="16" y="48"/>
                  </a:lnTo>
                  <a:lnTo>
                    <a:pt x="18" y="44"/>
                  </a:lnTo>
                  <a:lnTo>
                    <a:pt x="18" y="42"/>
                  </a:lnTo>
                  <a:lnTo>
                    <a:pt x="14" y="40"/>
                  </a:lnTo>
                  <a:lnTo>
                    <a:pt x="16" y="38"/>
                  </a:lnTo>
                  <a:lnTo>
                    <a:pt x="30" y="30"/>
                  </a:lnTo>
                  <a:lnTo>
                    <a:pt x="32" y="16"/>
                  </a:lnTo>
                  <a:lnTo>
                    <a:pt x="32" y="12"/>
                  </a:lnTo>
                  <a:close/>
                  <a:moveTo>
                    <a:pt x="132" y="504"/>
                  </a:moveTo>
                  <a:lnTo>
                    <a:pt x="134" y="506"/>
                  </a:lnTo>
                  <a:lnTo>
                    <a:pt x="138" y="504"/>
                  </a:lnTo>
                  <a:lnTo>
                    <a:pt x="140" y="504"/>
                  </a:lnTo>
                  <a:lnTo>
                    <a:pt x="142" y="500"/>
                  </a:lnTo>
                  <a:lnTo>
                    <a:pt x="138" y="500"/>
                  </a:lnTo>
                  <a:lnTo>
                    <a:pt x="138" y="502"/>
                  </a:lnTo>
                  <a:lnTo>
                    <a:pt x="134" y="502"/>
                  </a:lnTo>
                  <a:lnTo>
                    <a:pt x="132" y="504"/>
                  </a:lnTo>
                  <a:close/>
                  <a:moveTo>
                    <a:pt x="78" y="464"/>
                  </a:moveTo>
                  <a:lnTo>
                    <a:pt x="78" y="464"/>
                  </a:lnTo>
                  <a:lnTo>
                    <a:pt x="80" y="466"/>
                  </a:lnTo>
                  <a:lnTo>
                    <a:pt x="84" y="472"/>
                  </a:lnTo>
                  <a:lnTo>
                    <a:pt x="86" y="478"/>
                  </a:lnTo>
                  <a:lnTo>
                    <a:pt x="84" y="476"/>
                  </a:lnTo>
                  <a:lnTo>
                    <a:pt x="82" y="476"/>
                  </a:lnTo>
                  <a:lnTo>
                    <a:pt x="82" y="478"/>
                  </a:lnTo>
                  <a:lnTo>
                    <a:pt x="78" y="464"/>
                  </a:lnTo>
                  <a:close/>
                  <a:moveTo>
                    <a:pt x="82" y="478"/>
                  </a:moveTo>
                  <a:lnTo>
                    <a:pt x="84" y="480"/>
                  </a:lnTo>
                  <a:lnTo>
                    <a:pt x="88" y="480"/>
                  </a:lnTo>
                  <a:lnTo>
                    <a:pt x="88" y="482"/>
                  </a:lnTo>
                  <a:lnTo>
                    <a:pt x="90" y="486"/>
                  </a:lnTo>
                  <a:lnTo>
                    <a:pt x="92" y="486"/>
                  </a:lnTo>
                  <a:lnTo>
                    <a:pt x="96" y="490"/>
                  </a:lnTo>
                  <a:lnTo>
                    <a:pt x="96" y="492"/>
                  </a:lnTo>
                  <a:lnTo>
                    <a:pt x="98" y="492"/>
                  </a:lnTo>
                  <a:lnTo>
                    <a:pt x="108" y="496"/>
                  </a:lnTo>
                  <a:lnTo>
                    <a:pt x="110" y="498"/>
                  </a:lnTo>
                  <a:lnTo>
                    <a:pt x="112" y="498"/>
                  </a:lnTo>
                  <a:lnTo>
                    <a:pt x="116" y="500"/>
                  </a:lnTo>
                  <a:lnTo>
                    <a:pt x="118" y="502"/>
                  </a:lnTo>
                  <a:lnTo>
                    <a:pt x="124" y="500"/>
                  </a:lnTo>
                  <a:lnTo>
                    <a:pt x="126" y="500"/>
                  </a:lnTo>
                  <a:lnTo>
                    <a:pt x="126" y="504"/>
                  </a:lnTo>
                  <a:lnTo>
                    <a:pt x="122" y="506"/>
                  </a:lnTo>
                  <a:lnTo>
                    <a:pt x="122" y="504"/>
                  </a:lnTo>
                  <a:lnTo>
                    <a:pt x="118" y="504"/>
                  </a:lnTo>
                  <a:lnTo>
                    <a:pt x="118" y="506"/>
                  </a:lnTo>
                  <a:lnTo>
                    <a:pt x="116" y="508"/>
                  </a:lnTo>
                  <a:lnTo>
                    <a:pt x="114" y="510"/>
                  </a:lnTo>
                  <a:lnTo>
                    <a:pt x="110" y="508"/>
                  </a:lnTo>
                  <a:lnTo>
                    <a:pt x="108" y="508"/>
                  </a:lnTo>
                  <a:lnTo>
                    <a:pt x="102" y="506"/>
                  </a:lnTo>
                  <a:lnTo>
                    <a:pt x="100" y="506"/>
                  </a:lnTo>
                  <a:lnTo>
                    <a:pt x="94" y="506"/>
                  </a:lnTo>
                  <a:lnTo>
                    <a:pt x="90" y="508"/>
                  </a:lnTo>
                  <a:lnTo>
                    <a:pt x="88" y="508"/>
                  </a:lnTo>
                  <a:lnTo>
                    <a:pt x="88" y="504"/>
                  </a:lnTo>
                  <a:lnTo>
                    <a:pt x="94" y="504"/>
                  </a:lnTo>
                  <a:lnTo>
                    <a:pt x="96" y="502"/>
                  </a:lnTo>
                  <a:lnTo>
                    <a:pt x="98" y="502"/>
                  </a:lnTo>
                  <a:lnTo>
                    <a:pt x="98" y="500"/>
                  </a:lnTo>
                  <a:lnTo>
                    <a:pt x="96" y="502"/>
                  </a:lnTo>
                  <a:lnTo>
                    <a:pt x="92" y="502"/>
                  </a:lnTo>
                  <a:lnTo>
                    <a:pt x="88" y="502"/>
                  </a:lnTo>
                  <a:lnTo>
                    <a:pt x="88" y="502"/>
                  </a:lnTo>
                  <a:lnTo>
                    <a:pt x="82" y="47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nvGrpSpPr>
            <p:cNvPr id="499" name="Central America">
              <a:extLst>
                <a:ext uri="{FF2B5EF4-FFF2-40B4-BE49-F238E27FC236}">
                  <a16:creationId xmlns:a16="http://schemas.microsoft.com/office/drawing/2014/main" id="{62448A77-EEB0-44F6-822C-E67FFC9D960C}"/>
                </a:ext>
              </a:extLst>
            </p:cNvPr>
            <p:cNvGrpSpPr/>
            <p:nvPr/>
          </p:nvGrpSpPr>
          <p:grpSpPr>
            <a:xfrm>
              <a:off x="3768745" y="3981277"/>
              <a:ext cx="344496" cy="271768"/>
              <a:chOff x="3768745" y="3981277"/>
              <a:chExt cx="344496" cy="271768"/>
            </a:xfrm>
            <a:grpFill/>
          </p:grpSpPr>
          <p:sp>
            <p:nvSpPr>
              <p:cNvPr id="500" name="Panama">
                <a:extLst>
                  <a:ext uri="{FF2B5EF4-FFF2-40B4-BE49-F238E27FC236}">
                    <a16:creationId xmlns:a16="http://schemas.microsoft.com/office/drawing/2014/main" id="{93F010FB-CE6F-4341-9429-563C9CC3EC4C}"/>
                  </a:ext>
                </a:extLst>
              </p:cNvPr>
              <p:cNvSpPr>
                <a:spLocks/>
              </p:cNvSpPr>
              <p:nvPr/>
            </p:nvSpPr>
            <p:spPr bwMode="auto">
              <a:xfrm>
                <a:off x="3983098" y="4191801"/>
                <a:ext cx="130143" cy="61244"/>
              </a:xfrm>
              <a:custGeom>
                <a:avLst/>
                <a:gdLst>
                  <a:gd name="T0" fmla="*/ 60 w 68"/>
                  <a:gd name="T1" fmla="*/ 28 h 32"/>
                  <a:gd name="T2" fmla="*/ 56 w 68"/>
                  <a:gd name="T3" fmla="*/ 22 h 32"/>
                  <a:gd name="T4" fmla="*/ 60 w 68"/>
                  <a:gd name="T5" fmla="*/ 18 h 32"/>
                  <a:gd name="T6" fmla="*/ 60 w 68"/>
                  <a:gd name="T7" fmla="*/ 16 h 32"/>
                  <a:gd name="T8" fmla="*/ 60 w 68"/>
                  <a:gd name="T9" fmla="*/ 14 h 32"/>
                  <a:gd name="T10" fmla="*/ 56 w 68"/>
                  <a:gd name="T11" fmla="*/ 18 h 32"/>
                  <a:gd name="T12" fmla="*/ 54 w 68"/>
                  <a:gd name="T13" fmla="*/ 14 h 32"/>
                  <a:gd name="T14" fmla="*/ 52 w 68"/>
                  <a:gd name="T15" fmla="*/ 10 h 32"/>
                  <a:gd name="T16" fmla="*/ 48 w 68"/>
                  <a:gd name="T17" fmla="*/ 8 h 32"/>
                  <a:gd name="T18" fmla="*/ 40 w 68"/>
                  <a:gd name="T19" fmla="*/ 10 h 32"/>
                  <a:gd name="T20" fmla="*/ 40 w 68"/>
                  <a:gd name="T21" fmla="*/ 12 h 32"/>
                  <a:gd name="T22" fmla="*/ 38 w 68"/>
                  <a:gd name="T23" fmla="*/ 18 h 32"/>
                  <a:gd name="T24" fmla="*/ 32 w 68"/>
                  <a:gd name="T25" fmla="*/ 18 h 32"/>
                  <a:gd name="T26" fmla="*/ 32 w 68"/>
                  <a:gd name="T27" fmla="*/ 22 h 32"/>
                  <a:gd name="T28" fmla="*/ 36 w 68"/>
                  <a:gd name="T29" fmla="*/ 26 h 32"/>
                  <a:gd name="T30" fmla="*/ 34 w 68"/>
                  <a:gd name="T31" fmla="*/ 28 h 32"/>
                  <a:gd name="T32" fmla="*/ 32 w 68"/>
                  <a:gd name="T33" fmla="*/ 30 h 32"/>
                  <a:gd name="T34" fmla="*/ 26 w 68"/>
                  <a:gd name="T35" fmla="*/ 32 h 32"/>
                  <a:gd name="T36" fmla="*/ 26 w 68"/>
                  <a:gd name="T37" fmla="*/ 28 h 32"/>
                  <a:gd name="T38" fmla="*/ 26 w 68"/>
                  <a:gd name="T39" fmla="*/ 24 h 32"/>
                  <a:gd name="T40" fmla="*/ 24 w 68"/>
                  <a:gd name="T41" fmla="*/ 24 h 32"/>
                  <a:gd name="T42" fmla="*/ 24 w 68"/>
                  <a:gd name="T43" fmla="*/ 26 h 32"/>
                  <a:gd name="T44" fmla="*/ 20 w 68"/>
                  <a:gd name="T45" fmla="*/ 26 h 32"/>
                  <a:gd name="T46" fmla="*/ 16 w 68"/>
                  <a:gd name="T47" fmla="*/ 22 h 32"/>
                  <a:gd name="T48" fmla="*/ 12 w 68"/>
                  <a:gd name="T49" fmla="*/ 18 h 32"/>
                  <a:gd name="T50" fmla="*/ 10 w 68"/>
                  <a:gd name="T51" fmla="*/ 18 h 32"/>
                  <a:gd name="T52" fmla="*/ 8 w 68"/>
                  <a:gd name="T53" fmla="*/ 18 h 32"/>
                  <a:gd name="T54" fmla="*/ 4 w 68"/>
                  <a:gd name="T55" fmla="*/ 18 h 32"/>
                  <a:gd name="T56" fmla="*/ 2 w 68"/>
                  <a:gd name="T57" fmla="*/ 16 h 32"/>
                  <a:gd name="T58" fmla="*/ 2 w 68"/>
                  <a:gd name="T59" fmla="*/ 12 h 32"/>
                  <a:gd name="T60" fmla="*/ 2 w 68"/>
                  <a:gd name="T61" fmla="*/ 10 h 32"/>
                  <a:gd name="T62" fmla="*/ 2 w 68"/>
                  <a:gd name="T63" fmla="*/ 6 h 32"/>
                  <a:gd name="T64" fmla="*/ 2 w 68"/>
                  <a:gd name="T65" fmla="*/ 4 h 32"/>
                  <a:gd name="T66" fmla="*/ 6 w 68"/>
                  <a:gd name="T67" fmla="*/ 2 h 32"/>
                  <a:gd name="T68" fmla="*/ 8 w 68"/>
                  <a:gd name="T69" fmla="*/ 4 h 32"/>
                  <a:gd name="T70" fmla="*/ 10 w 68"/>
                  <a:gd name="T71" fmla="*/ 6 h 32"/>
                  <a:gd name="T72" fmla="*/ 10 w 68"/>
                  <a:gd name="T73" fmla="*/ 6 h 32"/>
                  <a:gd name="T74" fmla="*/ 10 w 68"/>
                  <a:gd name="T75" fmla="*/ 8 h 32"/>
                  <a:gd name="T76" fmla="*/ 14 w 68"/>
                  <a:gd name="T77" fmla="*/ 8 h 32"/>
                  <a:gd name="T78" fmla="*/ 12 w 68"/>
                  <a:gd name="T79" fmla="*/ 6 h 32"/>
                  <a:gd name="T80" fmla="*/ 16 w 68"/>
                  <a:gd name="T81" fmla="*/ 8 h 32"/>
                  <a:gd name="T82" fmla="*/ 24 w 68"/>
                  <a:gd name="T83" fmla="*/ 10 h 32"/>
                  <a:gd name="T84" fmla="*/ 28 w 68"/>
                  <a:gd name="T85" fmla="*/ 8 h 32"/>
                  <a:gd name="T86" fmla="*/ 40 w 68"/>
                  <a:gd name="T87" fmla="*/ 4 h 32"/>
                  <a:gd name="T88" fmla="*/ 46 w 68"/>
                  <a:gd name="T89" fmla="*/ 0 h 32"/>
                  <a:gd name="T90" fmla="*/ 48 w 68"/>
                  <a:gd name="T91" fmla="*/ 2 h 32"/>
                  <a:gd name="T92" fmla="*/ 54 w 68"/>
                  <a:gd name="T93" fmla="*/ 4 h 32"/>
                  <a:gd name="T94" fmla="*/ 62 w 68"/>
                  <a:gd name="T95" fmla="*/ 6 h 32"/>
                  <a:gd name="T96" fmla="*/ 66 w 68"/>
                  <a:gd name="T97" fmla="*/ 12 h 32"/>
                  <a:gd name="T98" fmla="*/ 68 w 68"/>
                  <a:gd name="T99" fmla="*/ 12 h 32"/>
                  <a:gd name="T100" fmla="*/ 68 w 68"/>
                  <a:gd name="T101" fmla="*/ 16 h 32"/>
                  <a:gd name="T102" fmla="*/ 68 w 68"/>
                  <a:gd name="T103" fmla="*/ 22 h 32"/>
                  <a:gd name="T104" fmla="*/ 66 w 68"/>
                  <a:gd name="T105" fmla="*/ 26 h 32"/>
                  <a:gd name="T106" fmla="*/ 62 w 68"/>
                  <a:gd name="T10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32">
                    <a:moveTo>
                      <a:pt x="62" y="30"/>
                    </a:moveTo>
                    <a:lnTo>
                      <a:pt x="60" y="28"/>
                    </a:lnTo>
                    <a:lnTo>
                      <a:pt x="56" y="24"/>
                    </a:lnTo>
                    <a:lnTo>
                      <a:pt x="56" y="22"/>
                    </a:lnTo>
                    <a:lnTo>
                      <a:pt x="56" y="20"/>
                    </a:lnTo>
                    <a:lnTo>
                      <a:pt x="60" y="18"/>
                    </a:lnTo>
                    <a:lnTo>
                      <a:pt x="60" y="18"/>
                    </a:lnTo>
                    <a:lnTo>
                      <a:pt x="60" y="16"/>
                    </a:lnTo>
                    <a:lnTo>
                      <a:pt x="60" y="14"/>
                    </a:lnTo>
                    <a:lnTo>
                      <a:pt x="60" y="14"/>
                    </a:lnTo>
                    <a:lnTo>
                      <a:pt x="58" y="16"/>
                    </a:lnTo>
                    <a:lnTo>
                      <a:pt x="56" y="18"/>
                    </a:lnTo>
                    <a:lnTo>
                      <a:pt x="56" y="16"/>
                    </a:lnTo>
                    <a:lnTo>
                      <a:pt x="54" y="14"/>
                    </a:lnTo>
                    <a:lnTo>
                      <a:pt x="52" y="12"/>
                    </a:lnTo>
                    <a:lnTo>
                      <a:pt x="52" y="10"/>
                    </a:lnTo>
                    <a:lnTo>
                      <a:pt x="48" y="8"/>
                    </a:lnTo>
                    <a:lnTo>
                      <a:pt x="48" y="8"/>
                    </a:lnTo>
                    <a:lnTo>
                      <a:pt x="44" y="8"/>
                    </a:lnTo>
                    <a:lnTo>
                      <a:pt x="40" y="10"/>
                    </a:lnTo>
                    <a:lnTo>
                      <a:pt x="40" y="12"/>
                    </a:lnTo>
                    <a:lnTo>
                      <a:pt x="40" y="12"/>
                    </a:lnTo>
                    <a:lnTo>
                      <a:pt x="40" y="14"/>
                    </a:lnTo>
                    <a:lnTo>
                      <a:pt x="38" y="18"/>
                    </a:lnTo>
                    <a:lnTo>
                      <a:pt x="34" y="18"/>
                    </a:lnTo>
                    <a:lnTo>
                      <a:pt x="32" y="18"/>
                    </a:lnTo>
                    <a:lnTo>
                      <a:pt x="32" y="20"/>
                    </a:lnTo>
                    <a:lnTo>
                      <a:pt x="32" y="22"/>
                    </a:lnTo>
                    <a:lnTo>
                      <a:pt x="34" y="24"/>
                    </a:lnTo>
                    <a:lnTo>
                      <a:pt x="36" y="26"/>
                    </a:lnTo>
                    <a:lnTo>
                      <a:pt x="36" y="28"/>
                    </a:lnTo>
                    <a:lnTo>
                      <a:pt x="34" y="28"/>
                    </a:lnTo>
                    <a:lnTo>
                      <a:pt x="32" y="28"/>
                    </a:lnTo>
                    <a:lnTo>
                      <a:pt x="32" y="30"/>
                    </a:lnTo>
                    <a:lnTo>
                      <a:pt x="30" y="32"/>
                    </a:lnTo>
                    <a:lnTo>
                      <a:pt x="26" y="32"/>
                    </a:lnTo>
                    <a:lnTo>
                      <a:pt x="26" y="30"/>
                    </a:lnTo>
                    <a:lnTo>
                      <a:pt x="26" y="28"/>
                    </a:lnTo>
                    <a:lnTo>
                      <a:pt x="26" y="26"/>
                    </a:lnTo>
                    <a:lnTo>
                      <a:pt x="26" y="24"/>
                    </a:lnTo>
                    <a:lnTo>
                      <a:pt x="24" y="24"/>
                    </a:lnTo>
                    <a:lnTo>
                      <a:pt x="24" y="24"/>
                    </a:lnTo>
                    <a:lnTo>
                      <a:pt x="22" y="24"/>
                    </a:lnTo>
                    <a:lnTo>
                      <a:pt x="24" y="26"/>
                    </a:lnTo>
                    <a:lnTo>
                      <a:pt x="22" y="26"/>
                    </a:lnTo>
                    <a:lnTo>
                      <a:pt x="20" y="26"/>
                    </a:lnTo>
                    <a:lnTo>
                      <a:pt x="18" y="26"/>
                    </a:lnTo>
                    <a:lnTo>
                      <a:pt x="16" y="22"/>
                    </a:lnTo>
                    <a:lnTo>
                      <a:pt x="16" y="20"/>
                    </a:lnTo>
                    <a:lnTo>
                      <a:pt x="12" y="18"/>
                    </a:lnTo>
                    <a:lnTo>
                      <a:pt x="10" y="18"/>
                    </a:lnTo>
                    <a:lnTo>
                      <a:pt x="10" y="18"/>
                    </a:lnTo>
                    <a:lnTo>
                      <a:pt x="10" y="16"/>
                    </a:lnTo>
                    <a:lnTo>
                      <a:pt x="8" y="18"/>
                    </a:lnTo>
                    <a:lnTo>
                      <a:pt x="6" y="18"/>
                    </a:lnTo>
                    <a:lnTo>
                      <a:pt x="4" y="18"/>
                    </a:lnTo>
                    <a:lnTo>
                      <a:pt x="2" y="18"/>
                    </a:lnTo>
                    <a:lnTo>
                      <a:pt x="2" y="16"/>
                    </a:lnTo>
                    <a:lnTo>
                      <a:pt x="2" y="14"/>
                    </a:lnTo>
                    <a:lnTo>
                      <a:pt x="2" y="12"/>
                    </a:lnTo>
                    <a:lnTo>
                      <a:pt x="4" y="12"/>
                    </a:lnTo>
                    <a:lnTo>
                      <a:pt x="2" y="10"/>
                    </a:lnTo>
                    <a:lnTo>
                      <a:pt x="0" y="8"/>
                    </a:lnTo>
                    <a:lnTo>
                      <a:pt x="2" y="6"/>
                    </a:lnTo>
                    <a:lnTo>
                      <a:pt x="2" y="6"/>
                    </a:lnTo>
                    <a:lnTo>
                      <a:pt x="2" y="4"/>
                    </a:lnTo>
                    <a:lnTo>
                      <a:pt x="4" y="2"/>
                    </a:lnTo>
                    <a:lnTo>
                      <a:pt x="6" y="2"/>
                    </a:lnTo>
                    <a:lnTo>
                      <a:pt x="6" y="4"/>
                    </a:lnTo>
                    <a:lnTo>
                      <a:pt x="8" y="4"/>
                    </a:lnTo>
                    <a:lnTo>
                      <a:pt x="10" y="6"/>
                    </a:lnTo>
                    <a:lnTo>
                      <a:pt x="10" y="6"/>
                    </a:lnTo>
                    <a:lnTo>
                      <a:pt x="12" y="6"/>
                    </a:lnTo>
                    <a:lnTo>
                      <a:pt x="10" y="6"/>
                    </a:lnTo>
                    <a:lnTo>
                      <a:pt x="10" y="8"/>
                    </a:lnTo>
                    <a:lnTo>
                      <a:pt x="10" y="8"/>
                    </a:lnTo>
                    <a:lnTo>
                      <a:pt x="12" y="10"/>
                    </a:lnTo>
                    <a:lnTo>
                      <a:pt x="14" y="8"/>
                    </a:lnTo>
                    <a:lnTo>
                      <a:pt x="14" y="8"/>
                    </a:lnTo>
                    <a:lnTo>
                      <a:pt x="12" y="6"/>
                    </a:lnTo>
                    <a:lnTo>
                      <a:pt x="14" y="6"/>
                    </a:lnTo>
                    <a:lnTo>
                      <a:pt x="16" y="8"/>
                    </a:lnTo>
                    <a:lnTo>
                      <a:pt x="20" y="10"/>
                    </a:lnTo>
                    <a:lnTo>
                      <a:pt x="24" y="10"/>
                    </a:lnTo>
                    <a:lnTo>
                      <a:pt x="26" y="10"/>
                    </a:lnTo>
                    <a:lnTo>
                      <a:pt x="28" y="8"/>
                    </a:lnTo>
                    <a:lnTo>
                      <a:pt x="36" y="4"/>
                    </a:lnTo>
                    <a:lnTo>
                      <a:pt x="40" y="4"/>
                    </a:lnTo>
                    <a:lnTo>
                      <a:pt x="44" y="0"/>
                    </a:lnTo>
                    <a:lnTo>
                      <a:pt x="46" y="0"/>
                    </a:lnTo>
                    <a:lnTo>
                      <a:pt x="48" y="2"/>
                    </a:lnTo>
                    <a:lnTo>
                      <a:pt x="48" y="2"/>
                    </a:lnTo>
                    <a:lnTo>
                      <a:pt x="50" y="4"/>
                    </a:lnTo>
                    <a:lnTo>
                      <a:pt x="54" y="4"/>
                    </a:lnTo>
                    <a:lnTo>
                      <a:pt x="58" y="4"/>
                    </a:lnTo>
                    <a:lnTo>
                      <a:pt x="62" y="6"/>
                    </a:lnTo>
                    <a:lnTo>
                      <a:pt x="66" y="10"/>
                    </a:lnTo>
                    <a:lnTo>
                      <a:pt x="66" y="12"/>
                    </a:lnTo>
                    <a:lnTo>
                      <a:pt x="68" y="12"/>
                    </a:lnTo>
                    <a:lnTo>
                      <a:pt x="68" y="12"/>
                    </a:lnTo>
                    <a:lnTo>
                      <a:pt x="68" y="14"/>
                    </a:lnTo>
                    <a:lnTo>
                      <a:pt x="68" y="16"/>
                    </a:lnTo>
                    <a:lnTo>
                      <a:pt x="68" y="20"/>
                    </a:lnTo>
                    <a:lnTo>
                      <a:pt x="68" y="22"/>
                    </a:lnTo>
                    <a:lnTo>
                      <a:pt x="66" y="26"/>
                    </a:lnTo>
                    <a:lnTo>
                      <a:pt x="66" y="26"/>
                    </a:lnTo>
                    <a:lnTo>
                      <a:pt x="64" y="26"/>
                    </a:lnTo>
                    <a:lnTo>
                      <a:pt x="62" y="3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1" name="Costa Rica">
                <a:extLst>
                  <a:ext uri="{FF2B5EF4-FFF2-40B4-BE49-F238E27FC236}">
                    <a16:creationId xmlns:a16="http://schemas.microsoft.com/office/drawing/2014/main" id="{4373768A-CB12-416A-9312-2950270216FE}"/>
                  </a:ext>
                </a:extLst>
              </p:cNvPr>
              <p:cNvSpPr>
                <a:spLocks/>
              </p:cNvSpPr>
              <p:nvPr/>
            </p:nvSpPr>
            <p:spPr bwMode="auto">
              <a:xfrm>
                <a:off x="3914199" y="4153524"/>
                <a:ext cx="80382" cy="76554"/>
              </a:xfrm>
              <a:custGeom>
                <a:avLst/>
                <a:gdLst>
                  <a:gd name="T0" fmla="*/ 38 w 42"/>
                  <a:gd name="T1" fmla="*/ 36 h 40"/>
                  <a:gd name="T2" fmla="*/ 38 w 42"/>
                  <a:gd name="T3" fmla="*/ 38 h 40"/>
                  <a:gd name="T4" fmla="*/ 38 w 42"/>
                  <a:gd name="T5" fmla="*/ 40 h 40"/>
                  <a:gd name="T6" fmla="*/ 34 w 42"/>
                  <a:gd name="T7" fmla="*/ 38 h 40"/>
                  <a:gd name="T8" fmla="*/ 34 w 42"/>
                  <a:gd name="T9" fmla="*/ 38 h 40"/>
                  <a:gd name="T10" fmla="*/ 32 w 42"/>
                  <a:gd name="T11" fmla="*/ 34 h 40"/>
                  <a:gd name="T12" fmla="*/ 30 w 42"/>
                  <a:gd name="T13" fmla="*/ 32 h 40"/>
                  <a:gd name="T14" fmla="*/ 32 w 42"/>
                  <a:gd name="T15" fmla="*/ 34 h 40"/>
                  <a:gd name="T16" fmla="*/ 32 w 42"/>
                  <a:gd name="T17" fmla="*/ 38 h 40"/>
                  <a:gd name="T18" fmla="*/ 30 w 42"/>
                  <a:gd name="T19" fmla="*/ 38 h 40"/>
                  <a:gd name="T20" fmla="*/ 26 w 42"/>
                  <a:gd name="T21" fmla="*/ 34 h 40"/>
                  <a:gd name="T22" fmla="*/ 28 w 42"/>
                  <a:gd name="T23" fmla="*/ 32 h 40"/>
                  <a:gd name="T24" fmla="*/ 24 w 42"/>
                  <a:gd name="T25" fmla="*/ 26 h 40"/>
                  <a:gd name="T26" fmla="*/ 20 w 42"/>
                  <a:gd name="T27" fmla="*/ 24 h 40"/>
                  <a:gd name="T28" fmla="*/ 16 w 42"/>
                  <a:gd name="T29" fmla="*/ 20 h 40"/>
                  <a:gd name="T30" fmla="*/ 14 w 42"/>
                  <a:gd name="T31" fmla="*/ 16 h 40"/>
                  <a:gd name="T32" fmla="*/ 10 w 42"/>
                  <a:gd name="T33" fmla="*/ 12 h 40"/>
                  <a:gd name="T34" fmla="*/ 10 w 42"/>
                  <a:gd name="T35" fmla="*/ 16 h 40"/>
                  <a:gd name="T36" fmla="*/ 14 w 42"/>
                  <a:gd name="T37" fmla="*/ 20 h 40"/>
                  <a:gd name="T38" fmla="*/ 10 w 42"/>
                  <a:gd name="T39" fmla="*/ 22 h 40"/>
                  <a:gd name="T40" fmla="*/ 8 w 42"/>
                  <a:gd name="T41" fmla="*/ 18 h 40"/>
                  <a:gd name="T42" fmla="*/ 0 w 42"/>
                  <a:gd name="T43" fmla="*/ 16 h 40"/>
                  <a:gd name="T44" fmla="*/ 2 w 42"/>
                  <a:gd name="T45" fmla="*/ 10 h 40"/>
                  <a:gd name="T46" fmla="*/ 4 w 42"/>
                  <a:gd name="T47" fmla="*/ 8 h 40"/>
                  <a:gd name="T48" fmla="*/ 0 w 42"/>
                  <a:gd name="T49" fmla="*/ 6 h 40"/>
                  <a:gd name="T50" fmla="*/ 2 w 42"/>
                  <a:gd name="T51" fmla="*/ 2 h 40"/>
                  <a:gd name="T52" fmla="*/ 2 w 42"/>
                  <a:gd name="T53" fmla="*/ 2 h 40"/>
                  <a:gd name="T54" fmla="*/ 6 w 42"/>
                  <a:gd name="T55" fmla="*/ 0 h 40"/>
                  <a:gd name="T56" fmla="*/ 16 w 42"/>
                  <a:gd name="T57" fmla="*/ 2 h 40"/>
                  <a:gd name="T58" fmla="*/ 20 w 42"/>
                  <a:gd name="T59" fmla="*/ 4 h 40"/>
                  <a:gd name="T60" fmla="*/ 22 w 42"/>
                  <a:gd name="T61" fmla="*/ 6 h 40"/>
                  <a:gd name="T62" fmla="*/ 26 w 42"/>
                  <a:gd name="T63" fmla="*/ 8 h 40"/>
                  <a:gd name="T64" fmla="*/ 26 w 42"/>
                  <a:gd name="T65" fmla="*/ 8 h 40"/>
                  <a:gd name="T66" fmla="*/ 30 w 42"/>
                  <a:gd name="T67" fmla="*/ 6 h 40"/>
                  <a:gd name="T68" fmla="*/ 32 w 42"/>
                  <a:gd name="T69" fmla="*/ 8 h 40"/>
                  <a:gd name="T70" fmla="*/ 34 w 42"/>
                  <a:gd name="T71" fmla="*/ 14 h 40"/>
                  <a:gd name="T72" fmla="*/ 36 w 42"/>
                  <a:gd name="T73" fmla="*/ 18 h 40"/>
                  <a:gd name="T74" fmla="*/ 40 w 42"/>
                  <a:gd name="T75" fmla="*/ 20 h 40"/>
                  <a:gd name="T76" fmla="*/ 42 w 42"/>
                  <a:gd name="T77" fmla="*/ 22 h 40"/>
                  <a:gd name="T78" fmla="*/ 38 w 42"/>
                  <a:gd name="T79" fmla="*/ 24 h 40"/>
                  <a:gd name="T80" fmla="*/ 38 w 42"/>
                  <a:gd name="T81" fmla="*/ 26 h 40"/>
                  <a:gd name="T82" fmla="*/ 38 w 42"/>
                  <a:gd name="T83" fmla="*/ 30 h 40"/>
                  <a:gd name="T84" fmla="*/ 38 w 42"/>
                  <a:gd name="T85" fmla="*/ 32 h 40"/>
                  <a:gd name="T86" fmla="*/ 38 w 42"/>
                  <a:gd name="T8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40">
                    <a:moveTo>
                      <a:pt x="38" y="36"/>
                    </a:moveTo>
                    <a:lnTo>
                      <a:pt x="38" y="36"/>
                    </a:lnTo>
                    <a:lnTo>
                      <a:pt x="38" y="38"/>
                    </a:lnTo>
                    <a:lnTo>
                      <a:pt x="38" y="38"/>
                    </a:lnTo>
                    <a:lnTo>
                      <a:pt x="38" y="38"/>
                    </a:lnTo>
                    <a:lnTo>
                      <a:pt x="38" y="40"/>
                    </a:lnTo>
                    <a:lnTo>
                      <a:pt x="36" y="40"/>
                    </a:lnTo>
                    <a:lnTo>
                      <a:pt x="34" y="38"/>
                    </a:lnTo>
                    <a:lnTo>
                      <a:pt x="34" y="38"/>
                    </a:lnTo>
                    <a:lnTo>
                      <a:pt x="34" y="38"/>
                    </a:lnTo>
                    <a:lnTo>
                      <a:pt x="34" y="36"/>
                    </a:lnTo>
                    <a:lnTo>
                      <a:pt x="32" y="34"/>
                    </a:lnTo>
                    <a:lnTo>
                      <a:pt x="30" y="32"/>
                    </a:lnTo>
                    <a:lnTo>
                      <a:pt x="30" y="32"/>
                    </a:lnTo>
                    <a:lnTo>
                      <a:pt x="30" y="34"/>
                    </a:lnTo>
                    <a:lnTo>
                      <a:pt x="32" y="34"/>
                    </a:lnTo>
                    <a:lnTo>
                      <a:pt x="32" y="36"/>
                    </a:lnTo>
                    <a:lnTo>
                      <a:pt x="32" y="38"/>
                    </a:lnTo>
                    <a:lnTo>
                      <a:pt x="32" y="38"/>
                    </a:lnTo>
                    <a:lnTo>
                      <a:pt x="30" y="38"/>
                    </a:lnTo>
                    <a:lnTo>
                      <a:pt x="26" y="36"/>
                    </a:lnTo>
                    <a:lnTo>
                      <a:pt x="26" y="34"/>
                    </a:lnTo>
                    <a:lnTo>
                      <a:pt x="26" y="32"/>
                    </a:lnTo>
                    <a:lnTo>
                      <a:pt x="28" y="32"/>
                    </a:lnTo>
                    <a:lnTo>
                      <a:pt x="26" y="30"/>
                    </a:lnTo>
                    <a:lnTo>
                      <a:pt x="24" y="26"/>
                    </a:lnTo>
                    <a:lnTo>
                      <a:pt x="22" y="26"/>
                    </a:lnTo>
                    <a:lnTo>
                      <a:pt x="20" y="24"/>
                    </a:lnTo>
                    <a:lnTo>
                      <a:pt x="18" y="22"/>
                    </a:lnTo>
                    <a:lnTo>
                      <a:pt x="16" y="20"/>
                    </a:lnTo>
                    <a:lnTo>
                      <a:pt x="14" y="18"/>
                    </a:lnTo>
                    <a:lnTo>
                      <a:pt x="14" y="16"/>
                    </a:lnTo>
                    <a:lnTo>
                      <a:pt x="12" y="14"/>
                    </a:lnTo>
                    <a:lnTo>
                      <a:pt x="10" y="12"/>
                    </a:lnTo>
                    <a:lnTo>
                      <a:pt x="8" y="14"/>
                    </a:lnTo>
                    <a:lnTo>
                      <a:pt x="10" y="16"/>
                    </a:lnTo>
                    <a:lnTo>
                      <a:pt x="12" y="18"/>
                    </a:lnTo>
                    <a:lnTo>
                      <a:pt x="14" y="20"/>
                    </a:lnTo>
                    <a:lnTo>
                      <a:pt x="12" y="22"/>
                    </a:lnTo>
                    <a:lnTo>
                      <a:pt x="10" y="22"/>
                    </a:lnTo>
                    <a:lnTo>
                      <a:pt x="10" y="20"/>
                    </a:lnTo>
                    <a:lnTo>
                      <a:pt x="8" y="18"/>
                    </a:lnTo>
                    <a:lnTo>
                      <a:pt x="4" y="18"/>
                    </a:lnTo>
                    <a:lnTo>
                      <a:pt x="0" y="16"/>
                    </a:lnTo>
                    <a:lnTo>
                      <a:pt x="0" y="14"/>
                    </a:lnTo>
                    <a:lnTo>
                      <a:pt x="2" y="10"/>
                    </a:lnTo>
                    <a:lnTo>
                      <a:pt x="4" y="10"/>
                    </a:lnTo>
                    <a:lnTo>
                      <a:pt x="4" y="8"/>
                    </a:lnTo>
                    <a:lnTo>
                      <a:pt x="2" y="6"/>
                    </a:lnTo>
                    <a:lnTo>
                      <a:pt x="0" y="6"/>
                    </a:lnTo>
                    <a:lnTo>
                      <a:pt x="2" y="6"/>
                    </a:lnTo>
                    <a:lnTo>
                      <a:pt x="2" y="2"/>
                    </a:lnTo>
                    <a:lnTo>
                      <a:pt x="2" y="2"/>
                    </a:lnTo>
                    <a:lnTo>
                      <a:pt x="2" y="2"/>
                    </a:lnTo>
                    <a:lnTo>
                      <a:pt x="2" y="2"/>
                    </a:lnTo>
                    <a:lnTo>
                      <a:pt x="6" y="0"/>
                    </a:lnTo>
                    <a:lnTo>
                      <a:pt x="14" y="2"/>
                    </a:lnTo>
                    <a:lnTo>
                      <a:pt x="16" y="2"/>
                    </a:lnTo>
                    <a:lnTo>
                      <a:pt x="20" y="2"/>
                    </a:lnTo>
                    <a:lnTo>
                      <a:pt x="20" y="4"/>
                    </a:lnTo>
                    <a:lnTo>
                      <a:pt x="22" y="4"/>
                    </a:lnTo>
                    <a:lnTo>
                      <a:pt x="22" y="6"/>
                    </a:lnTo>
                    <a:lnTo>
                      <a:pt x="24" y="8"/>
                    </a:lnTo>
                    <a:lnTo>
                      <a:pt x="26" y="8"/>
                    </a:lnTo>
                    <a:lnTo>
                      <a:pt x="28" y="8"/>
                    </a:lnTo>
                    <a:lnTo>
                      <a:pt x="26" y="8"/>
                    </a:lnTo>
                    <a:lnTo>
                      <a:pt x="30" y="8"/>
                    </a:lnTo>
                    <a:lnTo>
                      <a:pt x="30" y="6"/>
                    </a:lnTo>
                    <a:lnTo>
                      <a:pt x="30" y="6"/>
                    </a:lnTo>
                    <a:lnTo>
                      <a:pt x="32" y="8"/>
                    </a:lnTo>
                    <a:lnTo>
                      <a:pt x="32" y="12"/>
                    </a:lnTo>
                    <a:lnTo>
                      <a:pt x="34" y="14"/>
                    </a:lnTo>
                    <a:lnTo>
                      <a:pt x="36" y="16"/>
                    </a:lnTo>
                    <a:lnTo>
                      <a:pt x="36" y="18"/>
                    </a:lnTo>
                    <a:lnTo>
                      <a:pt x="38" y="20"/>
                    </a:lnTo>
                    <a:lnTo>
                      <a:pt x="40" y="20"/>
                    </a:lnTo>
                    <a:lnTo>
                      <a:pt x="42" y="22"/>
                    </a:lnTo>
                    <a:lnTo>
                      <a:pt x="42" y="22"/>
                    </a:lnTo>
                    <a:lnTo>
                      <a:pt x="40" y="22"/>
                    </a:lnTo>
                    <a:lnTo>
                      <a:pt x="38" y="24"/>
                    </a:lnTo>
                    <a:lnTo>
                      <a:pt x="38" y="26"/>
                    </a:lnTo>
                    <a:lnTo>
                      <a:pt x="38" y="26"/>
                    </a:lnTo>
                    <a:lnTo>
                      <a:pt x="36" y="28"/>
                    </a:lnTo>
                    <a:lnTo>
                      <a:pt x="38" y="30"/>
                    </a:lnTo>
                    <a:lnTo>
                      <a:pt x="40" y="32"/>
                    </a:lnTo>
                    <a:lnTo>
                      <a:pt x="38" y="32"/>
                    </a:lnTo>
                    <a:lnTo>
                      <a:pt x="38" y="34"/>
                    </a:lnTo>
                    <a:lnTo>
                      <a:pt x="38" y="36"/>
                    </a:lnTo>
                    <a:lnTo>
                      <a:pt x="38" y="36"/>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2" name="Nicaragua">
                <a:extLst>
                  <a:ext uri="{FF2B5EF4-FFF2-40B4-BE49-F238E27FC236}">
                    <a16:creationId xmlns:a16="http://schemas.microsoft.com/office/drawing/2014/main" id="{A7358376-8BD8-4F0E-8107-C4C1F97D0D1F}"/>
                  </a:ext>
                </a:extLst>
              </p:cNvPr>
              <p:cNvSpPr>
                <a:spLocks/>
              </p:cNvSpPr>
              <p:nvPr/>
            </p:nvSpPr>
            <p:spPr bwMode="auto">
              <a:xfrm>
                <a:off x="3875921" y="4061659"/>
                <a:ext cx="111004" cy="107176"/>
              </a:xfrm>
              <a:custGeom>
                <a:avLst/>
                <a:gdLst>
                  <a:gd name="T0" fmla="*/ 22 w 58"/>
                  <a:gd name="T1" fmla="*/ 50 h 56"/>
                  <a:gd name="T2" fmla="*/ 26 w 58"/>
                  <a:gd name="T3" fmla="*/ 48 h 56"/>
                  <a:gd name="T4" fmla="*/ 36 w 58"/>
                  <a:gd name="T5" fmla="*/ 50 h 56"/>
                  <a:gd name="T6" fmla="*/ 40 w 58"/>
                  <a:gd name="T7" fmla="*/ 52 h 56"/>
                  <a:gd name="T8" fmla="*/ 42 w 58"/>
                  <a:gd name="T9" fmla="*/ 54 h 56"/>
                  <a:gd name="T10" fmla="*/ 46 w 58"/>
                  <a:gd name="T11" fmla="*/ 56 h 56"/>
                  <a:gd name="T12" fmla="*/ 48 w 58"/>
                  <a:gd name="T13" fmla="*/ 54 h 56"/>
                  <a:gd name="T14" fmla="*/ 48 w 58"/>
                  <a:gd name="T15" fmla="*/ 52 h 56"/>
                  <a:gd name="T16" fmla="*/ 46 w 58"/>
                  <a:gd name="T17" fmla="*/ 48 h 56"/>
                  <a:gd name="T18" fmla="*/ 48 w 58"/>
                  <a:gd name="T19" fmla="*/ 44 h 56"/>
                  <a:gd name="T20" fmla="*/ 48 w 58"/>
                  <a:gd name="T21" fmla="*/ 42 h 56"/>
                  <a:gd name="T22" fmla="*/ 46 w 58"/>
                  <a:gd name="T23" fmla="*/ 44 h 56"/>
                  <a:gd name="T24" fmla="*/ 48 w 58"/>
                  <a:gd name="T25" fmla="*/ 40 h 56"/>
                  <a:gd name="T26" fmla="*/ 48 w 58"/>
                  <a:gd name="T27" fmla="*/ 36 h 56"/>
                  <a:gd name="T28" fmla="*/ 50 w 58"/>
                  <a:gd name="T29" fmla="*/ 30 h 56"/>
                  <a:gd name="T30" fmla="*/ 50 w 58"/>
                  <a:gd name="T31" fmla="*/ 32 h 56"/>
                  <a:gd name="T32" fmla="*/ 50 w 58"/>
                  <a:gd name="T33" fmla="*/ 34 h 56"/>
                  <a:gd name="T34" fmla="*/ 50 w 58"/>
                  <a:gd name="T35" fmla="*/ 36 h 56"/>
                  <a:gd name="T36" fmla="*/ 52 w 58"/>
                  <a:gd name="T37" fmla="*/ 30 h 56"/>
                  <a:gd name="T38" fmla="*/ 52 w 58"/>
                  <a:gd name="T39" fmla="*/ 24 h 56"/>
                  <a:gd name="T40" fmla="*/ 50 w 58"/>
                  <a:gd name="T41" fmla="*/ 22 h 56"/>
                  <a:gd name="T42" fmla="*/ 52 w 58"/>
                  <a:gd name="T43" fmla="*/ 20 h 56"/>
                  <a:gd name="T44" fmla="*/ 52 w 58"/>
                  <a:gd name="T45" fmla="*/ 20 h 56"/>
                  <a:gd name="T46" fmla="*/ 56 w 58"/>
                  <a:gd name="T47" fmla="*/ 14 h 56"/>
                  <a:gd name="T48" fmla="*/ 56 w 58"/>
                  <a:gd name="T49" fmla="*/ 12 h 56"/>
                  <a:gd name="T50" fmla="*/ 56 w 58"/>
                  <a:gd name="T51" fmla="*/ 10 h 56"/>
                  <a:gd name="T52" fmla="*/ 56 w 58"/>
                  <a:gd name="T53" fmla="*/ 6 h 56"/>
                  <a:gd name="T54" fmla="*/ 56 w 58"/>
                  <a:gd name="T55" fmla="*/ 2 h 56"/>
                  <a:gd name="T56" fmla="*/ 56 w 58"/>
                  <a:gd name="T57" fmla="*/ 2 h 56"/>
                  <a:gd name="T58" fmla="*/ 54 w 58"/>
                  <a:gd name="T59" fmla="*/ 0 h 56"/>
                  <a:gd name="T60" fmla="*/ 52 w 58"/>
                  <a:gd name="T61" fmla="*/ 0 h 56"/>
                  <a:gd name="T62" fmla="*/ 48 w 58"/>
                  <a:gd name="T63" fmla="*/ 2 h 56"/>
                  <a:gd name="T64" fmla="*/ 46 w 58"/>
                  <a:gd name="T65" fmla="*/ 4 h 56"/>
                  <a:gd name="T66" fmla="*/ 42 w 58"/>
                  <a:gd name="T67" fmla="*/ 6 h 56"/>
                  <a:gd name="T68" fmla="*/ 40 w 58"/>
                  <a:gd name="T69" fmla="*/ 6 h 56"/>
                  <a:gd name="T70" fmla="*/ 38 w 58"/>
                  <a:gd name="T71" fmla="*/ 4 h 56"/>
                  <a:gd name="T72" fmla="*/ 34 w 58"/>
                  <a:gd name="T73" fmla="*/ 6 h 56"/>
                  <a:gd name="T74" fmla="*/ 32 w 58"/>
                  <a:gd name="T75" fmla="*/ 10 h 56"/>
                  <a:gd name="T76" fmla="*/ 28 w 58"/>
                  <a:gd name="T77" fmla="*/ 14 h 56"/>
                  <a:gd name="T78" fmla="*/ 26 w 58"/>
                  <a:gd name="T79" fmla="*/ 16 h 56"/>
                  <a:gd name="T80" fmla="*/ 22 w 58"/>
                  <a:gd name="T81" fmla="*/ 16 h 56"/>
                  <a:gd name="T82" fmla="*/ 18 w 58"/>
                  <a:gd name="T83" fmla="*/ 14 h 56"/>
                  <a:gd name="T84" fmla="*/ 10 w 58"/>
                  <a:gd name="T85" fmla="*/ 16 h 56"/>
                  <a:gd name="T86" fmla="*/ 10 w 58"/>
                  <a:gd name="T87" fmla="*/ 20 h 56"/>
                  <a:gd name="T88" fmla="*/ 10 w 58"/>
                  <a:gd name="T89" fmla="*/ 26 h 56"/>
                  <a:gd name="T90" fmla="*/ 4 w 58"/>
                  <a:gd name="T91" fmla="*/ 26 h 56"/>
                  <a:gd name="T92" fmla="*/ 4 w 58"/>
                  <a:gd name="T93" fmla="*/ 28 h 56"/>
                  <a:gd name="T94" fmla="*/ 0 w 58"/>
                  <a:gd name="T95" fmla="*/ 28 h 56"/>
                  <a:gd name="T96" fmla="*/ 8 w 58"/>
                  <a:gd name="T97" fmla="*/ 34 h 56"/>
                  <a:gd name="T98" fmla="*/ 10 w 58"/>
                  <a:gd name="T99" fmla="*/ 38 h 56"/>
                  <a:gd name="T100" fmla="*/ 20 w 58"/>
                  <a:gd name="T101" fmla="*/ 50 h 56"/>
                  <a:gd name="T102" fmla="*/ 22 w 58"/>
                  <a:gd name="T103"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56">
                    <a:moveTo>
                      <a:pt x="22" y="50"/>
                    </a:moveTo>
                    <a:lnTo>
                      <a:pt x="22" y="50"/>
                    </a:lnTo>
                    <a:lnTo>
                      <a:pt x="22" y="50"/>
                    </a:lnTo>
                    <a:lnTo>
                      <a:pt x="26" y="48"/>
                    </a:lnTo>
                    <a:lnTo>
                      <a:pt x="34" y="50"/>
                    </a:lnTo>
                    <a:lnTo>
                      <a:pt x="36" y="50"/>
                    </a:lnTo>
                    <a:lnTo>
                      <a:pt x="40" y="50"/>
                    </a:lnTo>
                    <a:lnTo>
                      <a:pt x="40" y="52"/>
                    </a:lnTo>
                    <a:lnTo>
                      <a:pt x="42" y="52"/>
                    </a:lnTo>
                    <a:lnTo>
                      <a:pt x="42" y="54"/>
                    </a:lnTo>
                    <a:lnTo>
                      <a:pt x="44" y="56"/>
                    </a:lnTo>
                    <a:lnTo>
                      <a:pt x="46" y="56"/>
                    </a:lnTo>
                    <a:lnTo>
                      <a:pt x="48" y="56"/>
                    </a:lnTo>
                    <a:lnTo>
                      <a:pt x="48" y="54"/>
                    </a:lnTo>
                    <a:lnTo>
                      <a:pt x="48" y="54"/>
                    </a:lnTo>
                    <a:lnTo>
                      <a:pt x="48" y="52"/>
                    </a:lnTo>
                    <a:lnTo>
                      <a:pt x="48" y="50"/>
                    </a:lnTo>
                    <a:lnTo>
                      <a:pt x="46" y="48"/>
                    </a:lnTo>
                    <a:lnTo>
                      <a:pt x="48" y="44"/>
                    </a:lnTo>
                    <a:lnTo>
                      <a:pt x="48" y="44"/>
                    </a:lnTo>
                    <a:lnTo>
                      <a:pt x="48" y="40"/>
                    </a:lnTo>
                    <a:lnTo>
                      <a:pt x="48" y="42"/>
                    </a:lnTo>
                    <a:lnTo>
                      <a:pt x="48" y="44"/>
                    </a:lnTo>
                    <a:lnTo>
                      <a:pt x="46" y="44"/>
                    </a:lnTo>
                    <a:lnTo>
                      <a:pt x="46" y="42"/>
                    </a:lnTo>
                    <a:lnTo>
                      <a:pt x="48" y="40"/>
                    </a:lnTo>
                    <a:lnTo>
                      <a:pt x="48" y="38"/>
                    </a:lnTo>
                    <a:lnTo>
                      <a:pt x="48" y="36"/>
                    </a:lnTo>
                    <a:lnTo>
                      <a:pt x="48" y="34"/>
                    </a:lnTo>
                    <a:lnTo>
                      <a:pt x="50" y="30"/>
                    </a:lnTo>
                    <a:lnTo>
                      <a:pt x="50" y="30"/>
                    </a:lnTo>
                    <a:lnTo>
                      <a:pt x="50" y="32"/>
                    </a:lnTo>
                    <a:lnTo>
                      <a:pt x="50" y="32"/>
                    </a:lnTo>
                    <a:lnTo>
                      <a:pt x="50" y="34"/>
                    </a:lnTo>
                    <a:lnTo>
                      <a:pt x="50" y="36"/>
                    </a:lnTo>
                    <a:lnTo>
                      <a:pt x="50" y="36"/>
                    </a:lnTo>
                    <a:lnTo>
                      <a:pt x="52" y="34"/>
                    </a:lnTo>
                    <a:lnTo>
                      <a:pt x="52" y="30"/>
                    </a:lnTo>
                    <a:lnTo>
                      <a:pt x="52" y="24"/>
                    </a:lnTo>
                    <a:lnTo>
                      <a:pt x="52" y="24"/>
                    </a:lnTo>
                    <a:lnTo>
                      <a:pt x="52" y="22"/>
                    </a:lnTo>
                    <a:lnTo>
                      <a:pt x="50" y="22"/>
                    </a:lnTo>
                    <a:lnTo>
                      <a:pt x="50" y="20"/>
                    </a:lnTo>
                    <a:lnTo>
                      <a:pt x="52" y="20"/>
                    </a:lnTo>
                    <a:lnTo>
                      <a:pt x="52" y="20"/>
                    </a:lnTo>
                    <a:lnTo>
                      <a:pt x="52" y="20"/>
                    </a:lnTo>
                    <a:lnTo>
                      <a:pt x="54" y="16"/>
                    </a:lnTo>
                    <a:lnTo>
                      <a:pt x="56" y="14"/>
                    </a:lnTo>
                    <a:lnTo>
                      <a:pt x="56" y="12"/>
                    </a:lnTo>
                    <a:lnTo>
                      <a:pt x="56" y="12"/>
                    </a:lnTo>
                    <a:lnTo>
                      <a:pt x="56" y="10"/>
                    </a:lnTo>
                    <a:lnTo>
                      <a:pt x="56" y="10"/>
                    </a:lnTo>
                    <a:lnTo>
                      <a:pt x="56" y="8"/>
                    </a:lnTo>
                    <a:lnTo>
                      <a:pt x="56" y="6"/>
                    </a:lnTo>
                    <a:lnTo>
                      <a:pt x="56" y="2"/>
                    </a:lnTo>
                    <a:lnTo>
                      <a:pt x="56" y="2"/>
                    </a:lnTo>
                    <a:lnTo>
                      <a:pt x="58" y="0"/>
                    </a:lnTo>
                    <a:lnTo>
                      <a:pt x="56" y="2"/>
                    </a:lnTo>
                    <a:lnTo>
                      <a:pt x="54" y="2"/>
                    </a:lnTo>
                    <a:lnTo>
                      <a:pt x="54" y="0"/>
                    </a:lnTo>
                    <a:lnTo>
                      <a:pt x="52" y="0"/>
                    </a:lnTo>
                    <a:lnTo>
                      <a:pt x="52" y="0"/>
                    </a:lnTo>
                    <a:lnTo>
                      <a:pt x="50" y="2"/>
                    </a:lnTo>
                    <a:lnTo>
                      <a:pt x="48" y="2"/>
                    </a:lnTo>
                    <a:lnTo>
                      <a:pt x="48" y="4"/>
                    </a:lnTo>
                    <a:lnTo>
                      <a:pt x="46" y="4"/>
                    </a:lnTo>
                    <a:lnTo>
                      <a:pt x="44" y="6"/>
                    </a:lnTo>
                    <a:lnTo>
                      <a:pt x="42" y="6"/>
                    </a:lnTo>
                    <a:lnTo>
                      <a:pt x="40" y="6"/>
                    </a:lnTo>
                    <a:lnTo>
                      <a:pt x="40" y="6"/>
                    </a:lnTo>
                    <a:lnTo>
                      <a:pt x="38" y="4"/>
                    </a:lnTo>
                    <a:lnTo>
                      <a:pt x="38" y="4"/>
                    </a:lnTo>
                    <a:lnTo>
                      <a:pt x="36" y="6"/>
                    </a:lnTo>
                    <a:lnTo>
                      <a:pt x="34" y="6"/>
                    </a:lnTo>
                    <a:lnTo>
                      <a:pt x="32" y="10"/>
                    </a:lnTo>
                    <a:lnTo>
                      <a:pt x="32" y="10"/>
                    </a:lnTo>
                    <a:lnTo>
                      <a:pt x="32" y="12"/>
                    </a:lnTo>
                    <a:lnTo>
                      <a:pt x="28" y="14"/>
                    </a:lnTo>
                    <a:lnTo>
                      <a:pt x="26" y="14"/>
                    </a:lnTo>
                    <a:lnTo>
                      <a:pt x="26" y="16"/>
                    </a:lnTo>
                    <a:lnTo>
                      <a:pt x="24" y="16"/>
                    </a:lnTo>
                    <a:lnTo>
                      <a:pt x="22" y="16"/>
                    </a:lnTo>
                    <a:lnTo>
                      <a:pt x="22" y="14"/>
                    </a:lnTo>
                    <a:lnTo>
                      <a:pt x="18" y="14"/>
                    </a:lnTo>
                    <a:lnTo>
                      <a:pt x="14" y="16"/>
                    </a:lnTo>
                    <a:lnTo>
                      <a:pt x="10" y="16"/>
                    </a:lnTo>
                    <a:lnTo>
                      <a:pt x="10" y="18"/>
                    </a:lnTo>
                    <a:lnTo>
                      <a:pt x="10" y="20"/>
                    </a:lnTo>
                    <a:lnTo>
                      <a:pt x="10" y="24"/>
                    </a:lnTo>
                    <a:lnTo>
                      <a:pt x="10" y="26"/>
                    </a:lnTo>
                    <a:lnTo>
                      <a:pt x="6" y="26"/>
                    </a:lnTo>
                    <a:lnTo>
                      <a:pt x="4" y="26"/>
                    </a:lnTo>
                    <a:lnTo>
                      <a:pt x="4" y="28"/>
                    </a:lnTo>
                    <a:lnTo>
                      <a:pt x="4" y="28"/>
                    </a:lnTo>
                    <a:lnTo>
                      <a:pt x="2" y="26"/>
                    </a:lnTo>
                    <a:lnTo>
                      <a:pt x="0" y="28"/>
                    </a:lnTo>
                    <a:lnTo>
                      <a:pt x="6" y="32"/>
                    </a:lnTo>
                    <a:lnTo>
                      <a:pt x="8" y="34"/>
                    </a:lnTo>
                    <a:lnTo>
                      <a:pt x="8" y="36"/>
                    </a:lnTo>
                    <a:lnTo>
                      <a:pt x="10" y="38"/>
                    </a:lnTo>
                    <a:lnTo>
                      <a:pt x="14" y="44"/>
                    </a:lnTo>
                    <a:lnTo>
                      <a:pt x="20" y="50"/>
                    </a:lnTo>
                    <a:lnTo>
                      <a:pt x="20" y="50"/>
                    </a:lnTo>
                    <a:lnTo>
                      <a:pt x="22" y="5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3" name="Honduras">
                <a:extLst>
                  <a:ext uri="{FF2B5EF4-FFF2-40B4-BE49-F238E27FC236}">
                    <a16:creationId xmlns:a16="http://schemas.microsoft.com/office/drawing/2014/main" id="{BE691561-D58B-4522-840E-4F1CF94050A1}"/>
                  </a:ext>
                </a:extLst>
              </p:cNvPr>
              <p:cNvSpPr>
                <a:spLocks/>
              </p:cNvSpPr>
              <p:nvPr/>
            </p:nvSpPr>
            <p:spPr bwMode="auto">
              <a:xfrm>
                <a:off x="3829989" y="4034865"/>
                <a:ext cx="156937" cy="76554"/>
              </a:xfrm>
              <a:custGeom>
                <a:avLst/>
                <a:gdLst>
                  <a:gd name="T0" fmla="*/ 30 w 82"/>
                  <a:gd name="T1" fmla="*/ 40 h 40"/>
                  <a:gd name="T2" fmla="*/ 34 w 82"/>
                  <a:gd name="T3" fmla="*/ 38 h 40"/>
                  <a:gd name="T4" fmla="*/ 34 w 82"/>
                  <a:gd name="T5" fmla="*/ 32 h 40"/>
                  <a:gd name="T6" fmla="*/ 38 w 82"/>
                  <a:gd name="T7" fmla="*/ 30 h 40"/>
                  <a:gd name="T8" fmla="*/ 46 w 82"/>
                  <a:gd name="T9" fmla="*/ 28 h 40"/>
                  <a:gd name="T10" fmla="*/ 48 w 82"/>
                  <a:gd name="T11" fmla="*/ 30 h 40"/>
                  <a:gd name="T12" fmla="*/ 50 w 82"/>
                  <a:gd name="T13" fmla="*/ 28 h 40"/>
                  <a:gd name="T14" fmla="*/ 56 w 82"/>
                  <a:gd name="T15" fmla="*/ 26 h 40"/>
                  <a:gd name="T16" fmla="*/ 56 w 82"/>
                  <a:gd name="T17" fmla="*/ 24 h 40"/>
                  <a:gd name="T18" fmla="*/ 60 w 82"/>
                  <a:gd name="T19" fmla="*/ 20 h 40"/>
                  <a:gd name="T20" fmla="*/ 62 w 82"/>
                  <a:gd name="T21" fmla="*/ 18 h 40"/>
                  <a:gd name="T22" fmla="*/ 64 w 82"/>
                  <a:gd name="T23" fmla="*/ 20 h 40"/>
                  <a:gd name="T24" fmla="*/ 68 w 82"/>
                  <a:gd name="T25" fmla="*/ 20 h 40"/>
                  <a:gd name="T26" fmla="*/ 72 w 82"/>
                  <a:gd name="T27" fmla="*/ 18 h 40"/>
                  <a:gd name="T28" fmla="*/ 74 w 82"/>
                  <a:gd name="T29" fmla="*/ 16 h 40"/>
                  <a:gd name="T30" fmla="*/ 76 w 82"/>
                  <a:gd name="T31" fmla="*/ 14 h 40"/>
                  <a:gd name="T32" fmla="*/ 78 w 82"/>
                  <a:gd name="T33" fmla="*/ 16 h 40"/>
                  <a:gd name="T34" fmla="*/ 82 w 82"/>
                  <a:gd name="T35" fmla="*/ 14 h 40"/>
                  <a:gd name="T36" fmla="*/ 82 w 82"/>
                  <a:gd name="T37" fmla="*/ 12 h 40"/>
                  <a:gd name="T38" fmla="*/ 76 w 82"/>
                  <a:gd name="T39" fmla="*/ 10 h 40"/>
                  <a:gd name="T40" fmla="*/ 76 w 82"/>
                  <a:gd name="T41" fmla="*/ 12 h 40"/>
                  <a:gd name="T42" fmla="*/ 72 w 82"/>
                  <a:gd name="T43" fmla="*/ 12 h 40"/>
                  <a:gd name="T44" fmla="*/ 68 w 82"/>
                  <a:gd name="T45" fmla="*/ 10 h 40"/>
                  <a:gd name="T46" fmla="*/ 66 w 82"/>
                  <a:gd name="T47" fmla="*/ 10 h 40"/>
                  <a:gd name="T48" fmla="*/ 68 w 82"/>
                  <a:gd name="T49" fmla="*/ 8 h 40"/>
                  <a:gd name="T50" fmla="*/ 70 w 82"/>
                  <a:gd name="T51" fmla="*/ 8 h 40"/>
                  <a:gd name="T52" fmla="*/ 74 w 82"/>
                  <a:gd name="T53" fmla="*/ 8 h 40"/>
                  <a:gd name="T54" fmla="*/ 68 w 82"/>
                  <a:gd name="T55" fmla="*/ 4 h 40"/>
                  <a:gd name="T56" fmla="*/ 64 w 82"/>
                  <a:gd name="T57" fmla="*/ 4 h 40"/>
                  <a:gd name="T58" fmla="*/ 62 w 82"/>
                  <a:gd name="T59" fmla="*/ 6 h 40"/>
                  <a:gd name="T60" fmla="*/ 56 w 82"/>
                  <a:gd name="T61" fmla="*/ 4 h 40"/>
                  <a:gd name="T62" fmla="*/ 48 w 82"/>
                  <a:gd name="T63" fmla="*/ 2 h 40"/>
                  <a:gd name="T64" fmla="*/ 44 w 82"/>
                  <a:gd name="T65" fmla="*/ 2 h 40"/>
                  <a:gd name="T66" fmla="*/ 44 w 82"/>
                  <a:gd name="T67" fmla="*/ 4 h 40"/>
                  <a:gd name="T68" fmla="*/ 40 w 82"/>
                  <a:gd name="T69" fmla="*/ 4 h 40"/>
                  <a:gd name="T70" fmla="*/ 30 w 82"/>
                  <a:gd name="T71" fmla="*/ 4 h 40"/>
                  <a:gd name="T72" fmla="*/ 20 w 82"/>
                  <a:gd name="T73" fmla="*/ 6 h 40"/>
                  <a:gd name="T74" fmla="*/ 18 w 82"/>
                  <a:gd name="T75" fmla="*/ 6 h 40"/>
                  <a:gd name="T76" fmla="*/ 16 w 82"/>
                  <a:gd name="T77" fmla="*/ 10 h 40"/>
                  <a:gd name="T78" fmla="*/ 10 w 82"/>
                  <a:gd name="T79" fmla="*/ 10 h 40"/>
                  <a:gd name="T80" fmla="*/ 6 w 82"/>
                  <a:gd name="T81" fmla="*/ 16 h 40"/>
                  <a:gd name="T82" fmla="*/ 4 w 82"/>
                  <a:gd name="T83" fmla="*/ 22 h 40"/>
                  <a:gd name="T84" fmla="*/ 2 w 82"/>
                  <a:gd name="T85" fmla="*/ 24 h 40"/>
                  <a:gd name="T86" fmla="*/ 2 w 82"/>
                  <a:gd name="T87" fmla="*/ 26 h 40"/>
                  <a:gd name="T88" fmla="*/ 2 w 82"/>
                  <a:gd name="T89" fmla="*/ 36 h 40"/>
                  <a:gd name="T90" fmla="*/ 8 w 82"/>
                  <a:gd name="T91" fmla="*/ 38 h 40"/>
                  <a:gd name="T92" fmla="*/ 12 w 82"/>
                  <a:gd name="T93" fmla="*/ 38 h 40"/>
                  <a:gd name="T94" fmla="*/ 10 w 82"/>
                  <a:gd name="T95" fmla="*/ 36 h 40"/>
                  <a:gd name="T96" fmla="*/ 14 w 82"/>
                  <a:gd name="T97" fmla="*/ 38 h 40"/>
                  <a:gd name="T98" fmla="*/ 22 w 82"/>
                  <a:gd name="T99" fmla="*/ 40 h 40"/>
                  <a:gd name="T100" fmla="*/ 22 w 82"/>
                  <a:gd name="T101" fmla="*/ 38 h 40"/>
                  <a:gd name="T102" fmla="*/ 24 w 82"/>
                  <a:gd name="T103" fmla="*/ 36 h 40"/>
                  <a:gd name="T104" fmla="*/ 26 w 82"/>
                  <a:gd name="T105" fmla="*/ 38 h 40"/>
                  <a:gd name="T106" fmla="*/ 28 w 82"/>
                  <a:gd name="T107" fmla="*/ 38 h 40"/>
                  <a:gd name="T108" fmla="*/ 28 w 82"/>
                  <a:gd name="T10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40">
                    <a:moveTo>
                      <a:pt x="28" y="40"/>
                    </a:moveTo>
                    <a:lnTo>
                      <a:pt x="30" y="40"/>
                    </a:lnTo>
                    <a:lnTo>
                      <a:pt x="34" y="40"/>
                    </a:lnTo>
                    <a:lnTo>
                      <a:pt x="34" y="38"/>
                    </a:lnTo>
                    <a:lnTo>
                      <a:pt x="34" y="34"/>
                    </a:lnTo>
                    <a:lnTo>
                      <a:pt x="34" y="32"/>
                    </a:lnTo>
                    <a:lnTo>
                      <a:pt x="34" y="30"/>
                    </a:lnTo>
                    <a:lnTo>
                      <a:pt x="38" y="30"/>
                    </a:lnTo>
                    <a:lnTo>
                      <a:pt x="42" y="28"/>
                    </a:lnTo>
                    <a:lnTo>
                      <a:pt x="46" y="28"/>
                    </a:lnTo>
                    <a:lnTo>
                      <a:pt x="46" y="30"/>
                    </a:lnTo>
                    <a:lnTo>
                      <a:pt x="48" y="30"/>
                    </a:lnTo>
                    <a:lnTo>
                      <a:pt x="50" y="30"/>
                    </a:lnTo>
                    <a:lnTo>
                      <a:pt x="50" y="28"/>
                    </a:lnTo>
                    <a:lnTo>
                      <a:pt x="52" y="28"/>
                    </a:lnTo>
                    <a:lnTo>
                      <a:pt x="56" y="26"/>
                    </a:lnTo>
                    <a:lnTo>
                      <a:pt x="56" y="24"/>
                    </a:lnTo>
                    <a:lnTo>
                      <a:pt x="56" y="24"/>
                    </a:lnTo>
                    <a:lnTo>
                      <a:pt x="58" y="20"/>
                    </a:lnTo>
                    <a:lnTo>
                      <a:pt x="60" y="20"/>
                    </a:lnTo>
                    <a:lnTo>
                      <a:pt x="62" y="18"/>
                    </a:lnTo>
                    <a:lnTo>
                      <a:pt x="62" y="18"/>
                    </a:lnTo>
                    <a:lnTo>
                      <a:pt x="64" y="20"/>
                    </a:lnTo>
                    <a:lnTo>
                      <a:pt x="64" y="20"/>
                    </a:lnTo>
                    <a:lnTo>
                      <a:pt x="66" y="20"/>
                    </a:lnTo>
                    <a:lnTo>
                      <a:pt x="68" y="20"/>
                    </a:lnTo>
                    <a:lnTo>
                      <a:pt x="70" y="18"/>
                    </a:lnTo>
                    <a:lnTo>
                      <a:pt x="72" y="18"/>
                    </a:lnTo>
                    <a:lnTo>
                      <a:pt x="72" y="16"/>
                    </a:lnTo>
                    <a:lnTo>
                      <a:pt x="74" y="16"/>
                    </a:lnTo>
                    <a:lnTo>
                      <a:pt x="76" y="14"/>
                    </a:lnTo>
                    <a:lnTo>
                      <a:pt x="76" y="14"/>
                    </a:lnTo>
                    <a:lnTo>
                      <a:pt x="78" y="14"/>
                    </a:lnTo>
                    <a:lnTo>
                      <a:pt x="78" y="16"/>
                    </a:lnTo>
                    <a:lnTo>
                      <a:pt x="80" y="16"/>
                    </a:lnTo>
                    <a:lnTo>
                      <a:pt x="82" y="14"/>
                    </a:lnTo>
                    <a:lnTo>
                      <a:pt x="82" y="14"/>
                    </a:lnTo>
                    <a:lnTo>
                      <a:pt x="82" y="12"/>
                    </a:lnTo>
                    <a:lnTo>
                      <a:pt x="78" y="10"/>
                    </a:lnTo>
                    <a:lnTo>
                      <a:pt x="76" y="10"/>
                    </a:lnTo>
                    <a:lnTo>
                      <a:pt x="76" y="10"/>
                    </a:lnTo>
                    <a:lnTo>
                      <a:pt x="76" y="12"/>
                    </a:lnTo>
                    <a:lnTo>
                      <a:pt x="74" y="12"/>
                    </a:lnTo>
                    <a:lnTo>
                      <a:pt x="72" y="12"/>
                    </a:lnTo>
                    <a:lnTo>
                      <a:pt x="70" y="10"/>
                    </a:lnTo>
                    <a:lnTo>
                      <a:pt x="68" y="10"/>
                    </a:lnTo>
                    <a:lnTo>
                      <a:pt x="66" y="10"/>
                    </a:lnTo>
                    <a:lnTo>
                      <a:pt x="66" y="10"/>
                    </a:lnTo>
                    <a:lnTo>
                      <a:pt x="68" y="8"/>
                    </a:lnTo>
                    <a:lnTo>
                      <a:pt x="68" y="8"/>
                    </a:lnTo>
                    <a:lnTo>
                      <a:pt x="68" y="8"/>
                    </a:lnTo>
                    <a:lnTo>
                      <a:pt x="70" y="8"/>
                    </a:lnTo>
                    <a:lnTo>
                      <a:pt x="74" y="8"/>
                    </a:lnTo>
                    <a:lnTo>
                      <a:pt x="74" y="8"/>
                    </a:lnTo>
                    <a:lnTo>
                      <a:pt x="72" y="6"/>
                    </a:lnTo>
                    <a:lnTo>
                      <a:pt x="68" y="4"/>
                    </a:lnTo>
                    <a:lnTo>
                      <a:pt x="66" y="4"/>
                    </a:lnTo>
                    <a:lnTo>
                      <a:pt x="64" y="4"/>
                    </a:lnTo>
                    <a:lnTo>
                      <a:pt x="64" y="4"/>
                    </a:lnTo>
                    <a:lnTo>
                      <a:pt x="62" y="6"/>
                    </a:lnTo>
                    <a:lnTo>
                      <a:pt x="62" y="4"/>
                    </a:lnTo>
                    <a:lnTo>
                      <a:pt x="56" y="4"/>
                    </a:lnTo>
                    <a:lnTo>
                      <a:pt x="50" y="4"/>
                    </a:lnTo>
                    <a:lnTo>
                      <a:pt x="48" y="2"/>
                    </a:lnTo>
                    <a:lnTo>
                      <a:pt x="44" y="0"/>
                    </a:lnTo>
                    <a:lnTo>
                      <a:pt x="44" y="2"/>
                    </a:lnTo>
                    <a:lnTo>
                      <a:pt x="46" y="2"/>
                    </a:lnTo>
                    <a:lnTo>
                      <a:pt x="44" y="4"/>
                    </a:lnTo>
                    <a:lnTo>
                      <a:pt x="42" y="4"/>
                    </a:lnTo>
                    <a:lnTo>
                      <a:pt x="40" y="4"/>
                    </a:lnTo>
                    <a:lnTo>
                      <a:pt x="36" y="4"/>
                    </a:lnTo>
                    <a:lnTo>
                      <a:pt x="30" y="4"/>
                    </a:lnTo>
                    <a:lnTo>
                      <a:pt x="24" y="4"/>
                    </a:lnTo>
                    <a:lnTo>
                      <a:pt x="20" y="6"/>
                    </a:lnTo>
                    <a:lnTo>
                      <a:pt x="20" y="4"/>
                    </a:lnTo>
                    <a:lnTo>
                      <a:pt x="18" y="6"/>
                    </a:lnTo>
                    <a:lnTo>
                      <a:pt x="16" y="8"/>
                    </a:lnTo>
                    <a:lnTo>
                      <a:pt x="16" y="10"/>
                    </a:lnTo>
                    <a:lnTo>
                      <a:pt x="12" y="12"/>
                    </a:lnTo>
                    <a:lnTo>
                      <a:pt x="10" y="10"/>
                    </a:lnTo>
                    <a:lnTo>
                      <a:pt x="8" y="14"/>
                    </a:lnTo>
                    <a:lnTo>
                      <a:pt x="6" y="16"/>
                    </a:lnTo>
                    <a:lnTo>
                      <a:pt x="6" y="18"/>
                    </a:lnTo>
                    <a:lnTo>
                      <a:pt x="4" y="22"/>
                    </a:lnTo>
                    <a:lnTo>
                      <a:pt x="2" y="24"/>
                    </a:lnTo>
                    <a:lnTo>
                      <a:pt x="2" y="24"/>
                    </a:lnTo>
                    <a:lnTo>
                      <a:pt x="2" y="26"/>
                    </a:lnTo>
                    <a:lnTo>
                      <a:pt x="2" y="26"/>
                    </a:lnTo>
                    <a:lnTo>
                      <a:pt x="0" y="32"/>
                    </a:lnTo>
                    <a:lnTo>
                      <a:pt x="2" y="36"/>
                    </a:lnTo>
                    <a:lnTo>
                      <a:pt x="2" y="34"/>
                    </a:lnTo>
                    <a:lnTo>
                      <a:pt x="8" y="38"/>
                    </a:lnTo>
                    <a:lnTo>
                      <a:pt x="10" y="38"/>
                    </a:lnTo>
                    <a:lnTo>
                      <a:pt x="12" y="38"/>
                    </a:lnTo>
                    <a:lnTo>
                      <a:pt x="10" y="38"/>
                    </a:lnTo>
                    <a:lnTo>
                      <a:pt x="10" y="36"/>
                    </a:lnTo>
                    <a:lnTo>
                      <a:pt x="12" y="36"/>
                    </a:lnTo>
                    <a:lnTo>
                      <a:pt x="14" y="38"/>
                    </a:lnTo>
                    <a:lnTo>
                      <a:pt x="16" y="40"/>
                    </a:lnTo>
                    <a:lnTo>
                      <a:pt x="22" y="40"/>
                    </a:lnTo>
                    <a:lnTo>
                      <a:pt x="22" y="38"/>
                    </a:lnTo>
                    <a:lnTo>
                      <a:pt x="22" y="38"/>
                    </a:lnTo>
                    <a:lnTo>
                      <a:pt x="24" y="36"/>
                    </a:lnTo>
                    <a:lnTo>
                      <a:pt x="24" y="36"/>
                    </a:lnTo>
                    <a:lnTo>
                      <a:pt x="26" y="38"/>
                    </a:lnTo>
                    <a:lnTo>
                      <a:pt x="26" y="38"/>
                    </a:lnTo>
                    <a:lnTo>
                      <a:pt x="26" y="36"/>
                    </a:lnTo>
                    <a:lnTo>
                      <a:pt x="28" y="38"/>
                    </a:lnTo>
                    <a:lnTo>
                      <a:pt x="28" y="38"/>
                    </a:lnTo>
                    <a:lnTo>
                      <a:pt x="28" y="40"/>
                    </a:lnTo>
                    <a:lnTo>
                      <a:pt x="28" y="4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4" name="El Salvador">
                <a:extLst>
                  <a:ext uri="{FF2B5EF4-FFF2-40B4-BE49-F238E27FC236}">
                    <a16:creationId xmlns:a16="http://schemas.microsoft.com/office/drawing/2014/main" id="{5C1BA1FE-44C4-451B-9DEA-F11AEF6CCE08}"/>
                  </a:ext>
                </a:extLst>
              </p:cNvPr>
              <p:cNvSpPr>
                <a:spLocks/>
              </p:cNvSpPr>
              <p:nvPr/>
            </p:nvSpPr>
            <p:spPr bwMode="auto">
              <a:xfrm>
                <a:off x="3818506" y="4076970"/>
                <a:ext cx="57416" cy="34449"/>
              </a:xfrm>
              <a:custGeom>
                <a:avLst/>
                <a:gdLst>
                  <a:gd name="T0" fmla="*/ 10 w 30"/>
                  <a:gd name="T1" fmla="*/ 0 h 18"/>
                  <a:gd name="T2" fmla="*/ 12 w 30"/>
                  <a:gd name="T3" fmla="*/ 0 h 18"/>
                  <a:gd name="T4" fmla="*/ 14 w 30"/>
                  <a:gd name="T5" fmla="*/ 2 h 18"/>
                  <a:gd name="T6" fmla="*/ 14 w 30"/>
                  <a:gd name="T7" fmla="*/ 2 h 18"/>
                  <a:gd name="T8" fmla="*/ 16 w 30"/>
                  <a:gd name="T9" fmla="*/ 2 h 18"/>
                  <a:gd name="T10" fmla="*/ 18 w 30"/>
                  <a:gd name="T11" fmla="*/ 2 h 18"/>
                  <a:gd name="T12" fmla="*/ 20 w 30"/>
                  <a:gd name="T13" fmla="*/ 2 h 18"/>
                  <a:gd name="T14" fmla="*/ 22 w 30"/>
                  <a:gd name="T15" fmla="*/ 6 h 18"/>
                  <a:gd name="T16" fmla="*/ 22 w 30"/>
                  <a:gd name="T17" fmla="*/ 6 h 18"/>
                  <a:gd name="T18" fmla="*/ 24 w 30"/>
                  <a:gd name="T19" fmla="*/ 8 h 18"/>
                  <a:gd name="T20" fmla="*/ 24 w 30"/>
                  <a:gd name="T21" fmla="*/ 6 h 18"/>
                  <a:gd name="T22" fmla="*/ 24 w 30"/>
                  <a:gd name="T23" fmla="*/ 6 h 18"/>
                  <a:gd name="T24" fmla="*/ 28 w 30"/>
                  <a:gd name="T25" fmla="*/ 4 h 18"/>
                  <a:gd name="T26" fmla="*/ 28 w 30"/>
                  <a:gd name="T27" fmla="*/ 6 h 18"/>
                  <a:gd name="T28" fmla="*/ 30 w 30"/>
                  <a:gd name="T29" fmla="*/ 6 h 18"/>
                  <a:gd name="T30" fmla="*/ 30 w 30"/>
                  <a:gd name="T31" fmla="*/ 8 h 18"/>
                  <a:gd name="T32" fmla="*/ 30 w 30"/>
                  <a:gd name="T33" fmla="*/ 10 h 18"/>
                  <a:gd name="T34" fmla="*/ 30 w 30"/>
                  <a:gd name="T35" fmla="*/ 10 h 18"/>
                  <a:gd name="T36" fmla="*/ 28 w 30"/>
                  <a:gd name="T37" fmla="*/ 14 h 18"/>
                  <a:gd name="T38" fmla="*/ 30 w 30"/>
                  <a:gd name="T39" fmla="*/ 14 h 18"/>
                  <a:gd name="T40" fmla="*/ 28 w 30"/>
                  <a:gd name="T41" fmla="*/ 16 h 18"/>
                  <a:gd name="T42" fmla="*/ 28 w 30"/>
                  <a:gd name="T43" fmla="*/ 16 h 18"/>
                  <a:gd name="T44" fmla="*/ 28 w 30"/>
                  <a:gd name="T45" fmla="*/ 18 h 18"/>
                  <a:gd name="T46" fmla="*/ 22 w 30"/>
                  <a:gd name="T47" fmla="*/ 18 h 18"/>
                  <a:gd name="T48" fmla="*/ 20 w 30"/>
                  <a:gd name="T49" fmla="*/ 16 h 18"/>
                  <a:gd name="T50" fmla="*/ 18 w 30"/>
                  <a:gd name="T51" fmla="*/ 14 h 18"/>
                  <a:gd name="T52" fmla="*/ 16 w 30"/>
                  <a:gd name="T53" fmla="*/ 14 h 18"/>
                  <a:gd name="T54" fmla="*/ 16 w 30"/>
                  <a:gd name="T55" fmla="*/ 16 h 18"/>
                  <a:gd name="T56" fmla="*/ 18 w 30"/>
                  <a:gd name="T57" fmla="*/ 16 h 18"/>
                  <a:gd name="T58" fmla="*/ 16 w 30"/>
                  <a:gd name="T59" fmla="*/ 16 h 18"/>
                  <a:gd name="T60" fmla="*/ 14 w 30"/>
                  <a:gd name="T61" fmla="*/ 16 h 18"/>
                  <a:gd name="T62" fmla="*/ 8 w 30"/>
                  <a:gd name="T63" fmla="*/ 12 h 18"/>
                  <a:gd name="T64" fmla="*/ 8 w 30"/>
                  <a:gd name="T65" fmla="*/ 14 h 18"/>
                  <a:gd name="T66" fmla="*/ 4 w 30"/>
                  <a:gd name="T67" fmla="*/ 12 h 18"/>
                  <a:gd name="T68" fmla="*/ 2 w 30"/>
                  <a:gd name="T69" fmla="*/ 10 h 18"/>
                  <a:gd name="T70" fmla="*/ 0 w 30"/>
                  <a:gd name="T71" fmla="*/ 10 h 18"/>
                  <a:gd name="T72" fmla="*/ 0 w 30"/>
                  <a:gd name="T73" fmla="*/ 10 h 18"/>
                  <a:gd name="T74" fmla="*/ 0 w 30"/>
                  <a:gd name="T75" fmla="*/ 8 h 18"/>
                  <a:gd name="T76" fmla="*/ 0 w 30"/>
                  <a:gd name="T77" fmla="*/ 8 h 18"/>
                  <a:gd name="T78" fmla="*/ 2 w 30"/>
                  <a:gd name="T79" fmla="*/ 4 h 18"/>
                  <a:gd name="T80" fmla="*/ 6 w 30"/>
                  <a:gd name="T81" fmla="*/ 4 h 18"/>
                  <a:gd name="T82" fmla="*/ 8 w 30"/>
                  <a:gd name="T83" fmla="*/ 4 h 18"/>
                  <a:gd name="T84" fmla="*/ 8 w 30"/>
                  <a:gd name="T85" fmla="*/ 2 h 18"/>
                  <a:gd name="T86" fmla="*/ 10 w 30"/>
                  <a:gd name="T8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 h="18">
                    <a:moveTo>
                      <a:pt x="10" y="0"/>
                    </a:moveTo>
                    <a:lnTo>
                      <a:pt x="12" y="0"/>
                    </a:lnTo>
                    <a:lnTo>
                      <a:pt x="14" y="2"/>
                    </a:lnTo>
                    <a:lnTo>
                      <a:pt x="14" y="2"/>
                    </a:lnTo>
                    <a:lnTo>
                      <a:pt x="16" y="2"/>
                    </a:lnTo>
                    <a:lnTo>
                      <a:pt x="18" y="2"/>
                    </a:lnTo>
                    <a:lnTo>
                      <a:pt x="20" y="2"/>
                    </a:lnTo>
                    <a:lnTo>
                      <a:pt x="22" y="6"/>
                    </a:lnTo>
                    <a:lnTo>
                      <a:pt x="22" y="6"/>
                    </a:lnTo>
                    <a:lnTo>
                      <a:pt x="24" y="8"/>
                    </a:lnTo>
                    <a:lnTo>
                      <a:pt x="24" y="6"/>
                    </a:lnTo>
                    <a:lnTo>
                      <a:pt x="24" y="6"/>
                    </a:lnTo>
                    <a:lnTo>
                      <a:pt x="28" y="4"/>
                    </a:lnTo>
                    <a:lnTo>
                      <a:pt x="28" y="6"/>
                    </a:lnTo>
                    <a:lnTo>
                      <a:pt x="30" y="6"/>
                    </a:lnTo>
                    <a:lnTo>
                      <a:pt x="30" y="8"/>
                    </a:lnTo>
                    <a:lnTo>
                      <a:pt x="30" y="10"/>
                    </a:lnTo>
                    <a:lnTo>
                      <a:pt x="30" y="10"/>
                    </a:lnTo>
                    <a:lnTo>
                      <a:pt x="28" y="14"/>
                    </a:lnTo>
                    <a:lnTo>
                      <a:pt x="30" y="14"/>
                    </a:lnTo>
                    <a:lnTo>
                      <a:pt x="28" y="16"/>
                    </a:lnTo>
                    <a:lnTo>
                      <a:pt x="28" y="16"/>
                    </a:lnTo>
                    <a:lnTo>
                      <a:pt x="28" y="18"/>
                    </a:lnTo>
                    <a:lnTo>
                      <a:pt x="22" y="18"/>
                    </a:lnTo>
                    <a:lnTo>
                      <a:pt x="20" y="16"/>
                    </a:lnTo>
                    <a:lnTo>
                      <a:pt x="18" y="14"/>
                    </a:lnTo>
                    <a:lnTo>
                      <a:pt x="16" y="14"/>
                    </a:lnTo>
                    <a:lnTo>
                      <a:pt x="16" y="16"/>
                    </a:lnTo>
                    <a:lnTo>
                      <a:pt x="18" y="16"/>
                    </a:lnTo>
                    <a:lnTo>
                      <a:pt x="16" y="16"/>
                    </a:lnTo>
                    <a:lnTo>
                      <a:pt x="14" y="16"/>
                    </a:lnTo>
                    <a:lnTo>
                      <a:pt x="8" y="12"/>
                    </a:lnTo>
                    <a:lnTo>
                      <a:pt x="8" y="14"/>
                    </a:lnTo>
                    <a:lnTo>
                      <a:pt x="4" y="12"/>
                    </a:lnTo>
                    <a:lnTo>
                      <a:pt x="2" y="10"/>
                    </a:lnTo>
                    <a:lnTo>
                      <a:pt x="0" y="10"/>
                    </a:lnTo>
                    <a:lnTo>
                      <a:pt x="0" y="10"/>
                    </a:lnTo>
                    <a:lnTo>
                      <a:pt x="0" y="8"/>
                    </a:lnTo>
                    <a:lnTo>
                      <a:pt x="0" y="8"/>
                    </a:lnTo>
                    <a:lnTo>
                      <a:pt x="2" y="4"/>
                    </a:lnTo>
                    <a:lnTo>
                      <a:pt x="6" y="4"/>
                    </a:lnTo>
                    <a:lnTo>
                      <a:pt x="8" y="4"/>
                    </a:lnTo>
                    <a:lnTo>
                      <a:pt x="8" y="2"/>
                    </a:lnTo>
                    <a:lnTo>
                      <a:pt x="10" y="0"/>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5" name="Belize">
                <a:extLst>
                  <a:ext uri="{FF2B5EF4-FFF2-40B4-BE49-F238E27FC236}">
                    <a16:creationId xmlns:a16="http://schemas.microsoft.com/office/drawing/2014/main" id="{91735159-A10D-49C9-B1BE-C7B49F5CF9EB}"/>
                  </a:ext>
                </a:extLst>
              </p:cNvPr>
              <p:cNvSpPr>
                <a:spLocks/>
              </p:cNvSpPr>
              <p:nvPr/>
            </p:nvSpPr>
            <p:spPr bwMode="auto">
              <a:xfrm>
                <a:off x="3845300" y="3981277"/>
                <a:ext cx="26794" cy="57416"/>
              </a:xfrm>
              <a:custGeom>
                <a:avLst/>
                <a:gdLst>
                  <a:gd name="T0" fmla="*/ 0 w 14"/>
                  <a:gd name="T1" fmla="*/ 8 h 30"/>
                  <a:gd name="T2" fmla="*/ 0 w 14"/>
                  <a:gd name="T3" fmla="*/ 8 h 30"/>
                  <a:gd name="T4" fmla="*/ 0 w 14"/>
                  <a:gd name="T5" fmla="*/ 6 h 30"/>
                  <a:gd name="T6" fmla="*/ 0 w 14"/>
                  <a:gd name="T7" fmla="*/ 4 h 30"/>
                  <a:gd name="T8" fmla="*/ 2 w 14"/>
                  <a:gd name="T9" fmla="*/ 4 h 30"/>
                  <a:gd name="T10" fmla="*/ 2 w 14"/>
                  <a:gd name="T11" fmla="*/ 6 h 30"/>
                  <a:gd name="T12" fmla="*/ 4 w 14"/>
                  <a:gd name="T13" fmla="*/ 6 h 30"/>
                  <a:gd name="T14" fmla="*/ 4 w 14"/>
                  <a:gd name="T15" fmla="*/ 6 h 30"/>
                  <a:gd name="T16" fmla="*/ 4 w 14"/>
                  <a:gd name="T17" fmla="*/ 6 h 30"/>
                  <a:gd name="T18" fmla="*/ 4 w 14"/>
                  <a:gd name="T19" fmla="*/ 4 h 30"/>
                  <a:gd name="T20" fmla="*/ 6 w 14"/>
                  <a:gd name="T21" fmla="*/ 2 h 30"/>
                  <a:gd name="T22" fmla="*/ 8 w 14"/>
                  <a:gd name="T23" fmla="*/ 0 h 30"/>
                  <a:gd name="T24" fmla="*/ 8 w 14"/>
                  <a:gd name="T25" fmla="*/ 0 h 30"/>
                  <a:gd name="T26" fmla="*/ 8 w 14"/>
                  <a:gd name="T27" fmla="*/ 0 h 30"/>
                  <a:gd name="T28" fmla="*/ 10 w 14"/>
                  <a:gd name="T29" fmla="*/ 0 h 30"/>
                  <a:gd name="T30" fmla="*/ 10 w 14"/>
                  <a:gd name="T31" fmla="*/ 0 h 30"/>
                  <a:gd name="T32" fmla="*/ 12 w 14"/>
                  <a:gd name="T33" fmla="*/ 0 h 30"/>
                  <a:gd name="T34" fmla="*/ 14 w 14"/>
                  <a:gd name="T35" fmla="*/ 0 h 30"/>
                  <a:gd name="T36" fmla="*/ 14 w 14"/>
                  <a:gd name="T37" fmla="*/ 0 h 30"/>
                  <a:gd name="T38" fmla="*/ 14 w 14"/>
                  <a:gd name="T39" fmla="*/ 2 h 30"/>
                  <a:gd name="T40" fmla="*/ 12 w 14"/>
                  <a:gd name="T41" fmla="*/ 8 h 30"/>
                  <a:gd name="T42" fmla="*/ 12 w 14"/>
                  <a:gd name="T43" fmla="*/ 10 h 30"/>
                  <a:gd name="T44" fmla="*/ 10 w 14"/>
                  <a:gd name="T45" fmla="*/ 14 h 30"/>
                  <a:gd name="T46" fmla="*/ 12 w 14"/>
                  <a:gd name="T47" fmla="*/ 16 h 30"/>
                  <a:gd name="T48" fmla="*/ 12 w 14"/>
                  <a:gd name="T49" fmla="*/ 20 h 30"/>
                  <a:gd name="T50" fmla="*/ 10 w 14"/>
                  <a:gd name="T51" fmla="*/ 22 h 30"/>
                  <a:gd name="T52" fmla="*/ 8 w 14"/>
                  <a:gd name="T53" fmla="*/ 28 h 30"/>
                  <a:gd name="T54" fmla="*/ 6 w 14"/>
                  <a:gd name="T55" fmla="*/ 26 h 30"/>
                  <a:gd name="T56" fmla="*/ 4 w 14"/>
                  <a:gd name="T57" fmla="*/ 28 h 30"/>
                  <a:gd name="T58" fmla="*/ 2 w 14"/>
                  <a:gd name="T59" fmla="*/ 30 h 30"/>
                  <a:gd name="T60" fmla="*/ 2 w 14"/>
                  <a:gd name="T61" fmla="*/ 30 h 30"/>
                  <a:gd name="T62" fmla="*/ 2 w 14"/>
                  <a:gd name="T63" fmla="*/ 30 h 30"/>
                  <a:gd name="T64" fmla="*/ 0 w 14"/>
                  <a:gd name="T65" fmla="*/ 30 h 30"/>
                  <a:gd name="T66" fmla="*/ 0 w 14"/>
                  <a:gd name="T67" fmla="*/ 30 h 30"/>
                  <a:gd name="T68" fmla="*/ 0 w 14"/>
                  <a:gd name="T69" fmla="*/ 8 h 30"/>
                  <a:gd name="T70" fmla="*/ 0 w 14"/>
                  <a:gd name="T71"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 h="30">
                    <a:moveTo>
                      <a:pt x="0" y="8"/>
                    </a:moveTo>
                    <a:lnTo>
                      <a:pt x="0" y="8"/>
                    </a:lnTo>
                    <a:lnTo>
                      <a:pt x="0" y="6"/>
                    </a:lnTo>
                    <a:lnTo>
                      <a:pt x="0" y="4"/>
                    </a:lnTo>
                    <a:lnTo>
                      <a:pt x="2" y="4"/>
                    </a:lnTo>
                    <a:lnTo>
                      <a:pt x="2" y="6"/>
                    </a:lnTo>
                    <a:lnTo>
                      <a:pt x="4" y="6"/>
                    </a:lnTo>
                    <a:lnTo>
                      <a:pt x="4" y="6"/>
                    </a:lnTo>
                    <a:lnTo>
                      <a:pt x="4" y="6"/>
                    </a:lnTo>
                    <a:lnTo>
                      <a:pt x="4" y="4"/>
                    </a:lnTo>
                    <a:lnTo>
                      <a:pt x="6" y="2"/>
                    </a:lnTo>
                    <a:lnTo>
                      <a:pt x="8" y="0"/>
                    </a:lnTo>
                    <a:lnTo>
                      <a:pt x="8" y="0"/>
                    </a:lnTo>
                    <a:lnTo>
                      <a:pt x="8" y="0"/>
                    </a:lnTo>
                    <a:lnTo>
                      <a:pt x="10" y="0"/>
                    </a:lnTo>
                    <a:lnTo>
                      <a:pt x="10" y="0"/>
                    </a:lnTo>
                    <a:lnTo>
                      <a:pt x="12" y="0"/>
                    </a:lnTo>
                    <a:lnTo>
                      <a:pt x="14" y="0"/>
                    </a:lnTo>
                    <a:lnTo>
                      <a:pt x="14" y="0"/>
                    </a:lnTo>
                    <a:lnTo>
                      <a:pt x="14" y="2"/>
                    </a:lnTo>
                    <a:lnTo>
                      <a:pt x="12" y="8"/>
                    </a:lnTo>
                    <a:lnTo>
                      <a:pt x="12" y="10"/>
                    </a:lnTo>
                    <a:lnTo>
                      <a:pt x="10" y="14"/>
                    </a:lnTo>
                    <a:lnTo>
                      <a:pt x="12" y="16"/>
                    </a:lnTo>
                    <a:lnTo>
                      <a:pt x="12" y="20"/>
                    </a:lnTo>
                    <a:lnTo>
                      <a:pt x="10" y="22"/>
                    </a:lnTo>
                    <a:lnTo>
                      <a:pt x="8" y="28"/>
                    </a:lnTo>
                    <a:lnTo>
                      <a:pt x="6" y="26"/>
                    </a:lnTo>
                    <a:lnTo>
                      <a:pt x="4" y="28"/>
                    </a:lnTo>
                    <a:lnTo>
                      <a:pt x="2" y="30"/>
                    </a:lnTo>
                    <a:lnTo>
                      <a:pt x="2" y="30"/>
                    </a:lnTo>
                    <a:lnTo>
                      <a:pt x="2" y="30"/>
                    </a:lnTo>
                    <a:lnTo>
                      <a:pt x="0" y="30"/>
                    </a:lnTo>
                    <a:lnTo>
                      <a:pt x="0" y="30"/>
                    </a:lnTo>
                    <a:lnTo>
                      <a:pt x="0" y="8"/>
                    </a:lnTo>
                    <a:lnTo>
                      <a:pt x="0" y="8"/>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506" name="Guatemala">
                <a:extLst>
                  <a:ext uri="{FF2B5EF4-FFF2-40B4-BE49-F238E27FC236}">
                    <a16:creationId xmlns:a16="http://schemas.microsoft.com/office/drawing/2014/main" id="{B8866CB9-B432-4901-99A4-AEB1F44C7F03}"/>
                  </a:ext>
                </a:extLst>
              </p:cNvPr>
              <p:cNvSpPr>
                <a:spLocks/>
              </p:cNvSpPr>
              <p:nvPr/>
            </p:nvSpPr>
            <p:spPr bwMode="auto">
              <a:xfrm>
                <a:off x="3768745" y="3996588"/>
                <a:ext cx="99521" cy="99521"/>
              </a:xfrm>
              <a:custGeom>
                <a:avLst/>
                <a:gdLst>
                  <a:gd name="T0" fmla="*/ 26 w 52"/>
                  <a:gd name="T1" fmla="*/ 52 h 52"/>
                  <a:gd name="T2" fmla="*/ 26 w 52"/>
                  <a:gd name="T3" fmla="*/ 50 h 52"/>
                  <a:gd name="T4" fmla="*/ 26 w 52"/>
                  <a:gd name="T5" fmla="*/ 50 h 52"/>
                  <a:gd name="T6" fmla="*/ 28 w 52"/>
                  <a:gd name="T7" fmla="*/ 46 h 52"/>
                  <a:gd name="T8" fmla="*/ 32 w 52"/>
                  <a:gd name="T9" fmla="*/ 46 h 52"/>
                  <a:gd name="T10" fmla="*/ 34 w 52"/>
                  <a:gd name="T11" fmla="*/ 46 h 52"/>
                  <a:gd name="T12" fmla="*/ 34 w 52"/>
                  <a:gd name="T13" fmla="*/ 44 h 52"/>
                  <a:gd name="T14" fmla="*/ 36 w 52"/>
                  <a:gd name="T15" fmla="*/ 42 h 52"/>
                  <a:gd name="T16" fmla="*/ 38 w 52"/>
                  <a:gd name="T17" fmla="*/ 38 h 52"/>
                  <a:gd name="T18" fmla="*/ 38 w 52"/>
                  <a:gd name="T19" fmla="*/ 36 h 52"/>
                  <a:gd name="T20" fmla="*/ 40 w 52"/>
                  <a:gd name="T21" fmla="*/ 34 h 52"/>
                  <a:gd name="T22" fmla="*/ 42 w 52"/>
                  <a:gd name="T23" fmla="*/ 30 h 52"/>
                  <a:gd name="T24" fmla="*/ 44 w 52"/>
                  <a:gd name="T25" fmla="*/ 32 h 52"/>
                  <a:gd name="T26" fmla="*/ 48 w 52"/>
                  <a:gd name="T27" fmla="*/ 30 h 52"/>
                  <a:gd name="T28" fmla="*/ 48 w 52"/>
                  <a:gd name="T29" fmla="*/ 28 h 52"/>
                  <a:gd name="T30" fmla="*/ 50 w 52"/>
                  <a:gd name="T31" fmla="*/ 26 h 52"/>
                  <a:gd name="T32" fmla="*/ 52 w 52"/>
                  <a:gd name="T33" fmla="*/ 24 h 52"/>
                  <a:gd name="T34" fmla="*/ 50 w 52"/>
                  <a:gd name="T35" fmla="*/ 24 h 52"/>
                  <a:gd name="T36" fmla="*/ 48 w 52"/>
                  <a:gd name="T37" fmla="*/ 24 h 52"/>
                  <a:gd name="T38" fmla="*/ 48 w 52"/>
                  <a:gd name="T39" fmla="*/ 26 h 52"/>
                  <a:gd name="T40" fmla="*/ 46 w 52"/>
                  <a:gd name="T41" fmla="*/ 24 h 52"/>
                  <a:gd name="T42" fmla="*/ 44 w 52"/>
                  <a:gd name="T43" fmla="*/ 24 h 52"/>
                  <a:gd name="T44" fmla="*/ 42 w 52"/>
                  <a:gd name="T45" fmla="*/ 22 h 52"/>
                  <a:gd name="T46" fmla="*/ 42 w 52"/>
                  <a:gd name="T47" fmla="*/ 22 h 52"/>
                  <a:gd name="T48" fmla="*/ 40 w 52"/>
                  <a:gd name="T49" fmla="*/ 22 h 52"/>
                  <a:gd name="T50" fmla="*/ 40 w 52"/>
                  <a:gd name="T51" fmla="*/ 22 h 52"/>
                  <a:gd name="T52" fmla="*/ 40 w 52"/>
                  <a:gd name="T53" fmla="*/ 0 h 52"/>
                  <a:gd name="T54" fmla="*/ 40 w 52"/>
                  <a:gd name="T55" fmla="*/ 0 h 52"/>
                  <a:gd name="T56" fmla="*/ 18 w 52"/>
                  <a:gd name="T57" fmla="*/ 0 h 52"/>
                  <a:gd name="T58" fmla="*/ 18 w 52"/>
                  <a:gd name="T59" fmla="*/ 6 h 52"/>
                  <a:gd name="T60" fmla="*/ 12 w 52"/>
                  <a:gd name="T61" fmla="*/ 6 h 52"/>
                  <a:gd name="T62" fmla="*/ 14 w 52"/>
                  <a:gd name="T63" fmla="*/ 8 h 52"/>
                  <a:gd name="T64" fmla="*/ 14 w 52"/>
                  <a:gd name="T65" fmla="*/ 8 h 52"/>
                  <a:gd name="T66" fmla="*/ 16 w 52"/>
                  <a:gd name="T67" fmla="*/ 10 h 52"/>
                  <a:gd name="T68" fmla="*/ 18 w 52"/>
                  <a:gd name="T69" fmla="*/ 12 h 52"/>
                  <a:gd name="T70" fmla="*/ 20 w 52"/>
                  <a:gd name="T71" fmla="*/ 12 h 52"/>
                  <a:gd name="T72" fmla="*/ 20 w 52"/>
                  <a:gd name="T73" fmla="*/ 14 h 52"/>
                  <a:gd name="T74" fmla="*/ 22 w 52"/>
                  <a:gd name="T75" fmla="*/ 16 h 52"/>
                  <a:gd name="T76" fmla="*/ 22 w 52"/>
                  <a:gd name="T77" fmla="*/ 16 h 52"/>
                  <a:gd name="T78" fmla="*/ 24 w 52"/>
                  <a:gd name="T79" fmla="*/ 16 h 52"/>
                  <a:gd name="T80" fmla="*/ 26 w 52"/>
                  <a:gd name="T81" fmla="*/ 18 h 52"/>
                  <a:gd name="T82" fmla="*/ 26 w 52"/>
                  <a:gd name="T83" fmla="*/ 20 h 52"/>
                  <a:gd name="T84" fmla="*/ 24 w 52"/>
                  <a:gd name="T85" fmla="*/ 20 h 52"/>
                  <a:gd name="T86" fmla="*/ 8 w 52"/>
                  <a:gd name="T87" fmla="*/ 20 h 52"/>
                  <a:gd name="T88" fmla="*/ 2 w 52"/>
                  <a:gd name="T89" fmla="*/ 32 h 52"/>
                  <a:gd name="T90" fmla="*/ 2 w 52"/>
                  <a:gd name="T91" fmla="*/ 34 h 52"/>
                  <a:gd name="T92" fmla="*/ 2 w 52"/>
                  <a:gd name="T93" fmla="*/ 36 h 52"/>
                  <a:gd name="T94" fmla="*/ 2 w 52"/>
                  <a:gd name="T95" fmla="*/ 36 h 52"/>
                  <a:gd name="T96" fmla="*/ 2 w 52"/>
                  <a:gd name="T97" fmla="*/ 36 h 52"/>
                  <a:gd name="T98" fmla="*/ 2 w 52"/>
                  <a:gd name="T99" fmla="*/ 38 h 52"/>
                  <a:gd name="T100" fmla="*/ 2 w 52"/>
                  <a:gd name="T101" fmla="*/ 38 h 52"/>
                  <a:gd name="T102" fmla="*/ 2 w 52"/>
                  <a:gd name="T103" fmla="*/ 40 h 52"/>
                  <a:gd name="T104" fmla="*/ 0 w 52"/>
                  <a:gd name="T105" fmla="*/ 40 h 52"/>
                  <a:gd name="T106" fmla="*/ 0 w 52"/>
                  <a:gd name="T107" fmla="*/ 42 h 52"/>
                  <a:gd name="T108" fmla="*/ 2 w 52"/>
                  <a:gd name="T109" fmla="*/ 44 h 52"/>
                  <a:gd name="T110" fmla="*/ 4 w 52"/>
                  <a:gd name="T111" fmla="*/ 46 h 52"/>
                  <a:gd name="T112" fmla="*/ 6 w 52"/>
                  <a:gd name="T113" fmla="*/ 46 h 52"/>
                  <a:gd name="T114" fmla="*/ 8 w 52"/>
                  <a:gd name="T115" fmla="*/ 48 h 52"/>
                  <a:gd name="T116" fmla="*/ 14 w 52"/>
                  <a:gd name="T117" fmla="*/ 50 h 52"/>
                  <a:gd name="T118" fmla="*/ 18 w 52"/>
                  <a:gd name="T119" fmla="*/ 50 h 52"/>
                  <a:gd name="T120" fmla="*/ 20 w 52"/>
                  <a:gd name="T121" fmla="*/ 50 h 52"/>
                  <a:gd name="T122" fmla="*/ 26 w 52"/>
                  <a:gd name="T12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2">
                    <a:moveTo>
                      <a:pt x="26" y="52"/>
                    </a:moveTo>
                    <a:lnTo>
                      <a:pt x="26" y="50"/>
                    </a:lnTo>
                    <a:lnTo>
                      <a:pt x="26" y="50"/>
                    </a:lnTo>
                    <a:lnTo>
                      <a:pt x="28" y="46"/>
                    </a:lnTo>
                    <a:lnTo>
                      <a:pt x="32" y="46"/>
                    </a:lnTo>
                    <a:lnTo>
                      <a:pt x="34" y="46"/>
                    </a:lnTo>
                    <a:lnTo>
                      <a:pt x="34" y="44"/>
                    </a:lnTo>
                    <a:lnTo>
                      <a:pt x="36" y="42"/>
                    </a:lnTo>
                    <a:lnTo>
                      <a:pt x="38" y="38"/>
                    </a:lnTo>
                    <a:lnTo>
                      <a:pt x="38" y="36"/>
                    </a:lnTo>
                    <a:lnTo>
                      <a:pt x="40" y="34"/>
                    </a:lnTo>
                    <a:lnTo>
                      <a:pt x="42" y="30"/>
                    </a:lnTo>
                    <a:lnTo>
                      <a:pt x="44" y="32"/>
                    </a:lnTo>
                    <a:lnTo>
                      <a:pt x="48" y="30"/>
                    </a:lnTo>
                    <a:lnTo>
                      <a:pt x="48" y="28"/>
                    </a:lnTo>
                    <a:lnTo>
                      <a:pt x="50" y="26"/>
                    </a:lnTo>
                    <a:lnTo>
                      <a:pt x="52" y="24"/>
                    </a:lnTo>
                    <a:lnTo>
                      <a:pt x="50" y="24"/>
                    </a:lnTo>
                    <a:lnTo>
                      <a:pt x="48" y="24"/>
                    </a:lnTo>
                    <a:lnTo>
                      <a:pt x="48" y="26"/>
                    </a:lnTo>
                    <a:lnTo>
                      <a:pt x="46" y="24"/>
                    </a:lnTo>
                    <a:lnTo>
                      <a:pt x="44" y="24"/>
                    </a:lnTo>
                    <a:lnTo>
                      <a:pt x="42" y="22"/>
                    </a:lnTo>
                    <a:lnTo>
                      <a:pt x="42" y="22"/>
                    </a:lnTo>
                    <a:lnTo>
                      <a:pt x="40" y="22"/>
                    </a:lnTo>
                    <a:lnTo>
                      <a:pt x="40" y="22"/>
                    </a:lnTo>
                    <a:lnTo>
                      <a:pt x="40" y="0"/>
                    </a:lnTo>
                    <a:lnTo>
                      <a:pt x="40" y="0"/>
                    </a:lnTo>
                    <a:lnTo>
                      <a:pt x="18" y="0"/>
                    </a:lnTo>
                    <a:lnTo>
                      <a:pt x="18" y="6"/>
                    </a:lnTo>
                    <a:lnTo>
                      <a:pt x="12" y="6"/>
                    </a:lnTo>
                    <a:lnTo>
                      <a:pt x="14" y="8"/>
                    </a:lnTo>
                    <a:lnTo>
                      <a:pt x="14" y="8"/>
                    </a:lnTo>
                    <a:lnTo>
                      <a:pt x="16" y="10"/>
                    </a:lnTo>
                    <a:lnTo>
                      <a:pt x="18" y="12"/>
                    </a:lnTo>
                    <a:lnTo>
                      <a:pt x="20" y="12"/>
                    </a:lnTo>
                    <a:lnTo>
                      <a:pt x="20" y="14"/>
                    </a:lnTo>
                    <a:lnTo>
                      <a:pt x="22" y="16"/>
                    </a:lnTo>
                    <a:lnTo>
                      <a:pt x="22" y="16"/>
                    </a:lnTo>
                    <a:lnTo>
                      <a:pt x="24" y="16"/>
                    </a:lnTo>
                    <a:lnTo>
                      <a:pt x="26" y="18"/>
                    </a:lnTo>
                    <a:lnTo>
                      <a:pt x="26" y="20"/>
                    </a:lnTo>
                    <a:lnTo>
                      <a:pt x="24" y="20"/>
                    </a:lnTo>
                    <a:lnTo>
                      <a:pt x="8" y="20"/>
                    </a:lnTo>
                    <a:lnTo>
                      <a:pt x="2" y="32"/>
                    </a:lnTo>
                    <a:lnTo>
                      <a:pt x="2" y="34"/>
                    </a:lnTo>
                    <a:lnTo>
                      <a:pt x="2" y="36"/>
                    </a:lnTo>
                    <a:lnTo>
                      <a:pt x="2" y="36"/>
                    </a:lnTo>
                    <a:lnTo>
                      <a:pt x="2" y="36"/>
                    </a:lnTo>
                    <a:lnTo>
                      <a:pt x="2" y="38"/>
                    </a:lnTo>
                    <a:lnTo>
                      <a:pt x="2" y="38"/>
                    </a:lnTo>
                    <a:lnTo>
                      <a:pt x="2" y="40"/>
                    </a:lnTo>
                    <a:lnTo>
                      <a:pt x="0" y="40"/>
                    </a:lnTo>
                    <a:lnTo>
                      <a:pt x="0" y="42"/>
                    </a:lnTo>
                    <a:lnTo>
                      <a:pt x="2" y="44"/>
                    </a:lnTo>
                    <a:lnTo>
                      <a:pt x="4" y="46"/>
                    </a:lnTo>
                    <a:lnTo>
                      <a:pt x="6" y="46"/>
                    </a:lnTo>
                    <a:lnTo>
                      <a:pt x="8" y="48"/>
                    </a:lnTo>
                    <a:lnTo>
                      <a:pt x="14" y="50"/>
                    </a:lnTo>
                    <a:lnTo>
                      <a:pt x="18" y="50"/>
                    </a:lnTo>
                    <a:lnTo>
                      <a:pt x="20" y="50"/>
                    </a:lnTo>
                    <a:lnTo>
                      <a:pt x="26" y="52"/>
                    </a:lnTo>
                    <a:close/>
                  </a:path>
                </a:pathLst>
              </a:custGeom>
              <a:grpFill/>
              <a:ln w="6350">
                <a:solidFill>
                  <a:srgbClr val="82D8D0"/>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grpSp>
      <p:grpSp>
        <p:nvGrpSpPr>
          <p:cNvPr id="326" name="Group 325">
            <a:extLst>
              <a:ext uri="{FF2B5EF4-FFF2-40B4-BE49-F238E27FC236}">
                <a16:creationId xmlns:a16="http://schemas.microsoft.com/office/drawing/2014/main" id="{0D10907E-F5E6-496D-A949-FFF8D53122DC}"/>
              </a:ext>
            </a:extLst>
          </p:cNvPr>
          <p:cNvGrpSpPr/>
          <p:nvPr/>
        </p:nvGrpSpPr>
        <p:grpSpPr>
          <a:xfrm>
            <a:off x="12293528" y="19071924"/>
            <a:ext cx="823669" cy="1412223"/>
            <a:chOff x="5330456" y="1761200"/>
            <a:chExt cx="2051659" cy="3517674"/>
          </a:xfrm>
          <a:solidFill>
            <a:srgbClr val="7F7F7F"/>
          </a:solidFill>
        </p:grpSpPr>
        <p:sp>
          <p:nvSpPr>
            <p:cNvPr id="369" name="Zambia">
              <a:extLst>
                <a:ext uri="{FF2B5EF4-FFF2-40B4-BE49-F238E27FC236}">
                  <a16:creationId xmlns:a16="http://schemas.microsoft.com/office/drawing/2014/main" id="{8933354F-89D6-4E66-A492-FFF3A62C68E0}"/>
                </a:ext>
              </a:extLst>
            </p:cNvPr>
            <p:cNvSpPr>
              <a:spLocks/>
            </p:cNvSpPr>
            <p:nvPr/>
          </p:nvSpPr>
          <p:spPr bwMode="auto">
            <a:xfrm>
              <a:off x="6425184" y="4616678"/>
              <a:ext cx="279424" cy="237319"/>
            </a:xfrm>
            <a:custGeom>
              <a:avLst/>
              <a:gdLst>
                <a:gd name="T0" fmla="*/ 30 w 146"/>
                <a:gd name="T1" fmla="*/ 38 h 124"/>
                <a:gd name="T2" fmla="*/ 34 w 146"/>
                <a:gd name="T3" fmla="*/ 42 h 124"/>
                <a:gd name="T4" fmla="*/ 38 w 146"/>
                <a:gd name="T5" fmla="*/ 40 h 124"/>
                <a:gd name="T6" fmla="*/ 44 w 146"/>
                <a:gd name="T7" fmla="*/ 42 h 124"/>
                <a:gd name="T8" fmla="*/ 46 w 146"/>
                <a:gd name="T9" fmla="*/ 46 h 124"/>
                <a:gd name="T10" fmla="*/ 56 w 146"/>
                <a:gd name="T11" fmla="*/ 50 h 124"/>
                <a:gd name="T12" fmla="*/ 62 w 146"/>
                <a:gd name="T13" fmla="*/ 48 h 124"/>
                <a:gd name="T14" fmla="*/ 68 w 146"/>
                <a:gd name="T15" fmla="*/ 44 h 124"/>
                <a:gd name="T16" fmla="*/ 72 w 146"/>
                <a:gd name="T17" fmla="*/ 52 h 124"/>
                <a:gd name="T18" fmla="*/ 84 w 146"/>
                <a:gd name="T19" fmla="*/ 60 h 124"/>
                <a:gd name="T20" fmla="*/ 92 w 146"/>
                <a:gd name="T21" fmla="*/ 66 h 124"/>
                <a:gd name="T22" fmla="*/ 98 w 146"/>
                <a:gd name="T23" fmla="*/ 66 h 124"/>
                <a:gd name="T24" fmla="*/ 94 w 146"/>
                <a:gd name="T25" fmla="*/ 52 h 124"/>
                <a:gd name="T26" fmla="*/ 90 w 146"/>
                <a:gd name="T27" fmla="*/ 54 h 124"/>
                <a:gd name="T28" fmla="*/ 82 w 146"/>
                <a:gd name="T29" fmla="*/ 46 h 124"/>
                <a:gd name="T30" fmla="*/ 84 w 146"/>
                <a:gd name="T31" fmla="*/ 32 h 124"/>
                <a:gd name="T32" fmla="*/ 86 w 146"/>
                <a:gd name="T33" fmla="*/ 28 h 124"/>
                <a:gd name="T34" fmla="*/ 86 w 146"/>
                <a:gd name="T35" fmla="*/ 22 h 124"/>
                <a:gd name="T36" fmla="*/ 84 w 146"/>
                <a:gd name="T37" fmla="*/ 16 h 124"/>
                <a:gd name="T38" fmla="*/ 116 w 146"/>
                <a:gd name="T39" fmla="*/ 4 h 124"/>
                <a:gd name="T40" fmla="*/ 122 w 146"/>
                <a:gd name="T41" fmla="*/ 6 h 124"/>
                <a:gd name="T42" fmla="*/ 132 w 146"/>
                <a:gd name="T43" fmla="*/ 10 h 124"/>
                <a:gd name="T44" fmla="*/ 138 w 146"/>
                <a:gd name="T45" fmla="*/ 16 h 124"/>
                <a:gd name="T46" fmla="*/ 140 w 146"/>
                <a:gd name="T47" fmla="*/ 20 h 124"/>
                <a:gd name="T48" fmla="*/ 142 w 146"/>
                <a:gd name="T49" fmla="*/ 26 h 124"/>
                <a:gd name="T50" fmla="*/ 146 w 146"/>
                <a:gd name="T51" fmla="*/ 32 h 124"/>
                <a:gd name="T52" fmla="*/ 142 w 146"/>
                <a:gd name="T53" fmla="*/ 40 h 124"/>
                <a:gd name="T54" fmla="*/ 142 w 146"/>
                <a:gd name="T55" fmla="*/ 46 h 124"/>
                <a:gd name="T56" fmla="*/ 144 w 146"/>
                <a:gd name="T57" fmla="*/ 52 h 124"/>
                <a:gd name="T58" fmla="*/ 144 w 146"/>
                <a:gd name="T59" fmla="*/ 54 h 124"/>
                <a:gd name="T60" fmla="*/ 138 w 146"/>
                <a:gd name="T61" fmla="*/ 60 h 124"/>
                <a:gd name="T62" fmla="*/ 138 w 146"/>
                <a:gd name="T63" fmla="*/ 66 h 124"/>
                <a:gd name="T64" fmla="*/ 136 w 146"/>
                <a:gd name="T65" fmla="*/ 72 h 124"/>
                <a:gd name="T66" fmla="*/ 134 w 146"/>
                <a:gd name="T67" fmla="*/ 76 h 124"/>
                <a:gd name="T68" fmla="*/ 110 w 146"/>
                <a:gd name="T69" fmla="*/ 86 h 124"/>
                <a:gd name="T70" fmla="*/ 106 w 146"/>
                <a:gd name="T71" fmla="*/ 94 h 124"/>
                <a:gd name="T72" fmla="*/ 100 w 146"/>
                <a:gd name="T73" fmla="*/ 96 h 124"/>
                <a:gd name="T74" fmla="*/ 92 w 146"/>
                <a:gd name="T75" fmla="*/ 96 h 124"/>
                <a:gd name="T76" fmla="*/ 86 w 146"/>
                <a:gd name="T77" fmla="*/ 102 h 124"/>
                <a:gd name="T78" fmla="*/ 84 w 146"/>
                <a:gd name="T79" fmla="*/ 104 h 124"/>
                <a:gd name="T80" fmla="*/ 64 w 146"/>
                <a:gd name="T81" fmla="*/ 124 h 124"/>
                <a:gd name="T82" fmla="*/ 56 w 146"/>
                <a:gd name="T83" fmla="*/ 124 h 124"/>
                <a:gd name="T84" fmla="*/ 50 w 146"/>
                <a:gd name="T85" fmla="*/ 122 h 124"/>
                <a:gd name="T86" fmla="*/ 44 w 146"/>
                <a:gd name="T87" fmla="*/ 122 h 124"/>
                <a:gd name="T88" fmla="*/ 36 w 146"/>
                <a:gd name="T89" fmla="*/ 118 h 124"/>
                <a:gd name="T90" fmla="*/ 34 w 146"/>
                <a:gd name="T91" fmla="*/ 118 h 124"/>
                <a:gd name="T92" fmla="*/ 16 w 146"/>
                <a:gd name="T93" fmla="*/ 120 h 124"/>
                <a:gd name="T94" fmla="*/ 12 w 146"/>
                <a:gd name="T95" fmla="*/ 116 h 124"/>
                <a:gd name="T96" fmla="*/ 4 w 146"/>
                <a:gd name="T97" fmla="*/ 110 h 124"/>
                <a:gd name="T98" fmla="*/ 0 w 146"/>
                <a:gd name="T99" fmla="*/ 102 h 124"/>
                <a:gd name="T100" fmla="*/ 28 w 146"/>
                <a:gd name="T101" fmla="*/ 56 h 124"/>
                <a:gd name="T102" fmla="*/ 26 w 146"/>
                <a:gd name="T103" fmla="*/ 48 h 124"/>
                <a:gd name="T104" fmla="*/ 26 w 146"/>
                <a:gd name="T105"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24">
                  <a:moveTo>
                    <a:pt x="26" y="38"/>
                  </a:moveTo>
                  <a:lnTo>
                    <a:pt x="28" y="38"/>
                  </a:lnTo>
                  <a:lnTo>
                    <a:pt x="30" y="38"/>
                  </a:lnTo>
                  <a:lnTo>
                    <a:pt x="30" y="38"/>
                  </a:lnTo>
                  <a:lnTo>
                    <a:pt x="32" y="40"/>
                  </a:lnTo>
                  <a:lnTo>
                    <a:pt x="32" y="42"/>
                  </a:lnTo>
                  <a:lnTo>
                    <a:pt x="32" y="42"/>
                  </a:lnTo>
                  <a:lnTo>
                    <a:pt x="34" y="42"/>
                  </a:lnTo>
                  <a:lnTo>
                    <a:pt x="34" y="42"/>
                  </a:lnTo>
                  <a:lnTo>
                    <a:pt x="36" y="40"/>
                  </a:lnTo>
                  <a:lnTo>
                    <a:pt x="38" y="40"/>
                  </a:lnTo>
                  <a:lnTo>
                    <a:pt x="38" y="40"/>
                  </a:lnTo>
                  <a:lnTo>
                    <a:pt x="42" y="38"/>
                  </a:lnTo>
                  <a:lnTo>
                    <a:pt x="42" y="40"/>
                  </a:lnTo>
                  <a:lnTo>
                    <a:pt x="44" y="42"/>
                  </a:lnTo>
                  <a:lnTo>
                    <a:pt x="44" y="42"/>
                  </a:lnTo>
                  <a:lnTo>
                    <a:pt x="44" y="44"/>
                  </a:lnTo>
                  <a:lnTo>
                    <a:pt x="44" y="46"/>
                  </a:lnTo>
                  <a:lnTo>
                    <a:pt x="44" y="46"/>
                  </a:lnTo>
                  <a:lnTo>
                    <a:pt x="46" y="46"/>
                  </a:lnTo>
                  <a:lnTo>
                    <a:pt x="48" y="46"/>
                  </a:lnTo>
                  <a:lnTo>
                    <a:pt x="50" y="48"/>
                  </a:lnTo>
                  <a:lnTo>
                    <a:pt x="54" y="48"/>
                  </a:lnTo>
                  <a:lnTo>
                    <a:pt x="56" y="50"/>
                  </a:lnTo>
                  <a:lnTo>
                    <a:pt x="56" y="50"/>
                  </a:lnTo>
                  <a:lnTo>
                    <a:pt x="58" y="50"/>
                  </a:lnTo>
                  <a:lnTo>
                    <a:pt x="62" y="48"/>
                  </a:lnTo>
                  <a:lnTo>
                    <a:pt x="62" y="48"/>
                  </a:lnTo>
                  <a:lnTo>
                    <a:pt x="64" y="44"/>
                  </a:lnTo>
                  <a:lnTo>
                    <a:pt x="64" y="44"/>
                  </a:lnTo>
                  <a:lnTo>
                    <a:pt x="66" y="44"/>
                  </a:lnTo>
                  <a:lnTo>
                    <a:pt x="68" y="44"/>
                  </a:lnTo>
                  <a:lnTo>
                    <a:pt x="68" y="46"/>
                  </a:lnTo>
                  <a:lnTo>
                    <a:pt x="70" y="50"/>
                  </a:lnTo>
                  <a:lnTo>
                    <a:pt x="70" y="50"/>
                  </a:lnTo>
                  <a:lnTo>
                    <a:pt x="72" y="52"/>
                  </a:lnTo>
                  <a:lnTo>
                    <a:pt x="78" y="54"/>
                  </a:lnTo>
                  <a:lnTo>
                    <a:pt x="80" y="56"/>
                  </a:lnTo>
                  <a:lnTo>
                    <a:pt x="82" y="60"/>
                  </a:lnTo>
                  <a:lnTo>
                    <a:pt x="84" y="60"/>
                  </a:lnTo>
                  <a:lnTo>
                    <a:pt x="86" y="64"/>
                  </a:lnTo>
                  <a:lnTo>
                    <a:pt x="90" y="66"/>
                  </a:lnTo>
                  <a:lnTo>
                    <a:pt x="92" y="66"/>
                  </a:lnTo>
                  <a:lnTo>
                    <a:pt x="92" y="66"/>
                  </a:lnTo>
                  <a:lnTo>
                    <a:pt x="94" y="66"/>
                  </a:lnTo>
                  <a:lnTo>
                    <a:pt x="96" y="66"/>
                  </a:lnTo>
                  <a:lnTo>
                    <a:pt x="96" y="66"/>
                  </a:lnTo>
                  <a:lnTo>
                    <a:pt x="98" y="66"/>
                  </a:lnTo>
                  <a:lnTo>
                    <a:pt x="98" y="66"/>
                  </a:lnTo>
                  <a:lnTo>
                    <a:pt x="98" y="52"/>
                  </a:lnTo>
                  <a:lnTo>
                    <a:pt x="96" y="52"/>
                  </a:lnTo>
                  <a:lnTo>
                    <a:pt x="94" y="52"/>
                  </a:lnTo>
                  <a:lnTo>
                    <a:pt x="94" y="54"/>
                  </a:lnTo>
                  <a:lnTo>
                    <a:pt x="94" y="54"/>
                  </a:lnTo>
                  <a:lnTo>
                    <a:pt x="94" y="54"/>
                  </a:lnTo>
                  <a:lnTo>
                    <a:pt x="90" y="54"/>
                  </a:lnTo>
                  <a:lnTo>
                    <a:pt x="88" y="54"/>
                  </a:lnTo>
                  <a:lnTo>
                    <a:pt x="86" y="52"/>
                  </a:lnTo>
                  <a:lnTo>
                    <a:pt x="84" y="48"/>
                  </a:lnTo>
                  <a:lnTo>
                    <a:pt x="82" y="46"/>
                  </a:lnTo>
                  <a:lnTo>
                    <a:pt x="82" y="44"/>
                  </a:lnTo>
                  <a:lnTo>
                    <a:pt x="82" y="36"/>
                  </a:lnTo>
                  <a:lnTo>
                    <a:pt x="82" y="34"/>
                  </a:lnTo>
                  <a:lnTo>
                    <a:pt x="84" y="32"/>
                  </a:lnTo>
                  <a:lnTo>
                    <a:pt x="86" y="32"/>
                  </a:lnTo>
                  <a:lnTo>
                    <a:pt x="86" y="30"/>
                  </a:lnTo>
                  <a:lnTo>
                    <a:pt x="86" y="30"/>
                  </a:lnTo>
                  <a:lnTo>
                    <a:pt x="86" y="28"/>
                  </a:lnTo>
                  <a:lnTo>
                    <a:pt x="86" y="26"/>
                  </a:lnTo>
                  <a:lnTo>
                    <a:pt x="86" y="24"/>
                  </a:lnTo>
                  <a:lnTo>
                    <a:pt x="86" y="22"/>
                  </a:lnTo>
                  <a:lnTo>
                    <a:pt x="86" y="22"/>
                  </a:lnTo>
                  <a:lnTo>
                    <a:pt x="86" y="20"/>
                  </a:lnTo>
                  <a:lnTo>
                    <a:pt x="86" y="20"/>
                  </a:lnTo>
                  <a:lnTo>
                    <a:pt x="84" y="18"/>
                  </a:lnTo>
                  <a:lnTo>
                    <a:pt x="84" y="16"/>
                  </a:lnTo>
                  <a:lnTo>
                    <a:pt x="88" y="6"/>
                  </a:lnTo>
                  <a:lnTo>
                    <a:pt x="108" y="0"/>
                  </a:lnTo>
                  <a:lnTo>
                    <a:pt x="114" y="4"/>
                  </a:lnTo>
                  <a:lnTo>
                    <a:pt x="116" y="4"/>
                  </a:lnTo>
                  <a:lnTo>
                    <a:pt x="118" y="4"/>
                  </a:lnTo>
                  <a:lnTo>
                    <a:pt x="120" y="4"/>
                  </a:lnTo>
                  <a:lnTo>
                    <a:pt x="122" y="6"/>
                  </a:lnTo>
                  <a:lnTo>
                    <a:pt x="122" y="6"/>
                  </a:lnTo>
                  <a:lnTo>
                    <a:pt x="122" y="8"/>
                  </a:lnTo>
                  <a:lnTo>
                    <a:pt x="126" y="8"/>
                  </a:lnTo>
                  <a:lnTo>
                    <a:pt x="130" y="10"/>
                  </a:lnTo>
                  <a:lnTo>
                    <a:pt x="132" y="10"/>
                  </a:lnTo>
                  <a:lnTo>
                    <a:pt x="134" y="12"/>
                  </a:lnTo>
                  <a:lnTo>
                    <a:pt x="134" y="12"/>
                  </a:lnTo>
                  <a:lnTo>
                    <a:pt x="136" y="14"/>
                  </a:lnTo>
                  <a:lnTo>
                    <a:pt x="138" y="16"/>
                  </a:lnTo>
                  <a:lnTo>
                    <a:pt x="138" y="16"/>
                  </a:lnTo>
                  <a:lnTo>
                    <a:pt x="140" y="18"/>
                  </a:lnTo>
                  <a:lnTo>
                    <a:pt x="140" y="18"/>
                  </a:lnTo>
                  <a:lnTo>
                    <a:pt x="140" y="20"/>
                  </a:lnTo>
                  <a:lnTo>
                    <a:pt x="142" y="22"/>
                  </a:lnTo>
                  <a:lnTo>
                    <a:pt x="144" y="22"/>
                  </a:lnTo>
                  <a:lnTo>
                    <a:pt x="144" y="22"/>
                  </a:lnTo>
                  <a:lnTo>
                    <a:pt x="142" y="26"/>
                  </a:lnTo>
                  <a:lnTo>
                    <a:pt x="142" y="26"/>
                  </a:lnTo>
                  <a:lnTo>
                    <a:pt x="146" y="28"/>
                  </a:lnTo>
                  <a:lnTo>
                    <a:pt x="146" y="30"/>
                  </a:lnTo>
                  <a:lnTo>
                    <a:pt x="146" y="32"/>
                  </a:lnTo>
                  <a:lnTo>
                    <a:pt x="146" y="34"/>
                  </a:lnTo>
                  <a:lnTo>
                    <a:pt x="146" y="34"/>
                  </a:lnTo>
                  <a:lnTo>
                    <a:pt x="142" y="38"/>
                  </a:lnTo>
                  <a:lnTo>
                    <a:pt x="142" y="40"/>
                  </a:lnTo>
                  <a:lnTo>
                    <a:pt x="142" y="42"/>
                  </a:lnTo>
                  <a:lnTo>
                    <a:pt x="144" y="44"/>
                  </a:lnTo>
                  <a:lnTo>
                    <a:pt x="144" y="44"/>
                  </a:lnTo>
                  <a:lnTo>
                    <a:pt x="142" y="46"/>
                  </a:lnTo>
                  <a:lnTo>
                    <a:pt x="144" y="48"/>
                  </a:lnTo>
                  <a:lnTo>
                    <a:pt x="144" y="50"/>
                  </a:lnTo>
                  <a:lnTo>
                    <a:pt x="142" y="50"/>
                  </a:lnTo>
                  <a:lnTo>
                    <a:pt x="144" y="52"/>
                  </a:lnTo>
                  <a:lnTo>
                    <a:pt x="144" y="54"/>
                  </a:lnTo>
                  <a:lnTo>
                    <a:pt x="144" y="54"/>
                  </a:lnTo>
                  <a:lnTo>
                    <a:pt x="144" y="54"/>
                  </a:lnTo>
                  <a:lnTo>
                    <a:pt x="144" y="54"/>
                  </a:lnTo>
                  <a:lnTo>
                    <a:pt x="142" y="56"/>
                  </a:lnTo>
                  <a:lnTo>
                    <a:pt x="140" y="58"/>
                  </a:lnTo>
                  <a:lnTo>
                    <a:pt x="138" y="60"/>
                  </a:lnTo>
                  <a:lnTo>
                    <a:pt x="138" y="60"/>
                  </a:lnTo>
                  <a:lnTo>
                    <a:pt x="138" y="62"/>
                  </a:lnTo>
                  <a:lnTo>
                    <a:pt x="138" y="62"/>
                  </a:lnTo>
                  <a:lnTo>
                    <a:pt x="138" y="64"/>
                  </a:lnTo>
                  <a:lnTo>
                    <a:pt x="138" y="66"/>
                  </a:lnTo>
                  <a:lnTo>
                    <a:pt x="136" y="68"/>
                  </a:lnTo>
                  <a:lnTo>
                    <a:pt x="134" y="68"/>
                  </a:lnTo>
                  <a:lnTo>
                    <a:pt x="136" y="70"/>
                  </a:lnTo>
                  <a:lnTo>
                    <a:pt x="136" y="72"/>
                  </a:lnTo>
                  <a:lnTo>
                    <a:pt x="138" y="74"/>
                  </a:lnTo>
                  <a:lnTo>
                    <a:pt x="138" y="76"/>
                  </a:lnTo>
                  <a:lnTo>
                    <a:pt x="138" y="76"/>
                  </a:lnTo>
                  <a:lnTo>
                    <a:pt x="134" y="76"/>
                  </a:lnTo>
                  <a:lnTo>
                    <a:pt x="128" y="80"/>
                  </a:lnTo>
                  <a:lnTo>
                    <a:pt x="126" y="80"/>
                  </a:lnTo>
                  <a:lnTo>
                    <a:pt x="112" y="86"/>
                  </a:lnTo>
                  <a:lnTo>
                    <a:pt x="110" y="86"/>
                  </a:lnTo>
                  <a:lnTo>
                    <a:pt x="106" y="88"/>
                  </a:lnTo>
                  <a:lnTo>
                    <a:pt x="104" y="90"/>
                  </a:lnTo>
                  <a:lnTo>
                    <a:pt x="106" y="94"/>
                  </a:lnTo>
                  <a:lnTo>
                    <a:pt x="106" y="94"/>
                  </a:lnTo>
                  <a:lnTo>
                    <a:pt x="104" y="96"/>
                  </a:lnTo>
                  <a:lnTo>
                    <a:pt x="104" y="96"/>
                  </a:lnTo>
                  <a:lnTo>
                    <a:pt x="102" y="94"/>
                  </a:lnTo>
                  <a:lnTo>
                    <a:pt x="100" y="96"/>
                  </a:lnTo>
                  <a:lnTo>
                    <a:pt x="100" y="94"/>
                  </a:lnTo>
                  <a:lnTo>
                    <a:pt x="96" y="94"/>
                  </a:lnTo>
                  <a:lnTo>
                    <a:pt x="94" y="96"/>
                  </a:lnTo>
                  <a:lnTo>
                    <a:pt x="92" y="96"/>
                  </a:lnTo>
                  <a:lnTo>
                    <a:pt x="90" y="96"/>
                  </a:lnTo>
                  <a:lnTo>
                    <a:pt x="86" y="98"/>
                  </a:lnTo>
                  <a:lnTo>
                    <a:pt x="86" y="100"/>
                  </a:lnTo>
                  <a:lnTo>
                    <a:pt x="86" y="102"/>
                  </a:lnTo>
                  <a:lnTo>
                    <a:pt x="86" y="102"/>
                  </a:lnTo>
                  <a:lnTo>
                    <a:pt x="86" y="104"/>
                  </a:lnTo>
                  <a:lnTo>
                    <a:pt x="86" y="104"/>
                  </a:lnTo>
                  <a:lnTo>
                    <a:pt x="84" y="104"/>
                  </a:lnTo>
                  <a:lnTo>
                    <a:pt x="80" y="106"/>
                  </a:lnTo>
                  <a:lnTo>
                    <a:pt x="72" y="112"/>
                  </a:lnTo>
                  <a:lnTo>
                    <a:pt x="66" y="118"/>
                  </a:lnTo>
                  <a:lnTo>
                    <a:pt x="64" y="124"/>
                  </a:lnTo>
                  <a:lnTo>
                    <a:pt x="60" y="124"/>
                  </a:lnTo>
                  <a:lnTo>
                    <a:pt x="58" y="124"/>
                  </a:lnTo>
                  <a:lnTo>
                    <a:pt x="56" y="124"/>
                  </a:lnTo>
                  <a:lnTo>
                    <a:pt x="56" y="124"/>
                  </a:lnTo>
                  <a:lnTo>
                    <a:pt x="54" y="122"/>
                  </a:lnTo>
                  <a:lnTo>
                    <a:pt x="54" y="122"/>
                  </a:lnTo>
                  <a:lnTo>
                    <a:pt x="52" y="122"/>
                  </a:lnTo>
                  <a:lnTo>
                    <a:pt x="50" y="122"/>
                  </a:lnTo>
                  <a:lnTo>
                    <a:pt x="48" y="124"/>
                  </a:lnTo>
                  <a:lnTo>
                    <a:pt x="46" y="124"/>
                  </a:lnTo>
                  <a:lnTo>
                    <a:pt x="46" y="124"/>
                  </a:lnTo>
                  <a:lnTo>
                    <a:pt x="44" y="122"/>
                  </a:lnTo>
                  <a:lnTo>
                    <a:pt x="40" y="122"/>
                  </a:lnTo>
                  <a:lnTo>
                    <a:pt x="40" y="122"/>
                  </a:lnTo>
                  <a:lnTo>
                    <a:pt x="38" y="120"/>
                  </a:lnTo>
                  <a:lnTo>
                    <a:pt x="36" y="118"/>
                  </a:lnTo>
                  <a:lnTo>
                    <a:pt x="36" y="118"/>
                  </a:lnTo>
                  <a:lnTo>
                    <a:pt x="36" y="118"/>
                  </a:lnTo>
                  <a:lnTo>
                    <a:pt x="34" y="118"/>
                  </a:lnTo>
                  <a:lnTo>
                    <a:pt x="34" y="118"/>
                  </a:lnTo>
                  <a:lnTo>
                    <a:pt x="32" y="118"/>
                  </a:lnTo>
                  <a:lnTo>
                    <a:pt x="30" y="118"/>
                  </a:lnTo>
                  <a:lnTo>
                    <a:pt x="28" y="118"/>
                  </a:lnTo>
                  <a:lnTo>
                    <a:pt x="16" y="120"/>
                  </a:lnTo>
                  <a:lnTo>
                    <a:pt x="16" y="118"/>
                  </a:lnTo>
                  <a:lnTo>
                    <a:pt x="16" y="118"/>
                  </a:lnTo>
                  <a:lnTo>
                    <a:pt x="14" y="116"/>
                  </a:lnTo>
                  <a:lnTo>
                    <a:pt x="12" y="116"/>
                  </a:lnTo>
                  <a:lnTo>
                    <a:pt x="10" y="114"/>
                  </a:lnTo>
                  <a:lnTo>
                    <a:pt x="8" y="112"/>
                  </a:lnTo>
                  <a:lnTo>
                    <a:pt x="6" y="110"/>
                  </a:lnTo>
                  <a:lnTo>
                    <a:pt x="4" y="110"/>
                  </a:lnTo>
                  <a:lnTo>
                    <a:pt x="4" y="108"/>
                  </a:lnTo>
                  <a:lnTo>
                    <a:pt x="2" y="106"/>
                  </a:lnTo>
                  <a:lnTo>
                    <a:pt x="0" y="104"/>
                  </a:lnTo>
                  <a:lnTo>
                    <a:pt x="0" y="102"/>
                  </a:lnTo>
                  <a:lnTo>
                    <a:pt x="2" y="62"/>
                  </a:lnTo>
                  <a:lnTo>
                    <a:pt x="28" y="62"/>
                  </a:lnTo>
                  <a:lnTo>
                    <a:pt x="26" y="60"/>
                  </a:lnTo>
                  <a:lnTo>
                    <a:pt x="28" y="56"/>
                  </a:lnTo>
                  <a:lnTo>
                    <a:pt x="28" y="56"/>
                  </a:lnTo>
                  <a:lnTo>
                    <a:pt x="28" y="54"/>
                  </a:lnTo>
                  <a:lnTo>
                    <a:pt x="26" y="52"/>
                  </a:lnTo>
                  <a:lnTo>
                    <a:pt x="26" y="48"/>
                  </a:lnTo>
                  <a:lnTo>
                    <a:pt x="26" y="44"/>
                  </a:lnTo>
                  <a:lnTo>
                    <a:pt x="26" y="40"/>
                  </a:lnTo>
                  <a:lnTo>
                    <a:pt x="26" y="38"/>
                  </a:lnTo>
                  <a:lnTo>
                    <a:pt x="26" y="38"/>
                  </a:lnTo>
                  <a:lnTo>
                    <a:pt x="26" y="3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0" name="Zambabwe">
              <a:extLst>
                <a:ext uri="{FF2B5EF4-FFF2-40B4-BE49-F238E27FC236}">
                  <a16:creationId xmlns:a16="http://schemas.microsoft.com/office/drawing/2014/main" id="{390F2B1D-5DC6-49A4-A1B0-25B908FE58C8}"/>
                </a:ext>
              </a:extLst>
            </p:cNvPr>
            <p:cNvSpPr>
              <a:spLocks/>
            </p:cNvSpPr>
            <p:nvPr/>
          </p:nvSpPr>
          <p:spPr bwMode="auto">
            <a:xfrm>
              <a:off x="6501738" y="4796581"/>
              <a:ext cx="183731" cy="168420"/>
            </a:xfrm>
            <a:custGeom>
              <a:avLst/>
              <a:gdLst>
                <a:gd name="T0" fmla="*/ 4 w 96"/>
                <a:gd name="T1" fmla="*/ 28 h 88"/>
                <a:gd name="T2" fmla="*/ 8 w 96"/>
                <a:gd name="T3" fmla="*/ 30 h 88"/>
                <a:gd name="T4" fmla="*/ 14 w 96"/>
                <a:gd name="T5" fmla="*/ 28 h 88"/>
                <a:gd name="T6" fmla="*/ 16 w 96"/>
                <a:gd name="T7" fmla="*/ 30 h 88"/>
                <a:gd name="T8" fmla="*/ 24 w 96"/>
                <a:gd name="T9" fmla="*/ 30 h 88"/>
                <a:gd name="T10" fmla="*/ 40 w 96"/>
                <a:gd name="T11" fmla="*/ 12 h 88"/>
                <a:gd name="T12" fmla="*/ 46 w 96"/>
                <a:gd name="T13" fmla="*/ 10 h 88"/>
                <a:gd name="T14" fmla="*/ 46 w 96"/>
                <a:gd name="T15" fmla="*/ 6 h 88"/>
                <a:gd name="T16" fmla="*/ 52 w 96"/>
                <a:gd name="T17" fmla="*/ 2 h 88"/>
                <a:gd name="T18" fmla="*/ 60 w 96"/>
                <a:gd name="T19" fmla="*/ 0 h 88"/>
                <a:gd name="T20" fmla="*/ 64 w 96"/>
                <a:gd name="T21" fmla="*/ 2 h 88"/>
                <a:gd name="T22" fmla="*/ 66 w 96"/>
                <a:gd name="T23" fmla="*/ 6 h 88"/>
                <a:gd name="T24" fmla="*/ 72 w 96"/>
                <a:gd name="T25" fmla="*/ 8 h 88"/>
                <a:gd name="T26" fmla="*/ 78 w 96"/>
                <a:gd name="T27" fmla="*/ 6 h 88"/>
                <a:gd name="T28" fmla="*/ 86 w 96"/>
                <a:gd name="T29" fmla="*/ 12 h 88"/>
                <a:gd name="T30" fmla="*/ 94 w 96"/>
                <a:gd name="T31" fmla="*/ 16 h 88"/>
                <a:gd name="T32" fmla="*/ 94 w 96"/>
                <a:gd name="T33" fmla="*/ 20 h 88"/>
                <a:gd name="T34" fmla="*/ 94 w 96"/>
                <a:gd name="T35" fmla="*/ 24 h 88"/>
                <a:gd name="T36" fmla="*/ 94 w 96"/>
                <a:gd name="T37" fmla="*/ 32 h 88"/>
                <a:gd name="T38" fmla="*/ 96 w 96"/>
                <a:gd name="T39" fmla="*/ 34 h 88"/>
                <a:gd name="T40" fmla="*/ 92 w 96"/>
                <a:gd name="T41" fmla="*/ 40 h 88"/>
                <a:gd name="T42" fmla="*/ 90 w 96"/>
                <a:gd name="T43" fmla="*/ 44 h 88"/>
                <a:gd name="T44" fmla="*/ 92 w 96"/>
                <a:gd name="T45" fmla="*/ 48 h 88"/>
                <a:gd name="T46" fmla="*/ 94 w 96"/>
                <a:gd name="T47" fmla="*/ 54 h 88"/>
                <a:gd name="T48" fmla="*/ 90 w 96"/>
                <a:gd name="T49" fmla="*/ 60 h 88"/>
                <a:gd name="T50" fmla="*/ 88 w 96"/>
                <a:gd name="T51" fmla="*/ 64 h 88"/>
                <a:gd name="T52" fmla="*/ 86 w 96"/>
                <a:gd name="T53" fmla="*/ 70 h 88"/>
                <a:gd name="T54" fmla="*/ 70 w 96"/>
                <a:gd name="T55" fmla="*/ 86 h 88"/>
                <a:gd name="T56" fmla="*/ 62 w 96"/>
                <a:gd name="T57" fmla="*/ 86 h 88"/>
                <a:gd name="T58" fmla="*/ 56 w 96"/>
                <a:gd name="T59" fmla="*/ 84 h 88"/>
                <a:gd name="T60" fmla="*/ 48 w 96"/>
                <a:gd name="T61" fmla="*/ 84 h 88"/>
                <a:gd name="T62" fmla="*/ 46 w 96"/>
                <a:gd name="T63" fmla="*/ 80 h 88"/>
                <a:gd name="T64" fmla="*/ 42 w 96"/>
                <a:gd name="T65" fmla="*/ 78 h 88"/>
                <a:gd name="T66" fmla="*/ 34 w 96"/>
                <a:gd name="T67" fmla="*/ 76 h 88"/>
                <a:gd name="T68" fmla="*/ 28 w 96"/>
                <a:gd name="T69" fmla="*/ 72 h 88"/>
                <a:gd name="T70" fmla="*/ 28 w 96"/>
                <a:gd name="T71" fmla="*/ 64 h 88"/>
                <a:gd name="T72" fmla="*/ 24 w 96"/>
                <a:gd name="T73" fmla="*/ 62 h 88"/>
                <a:gd name="T74" fmla="*/ 24 w 96"/>
                <a:gd name="T75" fmla="*/ 58 h 88"/>
                <a:gd name="T76" fmla="*/ 18 w 96"/>
                <a:gd name="T77" fmla="*/ 54 h 88"/>
                <a:gd name="T78" fmla="*/ 12 w 96"/>
                <a:gd name="T79" fmla="*/ 46 h 88"/>
                <a:gd name="T80" fmla="*/ 10 w 96"/>
                <a:gd name="T81" fmla="*/ 44 h 88"/>
                <a:gd name="T82" fmla="*/ 6 w 96"/>
                <a:gd name="T83" fmla="*/ 38 h 88"/>
                <a:gd name="T84" fmla="*/ 4 w 96"/>
                <a:gd name="T85" fmla="*/ 36 h 88"/>
                <a:gd name="T86" fmla="*/ 0 w 96"/>
                <a:gd name="T87" fmla="*/ 32 h 88"/>
                <a:gd name="T88" fmla="*/ 0 w 96"/>
                <a:gd name="T89" fmla="*/ 2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 h="88">
                  <a:moveTo>
                    <a:pt x="0" y="28"/>
                  </a:moveTo>
                  <a:lnTo>
                    <a:pt x="0" y="28"/>
                  </a:lnTo>
                  <a:lnTo>
                    <a:pt x="4" y="28"/>
                  </a:lnTo>
                  <a:lnTo>
                    <a:pt x="6" y="30"/>
                  </a:lnTo>
                  <a:lnTo>
                    <a:pt x="6" y="30"/>
                  </a:lnTo>
                  <a:lnTo>
                    <a:pt x="8" y="30"/>
                  </a:lnTo>
                  <a:lnTo>
                    <a:pt x="10" y="28"/>
                  </a:lnTo>
                  <a:lnTo>
                    <a:pt x="12" y="28"/>
                  </a:lnTo>
                  <a:lnTo>
                    <a:pt x="14" y="28"/>
                  </a:lnTo>
                  <a:lnTo>
                    <a:pt x="14" y="28"/>
                  </a:lnTo>
                  <a:lnTo>
                    <a:pt x="16" y="30"/>
                  </a:lnTo>
                  <a:lnTo>
                    <a:pt x="16" y="30"/>
                  </a:lnTo>
                  <a:lnTo>
                    <a:pt x="18" y="30"/>
                  </a:lnTo>
                  <a:lnTo>
                    <a:pt x="20" y="30"/>
                  </a:lnTo>
                  <a:lnTo>
                    <a:pt x="24" y="30"/>
                  </a:lnTo>
                  <a:lnTo>
                    <a:pt x="26" y="24"/>
                  </a:lnTo>
                  <a:lnTo>
                    <a:pt x="32" y="18"/>
                  </a:lnTo>
                  <a:lnTo>
                    <a:pt x="40" y="12"/>
                  </a:lnTo>
                  <a:lnTo>
                    <a:pt x="44" y="10"/>
                  </a:lnTo>
                  <a:lnTo>
                    <a:pt x="46" y="10"/>
                  </a:lnTo>
                  <a:lnTo>
                    <a:pt x="46" y="10"/>
                  </a:lnTo>
                  <a:lnTo>
                    <a:pt x="46" y="8"/>
                  </a:lnTo>
                  <a:lnTo>
                    <a:pt x="46" y="8"/>
                  </a:lnTo>
                  <a:lnTo>
                    <a:pt x="46" y="6"/>
                  </a:lnTo>
                  <a:lnTo>
                    <a:pt x="46" y="4"/>
                  </a:lnTo>
                  <a:lnTo>
                    <a:pt x="50" y="2"/>
                  </a:lnTo>
                  <a:lnTo>
                    <a:pt x="52" y="2"/>
                  </a:lnTo>
                  <a:lnTo>
                    <a:pt x="54" y="2"/>
                  </a:lnTo>
                  <a:lnTo>
                    <a:pt x="56" y="0"/>
                  </a:lnTo>
                  <a:lnTo>
                    <a:pt x="60" y="0"/>
                  </a:lnTo>
                  <a:lnTo>
                    <a:pt x="60" y="2"/>
                  </a:lnTo>
                  <a:lnTo>
                    <a:pt x="62" y="0"/>
                  </a:lnTo>
                  <a:lnTo>
                    <a:pt x="64" y="2"/>
                  </a:lnTo>
                  <a:lnTo>
                    <a:pt x="64" y="2"/>
                  </a:lnTo>
                  <a:lnTo>
                    <a:pt x="66" y="0"/>
                  </a:lnTo>
                  <a:lnTo>
                    <a:pt x="66" y="6"/>
                  </a:lnTo>
                  <a:lnTo>
                    <a:pt x="70" y="6"/>
                  </a:lnTo>
                  <a:lnTo>
                    <a:pt x="72" y="6"/>
                  </a:lnTo>
                  <a:lnTo>
                    <a:pt x="72" y="8"/>
                  </a:lnTo>
                  <a:lnTo>
                    <a:pt x="74" y="6"/>
                  </a:lnTo>
                  <a:lnTo>
                    <a:pt x="74" y="6"/>
                  </a:lnTo>
                  <a:lnTo>
                    <a:pt x="78" y="6"/>
                  </a:lnTo>
                  <a:lnTo>
                    <a:pt x="82" y="8"/>
                  </a:lnTo>
                  <a:lnTo>
                    <a:pt x="84" y="10"/>
                  </a:lnTo>
                  <a:lnTo>
                    <a:pt x="86" y="12"/>
                  </a:lnTo>
                  <a:lnTo>
                    <a:pt x="90" y="12"/>
                  </a:lnTo>
                  <a:lnTo>
                    <a:pt x="92" y="14"/>
                  </a:lnTo>
                  <a:lnTo>
                    <a:pt x="94" y="16"/>
                  </a:lnTo>
                  <a:lnTo>
                    <a:pt x="96" y="16"/>
                  </a:lnTo>
                  <a:lnTo>
                    <a:pt x="96" y="18"/>
                  </a:lnTo>
                  <a:lnTo>
                    <a:pt x="94" y="20"/>
                  </a:lnTo>
                  <a:lnTo>
                    <a:pt x="94" y="22"/>
                  </a:lnTo>
                  <a:lnTo>
                    <a:pt x="94" y="22"/>
                  </a:lnTo>
                  <a:lnTo>
                    <a:pt x="94" y="24"/>
                  </a:lnTo>
                  <a:lnTo>
                    <a:pt x="94" y="26"/>
                  </a:lnTo>
                  <a:lnTo>
                    <a:pt x="94" y="28"/>
                  </a:lnTo>
                  <a:lnTo>
                    <a:pt x="94" y="32"/>
                  </a:lnTo>
                  <a:lnTo>
                    <a:pt x="92" y="34"/>
                  </a:lnTo>
                  <a:lnTo>
                    <a:pt x="94" y="34"/>
                  </a:lnTo>
                  <a:lnTo>
                    <a:pt x="96" y="34"/>
                  </a:lnTo>
                  <a:lnTo>
                    <a:pt x="94" y="36"/>
                  </a:lnTo>
                  <a:lnTo>
                    <a:pt x="92" y="38"/>
                  </a:lnTo>
                  <a:lnTo>
                    <a:pt x="92" y="40"/>
                  </a:lnTo>
                  <a:lnTo>
                    <a:pt x="92" y="42"/>
                  </a:lnTo>
                  <a:lnTo>
                    <a:pt x="90" y="42"/>
                  </a:lnTo>
                  <a:lnTo>
                    <a:pt x="90" y="44"/>
                  </a:lnTo>
                  <a:lnTo>
                    <a:pt x="94" y="46"/>
                  </a:lnTo>
                  <a:lnTo>
                    <a:pt x="94" y="48"/>
                  </a:lnTo>
                  <a:lnTo>
                    <a:pt x="92" y="48"/>
                  </a:lnTo>
                  <a:lnTo>
                    <a:pt x="92" y="50"/>
                  </a:lnTo>
                  <a:lnTo>
                    <a:pt x="94" y="52"/>
                  </a:lnTo>
                  <a:lnTo>
                    <a:pt x="94" y="54"/>
                  </a:lnTo>
                  <a:lnTo>
                    <a:pt x="92" y="56"/>
                  </a:lnTo>
                  <a:lnTo>
                    <a:pt x="90" y="58"/>
                  </a:lnTo>
                  <a:lnTo>
                    <a:pt x="90" y="60"/>
                  </a:lnTo>
                  <a:lnTo>
                    <a:pt x="88" y="60"/>
                  </a:lnTo>
                  <a:lnTo>
                    <a:pt x="88" y="62"/>
                  </a:lnTo>
                  <a:lnTo>
                    <a:pt x="88" y="64"/>
                  </a:lnTo>
                  <a:lnTo>
                    <a:pt x="88" y="64"/>
                  </a:lnTo>
                  <a:lnTo>
                    <a:pt x="88" y="68"/>
                  </a:lnTo>
                  <a:lnTo>
                    <a:pt x="86" y="70"/>
                  </a:lnTo>
                  <a:lnTo>
                    <a:pt x="86" y="74"/>
                  </a:lnTo>
                  <a:lnTo>
                    <a:pt x="72" y="88"/>
                  </a:lnTo>
                  <a:lnTo>
                    <a:pt x="70" y="86"/>
                  </a:lnTo>
                  <a:lnTo>
                    <a:pt x="66" y="86"/>
                  </a:lnTo>
                  <a:lnTo>
                    <a:pt x="64" y="86"/>
                  </a:lnTo>
                  <a:lnTo>
                    <a:pt x="62" y="86"/>
                  </a:lnTo>
                  <a:lnTo>
                    <a:pt x="60" y="86"/>
                  </a:lnTo>
                  <a:lnTo>
                    <a:pt x="58" y="84"/>
                  </a:lnTo>
                  <a:lnTo>
                    <a:pt x="56" y="84"/>
                  </a:lnTo>
                  <a:lnTo>
                    <a:pt x="56" y="84"/>
                  </a:lnTo>
                  <a:lnTo>
                    <a:pt x="52" y="82"/>
                  </a:lnTo>
                  <a:lnTo>
                    <a:pt x="48" y="84"/>
                  </a:lnTo>
                  <a:lnTo>
                    <a:pt x="46" y="82"/>
                  </a:lnTo>
                  <a:lnTo>
                    <a:pt x="46" y="80"/>
                  </a:lnTo>
                  <a:lnTo>
                    <a:pt x="46" y="80"/>
                  </a:lnTo>
                  <a:lnTo>
                    <a:pt x="46" y="78"/>
                  </a:lnTo>
                  <a:lnTo>
                    <a:pt x="44" y="78"/>
                  </a:lnTo>
                  <a:lnTo>
                    <a:pt x="42" y="78"/>
                  </a:lnTo>
                  <a:lnTo>
                    <a:pt x="40" y="76"/>
                  </a:lnTo>
                  <a:lnTo>
                    <a:pt x="36" y="76"/>
                  </a:lnTo>
                  <a:lnTo>
                    <a:pt x="34" y="76"/>
                  </a:lnTo>
                  <a:lnTo>
                    <a:pt x="32" y="76"/>
                  </a:lnTo>
                  <a:lnTo>
                    <a:pt x="32" y="74"/>
                  </a:lnTo>
                  <a:lnTo>
                    <a:pt x="28" y="72"/>
                  </a:lnTo>
                  <a:lnTo>
                    <a:pt x="28" y="70"/>
                  </a:lnTo>
                  <a:lnTo>
                    <a:pt x="28" y="68"/>
                  </a:lnTo>
                  <a:lnTo>
                    <a:pt x="28" y="64"/>
                  </a:lnTo>
                  <a:lnTo>
                    <a:pt x="28" y="64"/>
                  </a:lnTo>
                  <a:lnTo>
                    <a:pt x="26" y="62"/>
                  </a:lnTo>
                  <a:lnTo>
                    <a:pt x="24" y="62"/>
                  </a:lnTo>
                  <a:lnTo>
                    <a:pt x="24" y="60"/>
                  </a:lnTo>
                  <a:lnTo>
                    <a:pt x="24" y="60"/>
                  </a:lnTo>
                  <a:lnTo>
                    <a:pt x="24" y="58"/>
                  </a:lnTo>
                  <a:lnTo>
                    <a:pt x="22" y="58"/>
                  </a:lnTo>
                  <a:lnTo>
                    <a:pt x="20" y="56"/>
                  </a:lnTo>
                  <a:lnTo>
                    <a:pt x="18" y="54"/>
                  </a:lnTo>
                  <a:lnTo>
                    <a:pt x="16" y="54"/>
                  </a:lnTo>
                  <a:lnTo>
                    <a:pt x="12" y="48"/>
                  </a:lnTo>
                  <a:lnTo>
                    <a:pt x="12" y="46"/>
                  </a:lnTo>
                  <a:lnTo>
                    <a:pt x="10" y="46"/>
                  </a:lnTo>
                  <a:lnTo>
                    <a:pt x="10" y="46"/>
                  </a:lnTo>
                  <a:lnTo>
                    <a:pt x="10" y="44"/>
                  </a:lnTo>
                  <a:lnTo>
                    <a:pt x="8" y="42"/>
                  </a:lnTo>
                  <a:lnTo>
                    <a:pt x="8" y="40"/>
                  </a:lnTo>
                  <a:lnTo>
                    <a:pt x="6" y="38"/>
                  </a:lnTo>
                  <a:lnTo>
                    <a:pt x="6" y="38"/>
                  </a:lnTo>
                  <a:lnTo>
                    <a:pt x="4" y="36"/>
                  </a:lnTo>
                  <a:lnTo>
                    <a:pt x="4" y="36"/>
                  </a:lnTo>
                  <a:lnTo>
                    <a:pt x="2" y="34"/>
                  </a:lnTo>
                  <a:lnTo>
                    <a:pt x="2" y="34"/>
                  </a:lnTo>
                  <a:lnTo>
                    <a:pt x="0" y="32"/>
                  </a:lnTo>
                  <a:lnTo>
                    <a:pt x="0" y="30"/>
                  </a:lnTo>
                  <a:lnTo>
                    <a:pt x="0" y="30"/>
                  </a:lnTo>
                  <a:lnTo>
                    <a:pt x="0" y="28"/>
                  </a:lnTo>
                  <a:lnTo>
                    <a:pt x="0" y="28"/>
                  </a:lnTo>
                  <a:lnTo>
                    <a:pt x="0" y="2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1" name="Yemen">
              <a:extLst>
                <a:ext uri="{FF2B5EF4-FFF2-40B4-BE49-F238E27FC236}">
                  <a16:creationId xmlns:a16="http://schemas.microsoft.com/office/drawing/2014/main" id="{B607D809-5F60-4D68-992B-DA114EE12B4E}"/>
                </a:ext>
              </a:extLst>
            </p:cNvPr>
            <p:cNvSpPr>
              <a:spLocks noEditPoints="1"/>
            </p:cNvSpPr>
            <p:nvPr/>
          </p:nvSpPr>
          <p:spPr bwMode="auto">
            <a:xfrm>
              <a:off x="6915132" y="3958311"/>
              <a:ext cx="287079" cy="176075"/>
            </a:xfrm>
            <a:custGeom>
              <a:avLst/>
              <a:gdLst>
                <a:gd name="T0" fmla="*/ 2 w 150"/>
                <a:gd name="T1" fmla="*/ 36 h 92"/>
                <a:gd name="T2" fmla="*/ 6 w 150"/>
                <a:gd name="T3" fmla="*/ 34 h 92"/>
                <a:gd name="T4" fmla="*/ 8 w 150"/>
                <a:gd name="T5" fmla="*/ 28 h 92"/>
                <a:gd name="T6" fmla="*/ 12 w 150"/>
                <a:gd name="T7" fmla="*/ 20 h 92"/>
                <a:gd name="T8" fmla="*/ 24 w 150"/>
                <a:gd name="T9" fmla="*/ 24 h 92"/>
                <a:gd name="T10" fmla="*/ 46 w 150"/>
                <a:gd name="T11" fmla="*/ 34 h 92"/>
                <a:gd name="T12" fmla="*/ 68 w 150"/>
                <a:gd name="T13" fmla="*/ 14 h 92"/>
                <a:gd name="T14" fmla="*/ 114 w 150"/>
                <a:gd name="T15" fmla="*/ 6 h 92"/>
                <a:gd name="T16" fmla="*/ 124 w 150"/>
                <a:gd name="T17" fmla="*/ 26 h 92"/>
                <a:gd name="T18" fmla="*/ 128 w 150"/>
                <a:gd name="T19" fmla="*/ 36 h 92"/>
                <a:gd name="T20" fmla="*/ 120 w 150"/>
                <a:gd name="T21" fmla="*/ 42 h 92"/>
                <a:gd name="T22" fmla="*/ 120 w 150"/>
                <a:gd name="T23" fmla="*/ 46 h 92"/>
                <a:gd name="T24" fmla="*/ 120 w 150"/>
                <a:gd name="T25" fmla="*/ 48 h 92"/>
                <a:gd name="T26" fmla="*/ 112 w 150"/>
                <a:gd name="T27" fmla="*/ 50 h 92"/>
                <a:gd name="T28" fmla="*/ 100 w 150"/>
                <a:gd name="T29" fmla="*/ 54 h 92"/>
                <a:gd name="T30" fmla="*/ 84 w 150"/>
                <a:gd name="T31" fmla="*/ 60 h 92"/>
                <a:gd name="T32" fmla="*/ 82 w 150"/>
                <a:gd name="T33" fmla="*/ 62 h 92"/>
                <a:gd name="T34" fmla="*/ 74 w 150"/>
                <a:gd name="T35" fmla="*/ 68 h 92"/>
                <a:gd name="T36" fmla="*/ 72 w 150"/>
                <a:gd name="T37" fmla="*/ 68 h 92"/>
                <a:gd name="T38" fmla="*/ 70 w 150"/>
                <a:gd name="T39" fmla="*/ 70 h 92"/>
                <a:gd name="T40" fmla="*/ 66 w 150"/>
                <a:gd name="T41" fmla="*/ 68 h 92"/>
                <a:gd name="T42" fmla="*/ 62 w 150"/>
                <a:gd name="T43" fmla="*/ 72 h 92"/>
                <a:gd name="T44" fmla="*/ 56 w 150"/>
                <a:gd name="T45" fmla="*/ 74 h 92"/>
                <a:gd name="T46" fmla="*/ 48 w 150"/>
                <a:gd name="T47" fmla="*/ 76 h 92"/>
                <a:gd name="T48" fmla="*/ 44 w 150"/>
                <a:gd name="T49" fmla="*/ 76 h 92"/>
                <a:gd name="T50" fmla="*/ 40 w 150"/>
                <a:gd name="T51" fmla="*/ 74 h 92"/>
                <a:gd name="T52" fmla="*/ 36 w 150"/>
                <a:gd name="T53" fmla="*/ 78 h 92"/>
                <a:gd name="T54" fmla="*/ 34 w 150"/>
                <a:gd name="T55" fmla="*/ 80 h 92"/>
                <a:gd name="T56" fmla="*/ 28 w 150"/>
                <a:gd name="T57" fmla="*/ 84 h 92"/>
                <a:gd name="T58" fmla="*/ 24 w 150"/>
                <a:gd name="T59" fmla="*/ 84 h 92"/>
                <a:gd name="T60" fmla="*/ 20 w 150"/>
                <a:gd name="T61" fmla="*/ 86 h 92"/>
                <a:gd name="T62" fmla="*/ 16 w 150"/>
                <a:gd name="T63" fmla="*/ 86 h 92"/>
                <a:gd name="T64" fmla="*/ 12 w 150"/>
                <a:gd name="T65" fmla="*/ 84 h 92"/>
                <a:gd name="T66" fmla="*/ 10 w 150"/>
                <a:gd name="T67" fmla="*/ 78 h 92"/>
                <a:gd name="T68" fmla="*/ 10 w 150"/>
                <a:gd name="T69" fmla="*/ 74 h 92"/>
                <a:gd name="T70" fmla="*/ 6 w 150"/>
                <a:gd name="T71" fmla="*/ 68 h 92"/>
                <a:gd name="T72" fmla="*/ 2 w 150"/>
                <a:gd name="T73" fmla="*/ 52 h 92"/>
                <a:gd name="T74" fmla="*/ 0 w 150"/>
                <a:gd name="T75" fmla="*/ 50 h 92"/>
                <a:gd name="T76" fmla="*/ 2 w 150"/>
                <a:gd name="T77" fmla="*/ 50 h 92"/>
                <a:gd name="T78" fmla="*/ 2 w 150"/>
                <a:gd name="T79" fmla="*/ 48 h 92"/>
                <a:gd name="T80" fmla="*/ 2 w 150"/>
                <a:gd name="T81" fmla="*/ 38 h 92"/>
                <a:gd name="T82" fmla="*/ 120 w 150"/>
                <a:gd name="T83" fmla="*/ 92 h 92"/>
                <a:gd name="T84" fmla="*/ 124 w 150"/>
                <a:gd name="T85" fmla="*/ 92 h 92"/>
                <a:gd name="T86" fmla="*/ 120 w 150"/>
                <a:gd name="T87" fmla="*/ 92 h 92"/>
                <a:gd name="T88" fmla="*/ 136 w 150"/>
                <a:gd name="T89" fmla="*/ 88 h 92"/>
                <a:gd name="T90" fmla="*/ 138 w 150"/>
                <a:gd name="T91" fmla="*/ 84 h 92"/>
                <a:gd name="T92" fmla="*/ 140 w 150"/>
                <a:gd name="T93" fmla="*/ 86 h 92"/>
                <a:gd name="T94" fmla="*/ 142 w 150"/>
                <a:gd name="T95" fmla="*/ 86 h 92"/>
                <a:gd name="T96" fmla="*/ 148 w 150"/>
                <a:gd name="T97" fmla="*/ 86 h 92"/>
                <a:gd name="T98" fmla="*/ 150 w 150"/>
                <a:gd name="T99" fmla="*/ 88 h 92"/>
                <a:gd name="T100" fmla="*/ 146 w 150"/>
                <a:gd name="T101" fmla="*/ 88 h 92"/>
                <a:gd name="T102" fmla="*/ 140 w 150"/>
                <a:gd name="T103" fmla="*/ 90 h 92"/>
                <a:gd name="T104" fmla="*/ 136 w 150"/>
                <a:gd name="T105"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92">
                  <a:moveTo>
                    <a:pt x="2" y="36"/>
                  </a:moveTo>
                  <a:lnTo>
                    <a:pt x="2" y="36"/>
                  </a:lnTo>
                  <a:lnTo>
                    <a:pt x="6" y="36"/>
                  </a:lnTo>
                  <a:lnTo>
                    <a:pt x="6" y="34"/>
                  </a:lnTo>
                  <a:lnTo>
                    <a:pt x="10" y="32"/>
                  </a:lnTo>
                  <a:lnTo>
                    <a:pt x="8" y="28"/>
                  </a:lnTo>
                  <a:lnTo>
                    <a:pt x="10" y="22"/>
                  </a:lnTo>
                  <a:lnTo>
                    <a:pt x="12" y="20"/>
                  </a:lnTo>
                  <a:lnTo>
                    <a:pt x="16" y="24"/>
                  </a:lnTo>
                  <a:lnTo>
                    <a:pt x="24" y="24"/>
                  </a:lnTo>
                  <a:lnTo>
                    <a:pt x="34" y="28"/>
                  </a:lnTo>
                  <a:lnTo>
                    <a:pt x="46" y="34"/>
                  </a:lnTo>
                  <a:lnTo>
                    <a:pt x="46" y="44"/>
                  </a:lnTo>
                  <a:lnTo>
                    <a:pt x="68" y="14"/>
                  </a:lnTo>
                  <a:lnTo>
                    <a:pt x="114" y="0"/>
                  </a:lnTo>
                  <a:lnTo>
                    <a:pt x="114" y="6"/>
                  </a:lnTo>
                  <a:lnTo>
                    <a:pt x="126" y="20"/>
                  </a:lnTo>
                  <a:lnTo>
                    <a:pt x="124" y="26"/>
                  </a:lnTo>
                  <a:lnTo>
                    <a:pt x="130" y="34"/>
                  </a:lnTo>
                  <a:lnTo>
                    <a:pt x="128" y="36"/>
                  </a:lnTo>
                  <a:lnTo>
                    <a:pt x="124" y="36"/>
                  </a:lnTo>
                  <a:lnTo>
                    <a:pt x="120" y="42"/>
                  </a:lnTo>
                  <a:lnTo>
                    <a:pt x="118" y="44"/>
                  </a:lnTo>
                  <a:lnTo>
                    <a:pt x="120" y="46"/>
                  </a:lnTo>
                  <a:lnTo>
                    <a:pt x="120" y="46"/>
                  </a:lnTo>
                  <a:lnTo>
                    <a:pt x="120" y="48"/>
                  </a:lnTo>
                  <a:lnTo>
                    <a:pt x="114" y="48"/>
                  </a:lnTo>
                  <a:lnTo>
                    <a:pt x="112" y="50"/>
                  </a:lnTo>
                  <a:lnTo>
                    <a:pt x="108" y="54"/>
                  </a:lnTo>
                  <a:lnTo>
                    <a:pt x="100" y="54"/>
                  </a:lnTo>
                  <a:lnTo>
                    <a:pt x="98" y="56"/>
                  </a:lnTo>
                  <a:lnTo>
                    <a:pt x="84" y="60"/>
                  </a:lnTo>
                  <a:lnTo>
                    <a:pt x="84" y="60"/>
                  </a:lnTo>
                  <a:lnTo>
                    <a:pt x="82" y="62"/>
                  </a:lnTo>
                  <a:lnTo>
                    <a:pt x="78" y="64"/>
                  </a:lnTo>
                  <a:lnTo>
                    <a:pt x="74" y="68"/>
                  </a:lnTo>
                  <a:lnTo>
                    <a:pt x="74" y="68"/>
                  </a:lnTo>
                  <a:lnTo>
                    <a:pt x="72" y="68"/>
                  </a:lnTo>
                  <a:lnTo>
                    <a:pt x="72" y="68"/>
                  </a:lnTo>
                  <a:lnTo>
                    <a:pt x="70" y="70"/>
                  </a:lnTo>
                  <a:lnTo>
                    <a:pt x="68" y="68"/>
                  </a:lnTo>
                  <a:lnTo>
                    <a:pt x="66" y="68"/>
                  </a:lnTo>
                  <a:lnTo>
                    <a:pt x="62" y="70"/>
                  </a:lnTo>
                  <a:lnTo>
                    <a:pt x="62" y="72"/>
                  </a:lnTo>
                  <a:lnTo>
                    <a:pt x="60" y="74"/>
                  </a:lnTo>
                  <a:lnTo>
                    <a:pt x="56" y="74"/>
                  </a:lnTo>
                  <a:lnTo>
                    <a:pt x="50" y="76"/>
                  </a:lnTo>
                  <a:lnTo>
                    <a:pt x="48" y="76"/>
                  </a:lnTo>
                  <a:lnTo>
                    <a:pt x="46" y="76"/>
                  </a:lnTo>
                  <a:lnTo>
                    <a:pt x="44" y="76"/>
                  </a:lnTo>
                  <a:lnTo>
                    <a:pt x="42" y="74"/>
                  </a:lnTo>
                  <a:lnTo>
                    <a:pt x="40" y="74"/>
                  </a:lnTo>
                  <a:lnTo>
                    <a:pt x="38" y="74"/>
                  </a:lnTo>
                  <a:lnTo>
                    <a:pt x="36" y="78"/>
                  </a:lnTo>
                  <a:lnTo>
                    <a:pt x="34" y="80"/>
                  </a:lnTo>
                  <a:lnTo>
                    <a:pt x="34" y="80"/>
                  </a:lnTo>
                  <a:lnTo>
                    <a:pt x="30" y="84"/>
                  </a:lnTo>
                  <a:lnTo>
                    <a:pt x="28" y="84"/>
                  </a:lnTo>
                  <a:lnTo>
                    <a:pt x="28" y="84"/>
                  </a:lnTo>
                  <a:lnTo>
                    <a:pt x="24" y="84"/>
                  </a:lnTo>
                  <a:lnTo>
                    <a:pt x="22" y="86"/>
                  </a:lnTo>
                  <a:lnTo>
                    <a:pt x="20" y="86"/>
                  </a:lnTo>
                  <a:lnTo>
                    <a:pt x="16" y="84"/>
                  </a:lnTo>
                  <a:lnTo>
                    <a:pt x="16" y="86"/>
                  </a:lnTo>
                  <a:lnTo>
                    <a:pt x="14" y="86"/>
                  </a:lnTo>
                  <a:lnTo>
                    <a:pt x="12" y="84"/>
                  </a:lnTo>
                  <a:lnTo>
                    <a:pt x="12" y="80"/>
                  </a:lnTo>
                  <a:lnTo>
                    <a:pt x="10" y="78"/>
                  </a:lnTo>
                  <a:lnTo>
                    <a:pt x="8" y="74"/>
                  </a:lnTo>
                  <a:lnTo>
                    <a:pt x="10" y="74"/>
                  </a:lnTo>
                  <a:lnTo>
                    <a:pt x="10" y="70"/>
                  </a:lnTo>
                  <a:lnTo>
                    <a:pt x="6" y="68"/>
                  </a:lnTo>
                  <a:lnTo>
                    <a:pt x="4" y="56"/>
                  </a:lnTo>
                  <a:lnTo>
                    <a:pt x="2" y="52"/>
                  </a:lnTo>
                  <a:lnTo>
                    <a:pt x="2" y="50"/>
                  </a:lnTo>
                  <a:lnTo>
                    <a:pt x="0" y="50"/>
                  </a:lnTo>
                  <a:lnTo>
                    <a:pt x="0" y="48"/>
                  </a:lnTo>
                  <a:lnTo>
                    <a:pt x="2" y="50"/>
                  </a:lnTo>
                  <a:lnTo>
                    <a:pt x="2" y="48"/>
                  </a:lnTo>
                  <a:lnTo>
                    <a:pt x="2" y="48"/>
                  </a:lnTo>
                  <a:lnTo>
                    <a:pt x="2" y="44"/>
                  </a:lnTo>
                  <a:lnTo>
                    <a:pt x="2" y="38"/>
                  </a:lnTo>
                  <a:lnTo>
                    <a:pt x="2" y="36"/>
                  </a:lnTo>
                  <a:close/>
                  <a:moveTo>
                    <a:pt x="120" y="92"/>
                  </a:moveTo>
                  <a:lnTo>
                    <a:pt x="122" y="92"/>
                  </a:lnTo>
                  <a:lnTo>
                    <a:pt x="124" y="92"/>
                  </a:lnTo>
                  <a:lnTo>
                    <a:pt x="122" y="92"/>
                  </a:lnTo>
                  <a:lnTo>
                    <a:pt x="120" y="92"/>
                  </a:lnTo>
                  <a:close/>
                  <a:moveTo>
                    <a:pt x="134" y="88"/>
                  </a:moveTo>
                  <a:lnTo>
                    <a:pt x="136" y="88"/>
                  </a:lnTo>
                  <a:lnTo>
                    <a:pt x="136" y="86"/>
                  </a:lnTo>
                  <a:lnTo>
                    <a:pt x="138" y="84"/>
                  </a:lnTo>
                  <a:lnTo>
                    <a:pt x="138" y="84"/>
                  </a:lnTo>
                  <a:lnTo>
                    <a:pt x="140" y="86"/>
                  </a:lnTo>
                  <a:lnTo>
                    <a:pt x="142" y="86"/>
                  </a:lnTo>
                  <a:lnTo>
                    <a:pt x="142" y="86"/>
                  </a:lnTo>
                  <a:lnTo>
                    <a:pt x="146" y="84"/>
                  </a:lnTo>
                  <a:lnTo>
                    <a:pt x="148" y="86"/>
                  </a:lnTo>
                  <a:lnTo>
                    <a:pt x="150" y="86"/>
                  </a:lnTo>
                  <a:lnTo>
                    <a:pt x="150" y="88"/>
                  </a:lnTo>
                  <a:lnTo>
                    <a:pt x="148" y="88"/>
                  </a:lnTo>
                  <a:lnTo>
                    <a:pt x="146" y="88"/>
                  </a:lnTo>
                  <a:lnTo>
                    <a:pt x="144" y="90"/>
                  </a:lnTo>
                  <a:lnTo>
                    <a:pt x="140" y="90"/>
                  </a:lnTo>
                  <a:lnTo>
                    <a:pt x="138" y="90"/>
                  </a:lnTo>
                  <a:lnTo>
                    <a:pt x="136" y="90"/>
                  </a:lnTo>
                  <a:lnTo>
                    <a:pt x="134" y="8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2" name="Western Sahara">
              <a:extLst>
                <a:ext uri="{FF2B5EF4-FFF2-40B4-BE49-F238E27FC236}">
                  <a16:creationId xmlns:a16="http://schemas.microsoft.com/office/drawing/2014/main" id="{DEC27EB5-A3EC-4F40-8389-DECD03356FAB}"/>
                </a:ext>
              </a:extLst>
            </p:cNvPr>
            <p:cNvSpPr>
              <a:spLocks/>
            </p:cNvSpPr>
            <p:nvPr/>
          </p:nvSpPr>
          <p:spPr bwMode="auto">
            <a:xfrm>
              <a:off x="5525669" y="3755441"/>
              <a:ext cx="195214" cy="153109"/>
            </a:xfrm>
            <a:custGeom>
              <a:avLst/>
              <a:gdLst>
                <a:gd name="T0" fmla="*/ 102 w 102"/>
                <a:gd name="T1" fmla="*/ 4 h 80"/>
                <a:gd name="T2" fmla="*/ 102 w 102"/>
                <a:gd name="T3" fmla="*/ 0 h 80"/>
                <a:gd name="T4" fmla="*/ 52 w 102"/>
                <a:gd name="T5" fmla="*/ 0 h 80"/>
                <a:gd name="T6" fmla="*/ 48 w 102"/>
                <a:gd name="T7" fmla="*/ 6 h 80"/>
                <a:gd name="T8" fmla="*/ 48 w 102"/>
                <a:gd name="T9" fmla="*/ 10 h 80"/>
                <a:gd name="T10" fmla="*/ 46 w 102"/>
                <a:gd name="T11" fmla="*/ 10 h 80"/>
                <a:gd name="T12" fmla="*/ 36 w 102"/>
                <a:gd name="T13" fmla="*/ 16 h 80"/>
                <a:gd name="T14" fmla="*/ 36 w 102"/>
                <a:gd name="T15" fmla="*/ 18 h 80"/>
                <a:gd name="T16" fmla="*/ 32 w 102"/>
                <a:gd name="T17" fmla="*/ 20 h 80"/>
                <a:gd name="T18" fmla="*/ 34 w 102"/>
                <a:gd name="T19" fmla="*/ 22 h 80"/>
                <a:gd name="T20" fmla="*/ 26 w 102"/>
                <a:gd name="T21" fmla="*/ 34 h 80"/>
                <a:gd name="T22" fmla="*/ 26 w 102"/>
                <a:gd name="T23" fmla="*/ 38 h 80"/>
                <a:gd name="T24" fmla="*/ 20 w 102"/>
                <a:gd name="T25" fmla="*/ 42 h 80"/>
                <a:gd name="T26" fmla="*/ 18 w 102"/>
                <a:gd name="T27" fmla="*/ 44 h 80"/>
                <a:gd name="T28" fmla="*/ 14 w 102"/>
                <a:gd name="T29" fmla="*/ 50 h 80"/>
                <a:gd name="T30" fmla="*/ 14 w 102"/>
                <a:gd name="T31" fmla="*/ 52 h 80"/>
                <a:gd name="T32" fmla="*/ 10 w 102"/>
                <a:gd name="T33" fmla="*/ 58 h 80"/>
                <a:gd name="T34" fmla="*/ 10 w 102"/>
                <a:gd name="T35" fmla="*/ 60 h 80"/>
                <a:gd name="T36" fmla="*/ 12 w 102"/>
                <a:gd name="T37" fmla="*/ 60 h 80"/>
                <a:gd name="T38" fmla="*/ 10 w 102"/>
                <a:gd name="T39" fmla="*/ 62 h 80"/>
                <a:gd name="T40" fmla="*/ 6 w 102"/>
                <a:gd name="T41" fmla="*/ 68 h 80"/>
                <a:gd name="T42" fmla="*/ 4 w 102"/>
                <a:gd name="T43" fmla="*/ 70 h 80"/>
                <a:gd name="T44" fmla="*/ 2 w 102"/>
                <a:gd name="T45" fmla="*/ 72 h 80"/>
                <a:gd name="T46" fmla="*/ 2 w 102"/>
                <a:gd name="T47" fmla="*/ 74 h 80"/>
                <a:gd name="T48" fmla="*/ 0 w 102"/>
                <a:gd name="T49" fmla="*/ 76 h 80"/>
                <a:gd name="T50" fmla="*/ 0 w 102"/>
                <a:gd name="T51" fmla="*/ 80 h 80"/>
                <a:gd name="T52" fmla="*/ 50 w 102"/>
                <a:gd name="T53" fmla="*/ 80 h 80"/>
                <a:gd name="T54" fmla="*/ 50 w 102"/>
                <a:gd name="T55" fmla="*/ 58 h 80"/>
                <a:gd name="T56" fmla="*/ 52 w 102"/>
                <a:gd name="T57" fmla="*/ 54 h 80"/>
                <a:gd name="T58" fmla="*/ 54 w 102"/>
                <a:gd name="T59" fmla="*/ 52 h 80"/>
                <a:gd name="T60" fmla="*/ 58 w 102"/>
                <a:gd name="T61" fmla="*/ 52 h 80"/>
                <a:gd name="T62" fmla="*/ 62 w 102"/>
                <a:gd name="T63" fmla="*/ 52 h 80"/>
                <a:gd name="T64" fmla="*/ 62 w 102"/>
                <a:gd name="T65" fmla="*/ 20 h 80"/>
                <a:gd name="T66" fmla="*/ 102 w 102"/>
                <a:gd name="T67" fmla="*/ 20 h 80"/>
                <a:gd name="T68" fmla="*/ 102 w 102"/>
                <a:gd name="T69" fmla="*/ 4 h 80"/>
                <a:gd name="T70" fmla="*/ 102 w 102"/>
                <a:gd name="T71"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0">
                  <a:moveTo>
                    <a:pt x="102" y="4"/>
                  </a:moveTo>
                  <a:lnTo>
                    <a:pt x="102" y="0"/>
                  </a:lnTo>
                  <a:lnTo>
                    <a:pt x="52" y="0"/>
                  </a:lnTo>
                  <a:lnTo>
                    <a:pt x="48" y="6"/>
                  </a:lnTo>
                  <a:lnTo>
                    <a:pt x="48" y="10"/>
                  </a:lnTo>
                  <a:lnTo>
                    <a:pt x="46" y="10"/>
                  </a:lnTo>
                  <a:lnTo>
                    <a:pt x="36" y="16"/>
                  </a:lnTo>
                  <a:lnTo>
                    <a:pt x="36" y="18"/>
                  </a:lnTo>
                  <a:lnTo>
                    <a:pt x="32" y="20"/>
                  </a:lnTo>
                  <a:lnTo>
                    <a:pt x="34" y="22"/>
                  </a:lnTo>
                  <a:lnTo>
                    <a:pt x="26" y="34"/>
                  </a:lnTo>
                  <a:lnTo>
                    <a:pt x="26" y="38"/>
                  </a:lnTo>
                  <a:lnTo>
                    <a:pt x="20" y="42"/>
                  </a:lnTo>
                  <a:lnTo>
                    <a:pt x="18" y="44"/>
                  </a:lnTo>
                  <a:lnTo>
                    <a:pt x="14" y="50"/>
                  </a:lnTo>
                  <a:lnTo>
                    <a:pt x="14" y="52"/>
                  </a:lnTo>
                  <a:lnTo>
                    <a:pt x="10" y="58"/>
                  </a:lnTo>
                  <a:lnTo>
                    <a:pt x="10" y="60"/>
                  </a:lnTo>
                  <a:lnTo>
                    <a:pt x="12" y="60"/>
                  </a:lnTo>
                  <a:lnTo>
                    <a:pt x="10" y="62"/>
                  </a:lnTo>
                  <a:lnTo>
                    <a:pt x="6" y="68"/>
                  </a:lnTo>
                  <a:lnTo>
                    <a:pt x="4" y="70"/>
                  </a:lnTo>
                  <a:lnTo>
                    <a:pt x="2" y="72"/>
                  </a:lnTo>
                  <a:lnTo>
                    <a:pt x="2" y="74"/>
                  </a:lnTo>
                  <a:lnTo>
                    <a:pt x="0" y="76"/>
                  </a:lnTo>
                  <a:lnTo>
                    <a:pt x="0" y="80"/>
                  </a:lnTo>
                  <a:lnTo>
                    <a:pt x="50" y="80"/>
                  </a:lnTo>
                  <a:lnTo>
                    <a:pt x="50" y="58"/>
                  </a:lnTo>
                  <a:lnTo>
                    <a:pt x="52" y="54"/>
                  </a:lnTo>
                  <a:lnTo>
                    <a:pt x="54" y="52"/>
                  </a:lnTo>
                  <a:lnTo>
                    <a:pt x="58" y="52"/>
                  </a:lnTo>
                  <a:lnTo>
                    <a:pt x="62" y="52"/>
                  </a:lnTo>
                  <a:lnTo>
                    <a:pt x="62" y="20"/>
                  </a:lnTo>
                  <a:lnTo>
                    <a:pt x="102" y="20"/>
                  </a:lnTo>
                  <a:lnTo>
                    <a:pt x="102" y="4"/>
                  </a:lnTo>
                  <a:lnTo>
                    <a:pt x="102"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3" name="Ukraine">
              <a:extLst>
                <a:ext uri="{FF2B5EF4-FFF2-40B4-BE49-F238E27FC236}">
                  <a16:creationId xmlns:a16="http://schemas.microsoft.com/office/drawing/2014/main" id="{E7B75894-A81B-4D2C-B3E9-BF33E9A58087}"/>
                </a:ext>
              </a:extLst>
            </p:cNvPr>
            <p:cNvSpPr>
              <a:spLocks/>
            </p:cNvSpPr>
            <p:nvPr/>
          </p:nvSpPr>
          <p:spPr bwMode="auto">
            <a:xfrm>
              <a:off x="6386907" y="3047313"/>
              <a:ext cx="386600" cy="241146"/>
            </a:xfrm>
            <a:custGeom>
              <a:avLst/>
              <a:gdLst>
                <a:gd name="T0" fmla="*/ 30 w 202"/>
                <a:gd name="T1" fmla="*/ 12 h 126"/>
                <a:gd name="T2" fmla="*/ 48 w 202"/>
                <a:gd name="T3" fmla="*/ 12 h 126"/>
                <a:gd name="T4" fmla="*/ 60 w 202"/>
                <a:gd name="T5" fmla="*/ 14 h 126"/>
                <a:gd name="T6" fmla="*/ 74 w 202"/>
                <a:gd name="T7" fmla="*/ 12 h 126"/>
                <a:gd name="T8" fmla="*/ 82 w 202"/>
                <a:gd name="T9" fmla="*/ 14 h 126"/>
                <a:gd name="T10" fmla="*/ 92 w 202"/>
                <a:gd name="T11" fmla="*/ 6 h 126"/>
                <a:gd name="T12" fmla="*/ 106 w 202"/>
                <a:gd name="T13" fmla="*/ 2 h 126"/>
                <a:gd name="T14" fmla="*/ 126 w 202"/>
                <a:gd name="T15" fmla="*/ 0 h 126"/>
                <a:gd name="T16" fmla="*/ 140 w 202"/>
                <a:gd name="T17" fmla="*/ 14 h 126"/>
                <a:gd name="T18" fmla="*/ 146 w 202"/>
                <a:gd name="T19" fmla="*/ 26 h 126"/>
                <a:gd name="T20" fmla="*/ 164 w 202"/>
                <a:gd name="T21" fmla="*/ 32 h 126"/>
                <a:gd name="T22" fmla="*/ 178 w 202"/>
                <a:gd name="T23" fmla="*/ 38 h 126"/>
                <a:gd name="T24" fmla="*/ 192 w 202"/>
                <a:gd name="T25" fmla="*/ 40 h 126"/>
                <a:gd name="T26" fmla="*/ 202 w 202"/>
                <a:gd name="T27" fmla="*/ 44 h 126"/>
                <a:gd name="T28" fmla="*/ 202 w 202"/>
                <a:gd name="T29" fmla="*/ 58 h 126"/>
                <a:gd name="T30" fmla="*/ 192 w 202"/>
                <a:gd name="T31" fmla="*/ 72 h 126"/>
                <a:gd name="T32" fmla="*/ 184 w 202"/>
                <a:gd name="T33" fmla="*/ 82 h 126"/>
                <a:gd name="T34" fmla="*/ 174 w 202"/>
                <a:gd name="T35" fmla="*/ 86 h 126"/>
                <a:gd name="T36" fmla="*/ 164 w 202"/>
                <a:gd name="T37" fmla="*/ 90 h 126"/>
                <a:gd name="T38" fmla="*/ 154 w 202"/>
                <a:gd name="T39" fmla="*/ 90 h 126"/>
                <a:gd name="T40" fmla="*/ 152 w 202"/>
                <a:gd name="T41" fmla="*/ 98 h 126"/>
                <a:gd name="T42" fmla="*/ 152 w 202"/>
                <a:gd name="T43" fmla="*/ 94 h 126"/>
                <a:gd name="T44" fmla="*/ 144 w 202"/>
                <a:gd name="T45" fmla="*/ 100 h 126"/>
                <a:gd name="T46" fmla="*/ 136 w 202"/>
                <a:gd name="T47" fmla="*/ 100 h 126"/>
                <a:gd name="T48" fmla="*/ 146 w 202"/>
                <a:gd name="T49" fmla="*/ 104 h 126"/>
                <a:gd name="T50" fmla="*/ 148 w 202"/>
                <a:gd name="T51" fmla="*/ 106 h 126"/>
                <a:gd name="T52" fmla="*/ 152 w 202"/>
                <a:gd name="T53" fmla="*/ 112 h 126"/>
                <a:gd name="T54" fmla="*/ 146 w 202"/>
                <a:gd name="T55" fmla="*/ 100 h 126"/>
                <a:gd name="T56" fmla="*/ 158 w 202"/>
                <a:gd name="T57" fmla="*/ 112 h 126"/>
                <a:gd name="T58" fmla="*/ 168 w 202"/>
                <a:gd name="T59" fmla="*/ 108 h 126"/>
                <a:gd name="T60" fmla="*/ 168 w 202"/>
                <a:gd name="T61" fmla="*/ 116 h 126"/>
                <a:gd name="T62" fmla="*/ 150 w 202"/>
                <a:gd name="T63" fmla="*/ 120 h 126"/>
                <a:gd name="T64" fmla="*/ 134 w 202"/>
                <a:gd name="T65" fmla="*/ 122 h 126"/>
                <a:gd name="T66" fmla="*/ 128 w 202"/>
                <a:gd name="T67" fmla="*/ 112 h 126"/>
                <a:gd name="T68" fmla="*/ 134 w 202"/>
                <a:gd name="T69" fmla="*/ 106 h 126"/>
                <a:gd name="T70" fmla="*/ 132 w 202"/>
                <a:gd name="T71" fmla="*/ 102 h 126"/>
                <a:gd name="T72" fmla="*/ 120 w 202"/>
                <a:gd name="T73" fmla="*/ 100 h 126"/>
                <a:gd name="T74" fmla="*/ 114 w 202"/>
                <a:gd name="T75" fmla="*/ 96 h 126"/>
                <a:gd name="T76" fmla="*/ 118 w 202"/>
                <a:gd name="T77" fmla="*/ 94 h 126"/>
                <a:gd name="T78" fmla="*/ 114 w 202"/>
                <a:gd name="T79" fmla="*/ 90 h 126"/>
                <a:gd name="T80" fmla="*/ 110 w 202"/>
                <a:gd name="T81" fmla="*/ 92 h 126"/>
                <a:gd name="T82" fmla="*/ 102 w 202"/>
                <a:gd name="T83" fmla="*/ 98 h 126"/>
                <a:gd name="T84" fmla="*/ 92 w 202"/>
                <a:gd name="T85" fmla="*/ 108 h 126"/>
                <a:gd name="T86" fmla="*/ 92 w 202"/>
                <a:gd name="T87" fmla="*/ 114 h 126"/>
                <a:gd name="T88" fmla="*/ 78 w 202"/>
                <a:gd name="T89" fmla="*/ 114 h 126"/>
                <a:gd name="T90" fmla="*/ 78 w 202"/>
                <a:gd name="T91" fmla="*/ 108 h 126"/>
                <a:gd name="T92" fmla="*/ 84 w 202"/>
                <a:gd name="T93" fmla="*/ 94 h 126"/>
                <a:gd name="T94" fmla="*/ 92 w 202"/>
                <a:gd name="T95" fmla="*/ 92 h 126"/>
                <a:gd name="T96" fmla="*/ 84 w 202"/>
                <a:gd name="T97" fmla="*/ 82 h 126"/>
                <a:gd name="T98" fmla="*/ 74 w 202"/>
                <a:gd name="T99" fmla="*/ 68 h 126"/>
                <a:gd name="T100" fmla="*/ 62 w 202"/>
                <a:gd name="T101" fmla="*/ 66 h 126"/>
                <a:gd name="T102" fmla="*/ 54 w 202"/>
                <a:gd name="T103" fmla="*/ 64 h 126"/>
                <a:gd name="T104" fmla="*/ 50 w 202"/>
                <a:gd name="T105" fmla="*/ 70 h 126"/>
                <a:gd name="T106" fmla="*/ 32 w 202"/>
                <a:gd name="T107" fmla="*/ 78 h 126"/>
                <a:gd name="T108" fmla="*/ 18 w 202"/>
                <a:gd name="T109" fmla="*/ 74 h 126"/>
                <a:gd name="T110" fmla="*/ 6 w 202"/>
                <a:gd name="T111" fmla="*/ 70 h 126"/>
                <a:gd name="T112" fmla="*/ 4 w 202"/>
                <a:gd name="T113" fmla="*/ 56 h 126"/>
                <a:gd name="T114" fmla="*/ 14 w 202"/>
                <a:gd name="T115" fmla="*/ 36 h 126"/>
                <a:gd name="T116" fmla="*/ 18 w 202"/>
                <a:gd name="T117" fmla="*/ 28 h 126"/>
                <a:gd name="T118" fmla="*/ 14 w 202"/>
                <a:gd name="T119" fmla="*/ 1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126">
                  <a:moveTo>
                    <a:pt x="14" y="12"/>
                  </a:moveTo>
                  <a:lnTo>
                    <a:pt x="14" y="12"/>
                  </a:lnTo>
                  <a:lnTo>
                    <a:pt x="20" y="14"/>
                  </a:lnTo>
                  <a:lnTo>
                    <a:pt x="22" y="12"/>
                  </a:lnTo>
                  <a:lnTo>
                    <a:pt x="30" y="12"/>
                  </a:lnTo>
                  <a:lnTo>
                    <a:pt x="34" y="10"/>
                  </a:lnTo>
                  <a:lnTo>
                    <a:pt x="36" y="8"/>
                  </a:lnTo>
                  <a:lnTo>
                    <a:pt x="38" y="8"/>
                  </a:lnTo>
                  <a:lnTo>
                    <a:pt x="40" y="10"/>
                  </a:lnTo>
                  <a:lnTo>
                    <a:pt x="48" y="12"/>
                  </a:lnTo>
                  <a:lnTo>
                    <a:pt x="50" y="12"/>
                  </a:lnTo>
                  <a:lnTo>
                    <a:pt x="52" y="14"/>
                  </a:lnTo>
                  <a:lnTo>
                    <a:pt x="56" y="12"/>
                  </a:lnTo>
                  <a:lnTo>
                    <a:pt x="58" y="14"/>
                  </a:lnTo>
                  <a:lnTo>
                    <a:pt x="60" y="14"/>
                  </a:lnTo>
                  <a:lnTo>
                    <a:pt x="60" y="14"/>
                  </a:lnTo>
                  <a:lnTo>
                    <a:pt x="64" y="14"/>
                  </a:lnTo>
                  <a:lnTo>
                    <a:pt x="66" y="14"/>
                  </a:lnTo>
                  <a:lnTo>
                    <a:pt x="70" y="12"/>
                  </a:lnTo>
                  <a:lnTo>
                    <a:pt x="74" y="12"/>
                  </a:lnTo>
                  <a:lnTo>
                    <a:pt x="74" y="16"/>
                  </a:lnTo>
                  <a:lnTo>
                    <a:pt x="76" y="16"/>
                  </a:lnTo>
                  <a:lnTo>
                    <a:pt x="78" y="12"/>
                  </a:lnTo>
                  <a:lnTo>
                    <a:pt x="80" y="12"/>
                  </a:lnTo>
                  <a:lnTo>
                    <a:pt x="82" y="14"/>
                  </a:lnTo>
                  <a:lnTo>
                    <a:pt x="86" y="12"/>
                  </a:lnTo>
                  <a:lnTo>
                    <a:pt x="88" y="16"/>
                  </a:lnTo>
                  <a:lnTo>
                    <a:pt x="92" y="14"/>
                  </a:lnTo>
                  <a:lnTo>
                    <a:pt x="92" y="10"/>
                  </a:lnTo>
                  <a:lnTo>
                    <a:pt x="92" y="6"/>
                  </a:lnTo>
                  <a:lnTo>
                    <a:pt x="96" y="6"/>
                  </a:lnTo>
                  <a:lnTo>
                    <a:pt x="102" y="4"/>
                  </a:lnTo>
                  <a:lnTo>
                    <a:pt x="104" y="4"/>
                  </a:lnTo>
                  <a:lnTo>
                    <a:pt x="106" y="4"/>
                  </a:lnTo>
                  <a:lnTo>
                    <a:pt x="106" y="2"/>
                  </a:lnTo>
                  <a:lnTo>
                    <a:pt x="108" y="0"/>
                  </a:lnTo>
                  <a:lnTo>
                    <a:pt x="114" y="2"/>
                  </a:lnTo>
                  <a:lnTo>
                    <a:pt x="120" y="2"/>
                  </a:lnTo>
                  <a:lnTo>
                    <a:pt x="124" y="0"/>
                  </a:lnTo>
                  <a:lnTo>
                    <a:pt x="126" y="0"/>
                  </a:lnTo>
                  <a:lnTo>
                    <a:pt x="128" y="6"/>
                  </a:lnTo>
                  <a:lnTo>
                    <a:pt x="132" y="8"/>
                  </a:lnTo>
                  <a:lnTo>
                    <a:pt x="130" y="12"/>
                  </a:lnTo>
                  <a:lnTo>
                    <a:pt x="134" y="16"/>
                  </a:lnTo>
                  <a:lnTo>
                    <a:pt x="140" y="14"/>
                  </a:lnTo>
                  <a:lnTo>
                    <a:pt x="142" y="16"/>
                  </a:lnTo>
                  <a:lnTo>
                    <a:pt x="142" y="18"/>
                  </a:lnTo>
                  <a:lnTo>
                    <a:pt x="146" y="20"/>
                  </a:lnTo>
                  <a:lnTo>
                    <a:pt x="146" y="22"/>
                  </a:lnTo>
                  <a:lnTo>
                    <a:pt x="146" y="26"/>
                  </a:lnTo>
                  <a:lnTo>
                    <a:pt x="152" y="32"/>
                  </a:lnTo>
                  <a:lnTo>
                    <a:pt x="154" y="30"/>
                  </a:lnTo>
                  <a:lnTo>
                    <a:pt x="158" y="32"/>
                  </a:lnTo>
                  <a:lnTo>
                    <a:pt x="160" y="30"/>
                  </a:lnTo>
                  <a:lnTo>
                    <a:pt x="164" y="32"/>
                  </a:lnTo>
                  <a:lnTo>
                    <a:pt x="168" y="28"/>
                  </a:lnTo>
                  <a:lnTo>
                    <a:pt x="170" y="28"/>
                  </a:lnTo>
                  <a:lnTo>
                    <a:pt x="172" y="34"/>
                  </a:lnTo>
                  <a:lnTo>
                    <a:pt x="176" y="36"/>
                  </a:lnTo>
                  <a:lnTo>
                    <a:pt x="178" y="38"/>
                  </a:lnTo>
                  <a:lnTo>
                    <a:pt x="178" y="36"/>
                  </a:lnTo>
                  <a:lnTo>
                    <a:pt x="184" y="38"/>
                  </a:lnTo>
                  <a:lnTo>
                    <a:pt x="186" y="38"/>
                  </a:lnTo>
                  <a:lnTo>
                    <a:pt x="188" y="40"/>
                  </a:lnTo>
                  <a:lnTo>
                    <a:pt x="192" y="40"/>
                  </a:lnTo>
                  <a:lnTo>
                    <a:pt x="194" y="40"/>
                  </a:lnTo>
                  <a:lnTo>
                    <a:pt x="198" y="42"/>
                  </a:lnTo>
                  <a:lnTo>
                    <a:pt x="200" y="40"/>
                  </a:lnTo>
                  <a:lnTo>
                    <a:pt x="202" y="42"/>
                  </a:lnTo>
                  <a:lnTo>
                    <a:pt x="202" y="44"/>
                  </a:lnTo>
                  <a:lnTo>
                    <a:pt x="202" y="46"/>
                  </a:lnTo>
                  <a:lnTo>
                    <a:pt x="202" y="50"/>
                  </a:lnTo>
                  <a:lnTo>
                    <a:pt x="198" y="50"/>
                  </a:lnTo>
                  <a:lnTo>
                    <a:pt x="198" y="56"/>
                  </a:lnTo>
                  <a:lnTo>
                    <a:pt x="202" y="58"/>
                  </a:lnTo>
                  <a:lnTo>
                    <a:pt x="202" y="62"/>
                  </a:lnTo>
                  <a:lnTo>
                    <a:pt x="200" y="66"/>
                  </a:lnTo>
                  <a:lnTo>
                    <a:pt x="200" y="68"/>
                  </a:lnTo>
                  <a:lnTo>
                    <a:pt x="198" y="70"/>
                  </a:lnTo>
                  <a:lnTo>
                    <a:pt x="192" y="72"/>
                  </a:lnTo>
                  <a:lnTo>
                    <a:pt x="190" y="76"/>
                  </a:lnTo>
                  <a:lnTo>
                    <a:pt x="188" y="76"/>
                  </a:lnTo>
                  <a:lnTo>
                    <a:pt x="188" y="82"/>
                  </a:lnTo>
                  <a:lnTo>
                    <a:pt x="186" y="82"/>
                  </a:lnTo>
                  <a:lnTo>
                    <a:pt x="184" y="82"/>
                  </a:lnTo>
                  <a:lnTo>
                    <a:pt x="184" y="80"/>
                  </a:lnTo>
                  <a:lnTo>
                    <a:pt x="180" y="82"/>
                  </a:lnTo>
                  <a:lnTo>
                    <a:pt x="178" y="82"/>
                  </a:lnTo>
                  <a:lnTo>
                    <a:pt x="176" y="84"/>
                  </a:lnTo>
                  <a:lnTo>
                    <a:pt x="174" y="86"/>
                  </a:lnTo>
                  <a:lnTo>
                    <a:pt x="172" y="86"/>
                  </a:lnTo>
                  <a:lnTo>
                    <a:pt x="170" y="88"/>
                  </a:lnTo>
                  <a:lnTo>
                    <a:pt x="168" y="90"/>
                  </a:lnTo>
                  <a:lnTo>
                    <a:pt x="168" y="90"/>
                  </a:lnTo>
                  <a:lnTo>
                    <a:pt x="164" y="90"/>
                  </a:lnTo>
                  <a:lnTo>
                    <a:pt x="162" y="92"/>
                  </a:lnTo>
                  <a:lnTo>
                    <a:pt x="160" y="92"/>
                  </a:lnTo>
                  <a:lnTo>
                    <a:pt x="158" y="92"/>
                  </a:lnTo>
                  <a:lnTo>
                    <a:pt x="156" y="92"/>
                  </a:lnTo>
                  <a:lnTo>
                    <a:pt x="154" y="90"/>
                  </a:lnTo>
                  <a:lnTo>
                    <a:pt x="154" y="90"/>
                  </a:lnTo>
                  <a:lnTo>
                    <a:pt x="154" y="92"/>
                  </a:lnTo>
                  <a:lnTo>
                    <a:pt x="154" y="94"/>
                  </a:lnTo>
                  <a:lnTo>
                    <a:pt x="154" y="94"/>
                  </a:lnTo>
                  <a:lnTo>
                    <a:pt x="152" y="98"/>
                  </a:lnTo>
                  <a:lnTo>
                    <a:pt x="150" y="100"/>
                  </a:lnTo>
                  <a:lnTo>
                    <a:pt x="150" y="98"/>
                  </a:lnTo>
                  <a:lnTo>
                    <a:pt x="150" y="98"/>
                  </a:lnTo>
                  <a:lnTo>
                    <a:pt x="154" y="94"/>
                  </a:lnTo>
                  <a:lnTo>
                    <a:pt x="152" y="94"/>
                  </a:lnTo>
                  <a:lnTo>
                    <a:pt x="152" y="92"/>
                  </a:lnTo>
                  <a:lnTo>
                    <a:pt x="150" y="94"/>
                  </a:lnTo>
                  <a:lnTo>
                    <a:pt x="148" y="98"/>
                  </a:lnTo>
                  <a:lnTo>
                    <a:pt x="146" y="98"/>
                  </a:lnTo>
                  <a:lnTo>
                    <a:pt x="144" y="100"/>
                  </a:lnTo>
                  <a:lnTo>
                    <a:pt x="142" y="100"/>
                  </a:lnTo>
                  <a:lnTo>
                    <a:pt x="140" y="98"/>
                  </a:lnTo>
                  <a:lnTo>
                    <a:pt x="138" y="100"/>
                  </a:lnTo>
                  <a:lnTo>
                    <a:pt x="136" y="100"/>
                  </a:lnTo>
                  <a:lnTo>
                    <a:pt x="136" y="100"/>
                  </a:lnTo>
                  <a:lnTo>
                    <a:pt x="138" y="102"/>
                  </a:lnTo>
                  <a:lnTo>
                    <a:pt x="140" y="102"/>
                  </a:lnTo>
                  <a:lnTo>
                    <a:pt x="142" y="102"/>
                  </a:lnTo>
                  <a:lnTo>
                    <a:pt x="144" y="104"/>
                  </a:lnTo>
                  <a:lnTo>
                    <a:pt x="146" y="104"/>
                  </a:lnTo>
                  <a:lnTo>
                    <a:pt x="146" y="104"/>
                  </a:lnTo>
                  <a:lnTo>
                    <a:pt x="146" y="106"/>
                  </a:lnTo>
                  <a:lnTo>
                    <a:pt x="146" y="108"/>
                  </a:lnTo>
                  <a:lnTo>
                    <a:pt x="146" y="106"/>
                  </a:lnTo>
                  <a:lnTo>
                    <a:pt x="148" y="106"/>
                  </a:lnTo>
                  <a:lnTo>
                    <a:pt x="148" y="108"/>
                  </a:lnTo>
                  <a:lnTo>
                    <a:pt x="148" y="108"/>
                  </a:lnTo>
                  <a:lnTo>
                    <a:pt x="150" y="108"/>
                  </a:lnTo>
                  <a:lnTo>
                    <a:pt x="150" y="110"/>
                  </a:lnTo>
                  <a:lnTo>
                    <a:pt x="152" y="112"/>
                  </a:lnTo>
                  <a:lnTo>
                    <a:pt x="154" y="114"/>
                  </a:lnTo>
                  <a:lnTo>
                    <a:pt x="156" y="112"/>
                  </a:lnTo>
                  <a:lnTo>
                    <a:pt x="152" y="108"/>
                  </a:lnTo>
                  <a:lnTo>
                    <a:pt x="148" y="104"/>
                  </a:lnTo>
                  <a:lnTo>
                    <a:pt x="146" y="100"/>
                  </a:lnTo>
                  <a:lnTo>
                    <a:pt x="148" y="100"/>
                  </a:lnTo>
                  <a:lnTo>
                    <a:pt x="150" y="102"/>
                  </a:lnTo>
                  <a:lnTo>
                    <a:pt x="150" y="106"/>
                  </a:lnTo>
                  <a:lnTo>
                    <a:pt x="156" y="112"/>
                  </a:lnTo>
                  <a:lnTo>
                    <a:pt x="158" y="112"/>
                  </a:lnTo>
                  <a:lnTo>
                    <a:pt x="160" y="110"/>
                  </a:lnTo>
                  <a:lnTo>
                    <a:pt x="160" y="110"/>
                  </a:lnTo>
                  <a:lnTo>
                    <a:pt x="164" y="112"/>
                  </a:lnTo>
                  <a:lnTo>
                    <a:pt x="164" y="108"/>
                  </a:lnTo>
                  <a:lnTo>
                    <a:pt x="168" y="108"/>
                  </a:lnTo>
                  <a:lnTo>
                    <a:pt x="172" y="108"/>
                  </a:lnTo>
                  <a:lnTo>
                    <a:pt x="170" y="110"/>
                  </a:lnTo>
                  <a:lnTo>
                    <a:pt x="168" y="112"/>
                  </a:lnTo>
                  <a:lnTo>
                    <a:pt x="170" y="114"/>
                  </a:lnTo>
                  <a:lnTo>
                    <a:pt x="168" y="116"/>
                  </a:lnTo>
                  <a:lnTo>
                    <a:pt x="164" y="116"/>
                  </a:lnTo>
                  <a:lnTo>
                    <a:pt x="160" y="116"/>
                  </a:lnTo>
                  <a:lnTo>
                    <a:pt x="156" y="116"/>
                  </a:lnTo>
                  <a:lnTo>
                    <a:pt x="154" y="120"/>
                  </a:lnTo>
                  <a:lnTo>
                    <a:pt x="150" y="120"/>
                  </a:lnTo>
                  <a:lnTo>
                    <a:pt x="146" y="124"/>
                  </a:lnTo>
                  <a:lnTo>
                    <a:pt x="140" y="126"/>
                  </a:lnTo>
                  <a:lnTo>
                    <a:pt x="136" y="126"/>
                  </a:lnTo>
                  <a:lnTo>
                    <a:pt x="134" y="124"/>
                  </a:lnTo>
                  <a:lnTo>
                    <a:pt x="134" y="122"/>
                  </a:lnTo>
                  <a:lnTo>
                    <a:pt x="136" y="118"/>
                  </a:lnTo>
                  <a:lnTo>
                    <a:pt x="136" y="116"/>
                  </a:lnTo>
                  <a:lnTo>
                    <a:pt x="132" y="114"/>
                  </a:lnTo>
                  <a:lnTo>
                    <a:pt x="132" y="114"/>
                  </a:lnTo>
                  <a:lnTo>
                    <a:pt x="128" y="112"/>
                  </a:lnTo>
                  <a:lnTo>
                    <a:pt x="126" y="114"/>
                  </a:lnTo>
                  <a:lnTo>
                    <a:pt x="124" y="114"/>
                  </a:lnTo>
                  <a:lnTo>
                    <a:pt x="126" y="108"/>
                  </a:lnTo>
                  <a:lnTo>
                    <a:pt x="132" y="106"/>
                  </a:lnTo>
                  <a:lnTo>
                    <a:pt x="134" y="106"/>
                  </a:lnTo>
                  <a:lnTo>
                    <a:pt x="136" y="106"/>
                  </a:lnTo>
                  <a:lnTo>
                    <a:pt x="134" y="104"/>
                  </a:lnTo>
                  <a:lnTo>
                    <a:pt x="134" y="100"/>
                  </a:lnTo>
                  <a:lnTo>
                    <a:pt x="134" y="100"/>
                  </a:lnTo>
                  <a:lnTo>
                    <a:pt x="132" y="102"/>
                  </a:lnTo>
                  <a:lnTo>
                    <a:pt x="130" y="100"/>
                  </a:lnTo>
                  <a:lnTo>
                    <a:pt x="126" y="100"/>
                  </a:lnTo>
                  <a:lnTo>
                    <a:pt x="124" y="100"/>
                  </a:lnTo>
                  <a:lnTo>
                    <a:pt x="122" y="102"/>
                  </a:lnTo>
                  <a:lnTo>
                    <a:pt x="120" y="100"/>
                  </a:lnTo>
                  <a:lnTo>
                    <a:pt x="118" y="100"/>
                  </a:lnTo>
                  <a:lnTo>
                    <a:pt x="116" y="98"/>
                  </a:lnTo>
                  <a:lnTo>
                    <a:pt x="118" y="98"/>
                  </a:lnTo>
                  <a:lnTo>
                    <a:pt x="118" y="96"/>
                  </a:lnTo>
                  <a:lnTo>
                    <a:pt x="114" y="96"/>
                  </a:lnTo>
                  <a:lnTo>
                    <a:pt x="110" y="96"/>
                  </a:lnTo>
                  <a:lnTo>
                    <a:pt x="108" y="94"/>
                  </a:lnTo>
                  <a:lnTo>
                    <a:pt x="112" y="94"/>
                  </a:lnTo>
                  <a:lnTo>
                    <a:pt x="116" y="94"/>
                  </a:lnTo>
                  <a:lnTo>
                    <a:pt x="118" y="94"/>
                  </a:lnTo>
                  <a:lnTo>
                    <a:pt x="120" y="94"/>
                  </a:lnTo>
                  <a:lnTo>
                    <a:pt x="122" y="92"/>
                  </a:lnTo>
                  <a:lnTo>
                    <a:pt x="118" y="92"/>
                  </a:lnTo>
                  <a:lnTo>
                    <a:pt x="116" y="92"/>
                  </a:lnTo>
                  <a:lnTo>
                    <a:pt x="114" y="90"/>
                  </a:lnTo>
                  <a:lnTo>
                    <a:pt x="114" y="90"/>
                  </a:lnTo>
                  <a:lnTo>
                    <a:pt x="112" y="90"/>
                  </a:lnTo>
                  <a:lnTo>
                    <a:pt x="112" y="92"/>
                  </a:lnTo>
                  <a:lnTo>
                    <a:pt x="110" y="92"/>
                  </a:lnTo>
                  <a:lnTo>
                    <a:pt x="110" y="92"/>
                  </a:lnTo>
                  <a:lnTo>
                    <a:pt x="108" y="90"/>
                  </a:lnTo>
                  <a:lnTo>
                    <a:pt x="106" y="94"/>
                  </a:lnTo>
                  <a:lnTo>
                    <a:pt x="104" y="94"/>
                  </a:lnTo>
                  <a:lnTo>
                    <a:pt x="102" y="94"/>
                  </a:lnTo>
                  <a:lnTo>
                    <a:pt x="102" y="98"/>
                  </a:lnTo>
                  <a:lnTo>
                    <a:pt x="98" y="102"/>
                  </a:lnTo>
                  <a:lnTo>
                    <a:pt x="98" y="102"/>
                  </a:lnTo>
                  <a:lnTo>
                    <a:pt x="98" y="102"/>
                  </a:lnTo>
                  <a:lnTo>
                    <a:pt x="94" y="108"/>
                  </a:lnTo>
                  <a:lnTo>
                    <a:pt x="92" y="108"/>
                  </a:lnTo>
                  <a:lnTo>
                    <a:pt x="92" y="108"/>
                  </a:lnTo>
                  <a:lnTo>
                    <a:pt x="92" y="108"/>
                  </a:lnTo>
                  <a:lnTo>
                    <a:pt x="92" y="110"/>
                  </a:lnTo>
                  <a:lnTo>
                    <a:pt x="92" y="112"/>
                  </a:lnTo>
                  <a:lnTo>
                    <a:pt x="92" y="114"/>
                  </a:lnTo>
                  <a:lnTo>
                    <a:pt x="92" y="114"/>
                  </a:lnTo>
                  <a:lnTo>
                    <a:pt x="90" y="112"/>
                  </a:lnTo>
                  <a:lnTo>
                    <a:pt x="86" y="112"/>
                  </a:lnTo>
                  <a:lnTo>
                    <a:pt x="84" y="114"/>
                  </a:lnTo>
                  <a:lnTo>
                    <a:pt x="78" y="114"/>
                  </a:lnTo>
                  <a:lnTo>
                    <a:pt x="76" y="114"/>
                  </a:lnTo>
                  <a:lnTo>
                    <a:pt x="74" y="110"/>
                  </a:lnTo>
                  <a:lnTo>
                    <a:pt x="76" y="108"/>
                  </a:lnTo>
                  <a:lnTo>
                    <a:pt x="78" y="108"/>
                  </a:lnTo>
                  <a:lnTo>
                    <a:pt x="78" y="108"/>
                  </a:lnTo>
                  <a:lnTo>
                    <a:pt x="80" y="102"/>
                  </a:lnTo>
                  <a:lnTo>
                    <a:pt x="82" y="102"/>
                  </a:lnTo>
                  <a:lnTo>
                    <a:pt x="82" y="100"/>
                  </a:lnTo>
                  <a:lnTo>
                    <a:pt x="82" y="96"/>
                  </a:lnTo>
                  <a:lnTo>
                    <a:pt x="84" y="94"/>
                  </a:lnTo>
                  <a:lnTo>
                    <a:pt x="86" y="94"/>
                  </a:lnTo>
                  <a:lnTo>
                    <a:pt x="90" y="96"/>
                  </a:lnTo>
                  <a:lnTo>
                    <a:pt x="92" y="96"/>
                  </a:lnTo>
                  <a:lnTo>
                    <a:pt x="92" y="94"/>
                  </a:lnTo>
                  <a:lnTo>
                    <a:pt x="92" y="92"/>
                  </a:lnTo>
                  <a:lnTo>
                    <a:pt x="92" y="90"/>
                  </a:lnTo>
                  <a:lnTo>
                    <a:pt x="92" y="88"/>
                  </a:lnTo>
                  <a:lnTo>
                    <a:pt x="88" y="86"/>
                  </a:lnTo>
                  <a:lnTo>
                    <a:pt x="84" y="84"/>
                  </a:lnTo>
                  <a:lnTo>
                    <a:pt x="84" y="82"/>
                  </a:lnTo>
                  <a:lnTo>
                    <a:pt x="82" y="80"/>
                  </a:lnTo>
                  <a:lnTo>
                    <a:pt x="82" y="78"/>
                  </a:lnTo>
                  <a:lnTo>
                    <a:pt x="82" y="74"/>
                  </a:lnTo>
                  <a:lnTo>
                    <a:pt x="78" y="72"/>
                  </a:lnTo>
                  <a:lnTo>
                    <a:pt x="74" y="68"/>
                  </a:lnTo>
                  <a:lnTo>
                    <a:pt x="74" y="68"/>
                  </a:lnTo>
                  <a:lnTo>
                    <a:pt x="72" y="68"/>
                  </a:lnTo>
                  <a:lnTo>
                    <a:pt x="68" y="68"/>
                  </a:lnTo>
                  <a:lnTo>
                    <a:pt x="64" y="66"/>
                  </a:lnTo>
                  <a:lnTo>
                    <a:pt x="62" y="66"/>
                  </a:lnTo>
                  <a:lnTo>
                    <a:pt x="60" y="62"/>
                  </a:lnTo>
                  <a:lnTo>
                    <a:pt x="58" y="64"/>
                  </a:lnTo>
                  <a:lnTo>
                    <a:pt x="56" y="64"/>
                  </a:lnTo>
                  <a:lnTo>
                    <a:pt x="56" y="64"/>
                  </a:lnTo>
                  <a:lnTo>
                    <a:pt x="54" y="64"/>
                  </a:lnTo>
                  <a:lnTo>
                    <a:pt x="52" y="64"/>
                  </a:lnTo>
                  <a:lnTo>
                    <a:pt x="50" y="64"/>
                  </a:lnTo>
                  <a:lnTo>
                    <a:pt x="50" y="66"/>
                  </a:lnTo>
                  <a:lnTo>
                    <a:pt x="50" y="68"/>
                  </a:lnTo>
                  <a:lnTo>
                    <a:pt x="50" y="70"/>
                  </a:lnTo>
                  <a:lnTo>
                    <a:pt x="48" y="72"/>
                  </a:lnTo>
                  <a:lnTo>
                    <a:pt x="46" y="74"/>
                  </a:lnTo>
                  <a:lnTo>
                    <a:pt x="38" y="74"/>
                  </a:lnTo>
                  <a:lnTo>
                    <a:pt x="36" y="76"/>
                  </a:lnTo>
                  <a:lnTo>
                    <a:pt x="32" y="78"/>
                  </a:lnTo>
                  <a:lnTo>
                    <a:pt x="28" y="78"/>
                  </a:lnTo>
                  <a:lnTo>
                    <a:pt x="26" y="78"/>
                  </a:lnTo>
                  <a:lnTo>
                    <a:pt x="24" y="76"/>
                  </a:lnTo>
                  <a:lnTo>
                    <a:pt x="22" y="74"/>
                  </a:lnTo>
                  <a:lnTo>
                    <a:pt x="18" y="74"/>
                  </a:lnTo>
                  <a:lnTo>
                    <a:pt x="14" y="72"/>
                  </a:lnTo>
                  <a:lnTo>
                    <a:pt x="12" y="72"/>
                  </a:lnTo>
                  <a:lnTo>
                    <a:pt x="10" y="72"/>
                  </a:lnTo>
                  <a:lnTo>
                    <a:pt x="8" y="72"/>
                  </a:lnTo>
                  <a:lnTo>
                    <a:pt x="6" y="70"/>
                  </a:lnTo>
                  <a:lnTo>
                    <a:pt x="4" y="68"/>
                  </a:lnTo>
                  <a:lnTo>
                    <a:pt x="0" y="66"/>
                  </a:lnTo>
                  <a:lnTo>
                    <a:pt x="0" y="66"/>
                  </a:lnTo>
                  <a:lnTo>
                    <a:pt x="2" y="60"/>
                  </a:lnTo>
                  <a:lnTo>
                    <a:pt x="4" y="56"/>
                  </a:lnTo>
                  <a:lnTo>
                    <a:pt x="6" y="56"/>
                  </a:lnTo>
                  <a:lnTo>
                    <a:pt x="6" y="52"/>
                  </a:lnTo>
                  <a:lnTo>
                    <a:pt x="6" y="48"/>
                  </a:lnTo>
                  <a:lnTo>
                    <a:pt x="14" y="40"/>
                  </a:lnTo>
                  <a:lnTo>
                    <a:pt x="14" y="36"/>
                  </a:lnTo>
                  <a:lnTo>
                    <a:pt x="16" y="34"/>
                  </a:lnTo>
                  <a:lnTo>
                    <a:pt x="18" y="34"/>
                  </a:lnTo>
                  <a:lnTo>
                    <a:pt x="20" y="32"/>
                  </a:lnTo>
                  <a:lnTo>
                    <a:pt x="18" y="30"/>
                  </a:lnTo>
                  <a:lnTo>
                    <a:pt x="18" y="28"/>
                  </a:lnTo>
                  <a:lnTo>
                    <a:pt x="20" y="26"/>
                  </a:lnTo>
                  <a:lnTo>
                    <a:pt x="16" y="24"/>
                  </a:lnTo>
                  <a:lnTo>
                    <a:pt x="14" y="20"/>
                  </a:lnTo>
                  <a:lnTo>
                    <a:pt x="14" y="18"/>
                  </a:lnTo>
                  <a:lnTo>
                    <a:pt x="14" y="14"/>
                  </a:lnTo>
                  <a:lnTo>
                    <a:pt x="14" y="1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4" name="UK">
              <a:extLst>
                <a:ext uri="{FF2B5EF4-FFF2-40B4-BE49-F238E27FC236}">
                  <a16:creationId xmlns:a16="http://schemas.microsoft.com/office/drawing/2014/main" id="{5A55BD1C-7386-441A-8328-98AE2C06D8E2}"/>
                </a:ext>
              </a:extLst>
            </p:cNvPr>
            <p:cNvSpPr>
              <a:spLocks noEditPoints="1"/>
            </p:cNvSpPr>
            <p:nvPr/>
          </p:nvSpPr>
          <p:spPr bwMode="auto">
            <a:xfrm>
              <a:off x="5747677" y="2764062"/>
              <a:ext cx="202869" cy="371289"/>
            </a:xfrm>
            <a:custGeom>
              <a:avLst/>
              <a:gdLst>
                <a:gd name="T0" fmla="*/ 6 w 106"/>
                <a:gd name="T1" fmla="*/ 112 h 194"/>
                <a:gd name="T2" fmla="*/ 26 w 106"/>
                <a:gd name="T3" fmla="*/ 112 h 194"/>
                <a:gd name="T4" fmla="*/ 22 w 106"/>
                <a:gd name="T5" fmla="*/ 122 h 194"/>
                <a:gd name="T6" fmla="*/ 78 w 106"/>
                <a:gd name="T7" fmla="*/ 0 h 194"/>
                <a:gd name="T8" fmla="*/ 74 w 106"/>
                <a:gd name="T9" fmla="*/ 2 h 194"/>
                <a:gd name="T10" fmla="*/ 70 w 106"/>
                <a:gd name="T11" fmla="*/ 8 h 194"/>
                <a:gd name="T12" fmla="*/ 98 w 106"/>
                <a:gd name="T13" fmla="*/ 170 h 194"/>
                <a:gd name="T14" fmla="*/ 72 w 106"/>
                <a:gd name="T15" fmla="*/ 184 h 194"/>
                <a:gd name="T16" fmla="*/ 12 w 106"/>
                <a:gd name="T17" fmla="*/ 84 h 194"/>
                <a:gd name="T18" fmla="*/ 22 w 106"/>
                <a:gd name="T19" fmla="*/ 76 h 194"/>
                <a:gd name="T20" fmla="*/ 50 w 106"/>
                <a:gd name="T21" fmla="*/ 38 h 194"/>
                <a:gd name="T22" fmla="*/ 48 w 106"/>
                <a:gd name="T23" fmla="*/ 42 h 194"/>
                <a:gd name="T24" fmla="*/ 22 w 106"/>
                <a:gd name="T25" fmla="*/ 48 h 194"/>
                <a:gd name="T26" fmla="*/ 16 w 106"/>
                <a:gd name="T27" fmla="*/ 58 h 194"/>
                <a:gd name="T28" fmla="*/ 10 w 106"/>
                <a:gd name="T29" fmla="*/ 66 h 194"/>
                <a:gd name="T30" fmla="*/ 10 w 106"/>
                <a:gd name="T31" fmla="*/ 70 h 194"/>
                <a:gd name="T32" fmla="*/ 18 w 106"/>
                <a:gd name="T33" fmla="*/ 68 h 194"/>
                <a:gd name="T34" fmla="*/ 22 w 106"/>
                <a:gd name="T35" fmla="*/ 64 h 194"/>
                <a:gd name="T36" fmla="*/ 26 w 106"/>
                <a:gd name="T37" fmla="*/ 84 h 194"/>
                <a:gd name="T38" fmla="*/ 26 w 106"/>
                <a:gd name="T39" fmla="*/ 90 h 194"/>
                <a:gd name="T40" fmla="*/ 30 w 106"/>
                <a:gd name="T41" fmla="*/ 102 h 194"/>
                <a:gd name="T42" fmla="*/ 36 w 106"/>
                <a:gd name="T43" fmla="*/ 136 h 194"/>
                <a:gd name="T44" fmla="*/ 30 w 106"/>
                <a:gd name="T45" fmla="*/ 194 h 194"/>
                <a:gd name="T46" fmla="*/ 44 w 106"/>
                <a:gd name="T47" fmla="*/ 190 h 194"/>
                <a:gd name="T48" fmla="*/ 56 w 106"/>
                <a:gd name="T49" fmla="*/ 182 h 194"/>
                <a:gd name="T50" fmla="*/ 78 w 106"/>
                <a:gd name="T51" fmla="*/ 180 h 194"/>
                <a:gd name="T52" fmla="*/ 98 w 106"/>
                <a:gd name="T53" fmla="*/ 176 h 194"/>
                <a:gd name="T54" fmla="*/ 98 w 106"/>
                <a:gd name="T55" fmla="*/ 170 h 194"/>
                <a:gd name="T56" fmla="*/ 98 w 106"/>
                <a:gd name="T57" fmla="*/ 164 h 194"/>
                <a:gd name="T58" fmla="*/ 102 w 106"/>
                <a:gd name="T59" fmla="*/ 158 h 194"/>
                <a:gd name="T60" fmla="*/ 92 w 106"/>
                <a:gd name="T61" fmla="*/ 144 h 194"/>
                <a:gd name="T62" fmla="*/ 80 w 106"/>
                <a:gd name="T63" fmla="*/ 130 h 194"/>
                <a:gd name="T64" fmla="*/ 82 w 106"/>
                <a:gd name="T65" fmla="*/ 124 h 194"/>
                <a:gd name="T66" fmla="*/ 70 w 106"/>
                <a:gd name="T67" fmla="*/ 108 h 194"/>
                <a:gd name="T68" fmla="*/ 50 w 106"/>
                <a:gd name="T69" fmla="*/ 92 h 194"/>
                <a:gd name="T70" fmla="*/ 54 w 106"/>
                <a:gd name="T71" fmla="*/ 84 h 194"/>
                <a:gd name="T72" fmla="*/ 60 w 106"/>
                <a:gd name="T73" fmla="*/ 74 h 194"/>
                <a:gd name="T74" fmla="*/ 50 w 106"/>
                <a:gd name="T75" fmla="*/ 62 h 194"/>
                <a:gd name="T76" fmla="*/ 44 w 106"/>
                <a:gd name="T77" fmla="*/ 60 h 194"/>
                <a:gd name="T78" fmla="*/ 50 w 106"/>
                <a:gd name="T79" fmla="*/ 46 h 194"/>
                <a:gd name="T80" fmla="*/ 36 w 106"/>
                <a:gd name="T81" fmla="*/ 48 h 194"/>
                <a:gd name="T82" fmla="*/ 30 w 106"/>
                <a:gd name="T83" fmla="*/ 58 h 194"/>
                <a:gd name="T84" fmla="*/ 24 w 106"/>
                <a:gd name="T85" fmla="*/ 62 h 194"/>
                <a:gd name="T86" fmla="*/ 28 w 106"/>
                <a:gd name="T87" fmla="*/ 70 h 194"/>
                <a:gd name="T88" fmla="*/ 24 w 106"/>
                <a:gd name="T89" fmla="*/ 74 h 194"/>
                <a:gd name="T90" fmla="*/ 22 w 106"/>
                <a:gd name="T91" fmla="*/ 80 h 194"/>
                <a:gd name="T92" fmla="*/ 28 w 106"/>
                <a:gd name="T93" fmla="*/ 88 h 194"/>
                <a:gd name="T94" fmla="*/ 26 w 106"/>
                <a:gd name="T95" fmla="*/ 102 h 194"/>
                <a:gd name="T96" fmla="*/ 32 w 106"/>
                <a:gd name="T97" fmla="*/ 90 h 194"/>
                <a:gd name="T98" fmla="*/ 36 w 106"/>
                <a:gd name="T99" fmla="*/ 100 h 194"/>
                <a:gd name="T100" fmla="*/ 36 w 106"/>
                <a:gd name="T101" fmla="*/ 110 h 194"/>
                <a:gd name="T102" fmla="*/ 50 w 106"/>
                <a:gd name="T103" fmla="*/ 122 h 194"/>
                <a:gd name="T104" fmla="*/ 56 w 106"/>
                <a:gd name="T105" fmla="*/ 138 h 194"/>
                <a:gd name="T106" fmla="*/ 42 w 106"/>
                <a:gd name="T107" fmla="*/ 140 h 194"/>
                <a:gd name="T108" fmla="*/ 42 w 106"/>
                <a:gd name="T109" fmla="*/ 152 h 194"/>
                <a:gd name="T110" fmla="*/ 30 w 106"/>
                <a:gd name="T111" fmla="*/ 166 h 194"/>
                <a:gd name="T112" fmla="*/ 44 w 106"/>
                <a:gd name="T113" fmla="*/ 168 h 194"/>
                <a:gd name="T114" fmla="*/ 58 w 106"/>
                <a:gd name="T115" fmla="*/ 168 h 194"/>
                <a:gd name="T116" fmla="*/ 36 w 106"/>
                <a:gd name="T117" fmla="*/ 182 h 194"/>
                <a:gd name="T118" fmla="*/ 26 w 106"/>
                <a:gd name="T11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194">
                  <a:moveTo>
                    <a:pt x="20" y="126"/>
                  </a:moveTo>
                  <a:lnTo>
                    <a:pt x="16" y="124"/>
                  </a:lnTo>
                  <a:lnTo>
                    <a:pt x="16" y="124"/>
                  </a:lnTo>
                  <a:lnTo>
                    <a:pt x="14" y="118"/>
                  </a:lnTo>
                  <a:lnTo>
                    <a:pt x="10" y="118"/>
                  </a:lnTo>
                  <a:lnTo>
                    <a:pt x="8" y="118"/>
                  </a:lnTo>
                  <a:lnTo>
                    <a:pt x="8" y="122"/>
                  </a:lnTo>
                  <a:lnTo>
                    <a:pt x="6" y="122"/>
                  </a:lnTo>
                  <a:lnTo>
                    <a:pt x="0" y="118"/>
                  </a:lnTo>
                  <a:lnTo>
                    <a:pt x="2" y="112"/>
                  </a:lnTo>
                  <a:lnTo>
                    <a:pt x="6" y="112"/>
                  </a:lnTo>
                  <a:lnTo>
                    <a:pt x="6" y="110"/>
                  </a:lnTo>
                  <a:lnTo>
                    <a:pt x="8" y="108"/>
                  </a:lnTo>
                  <a:lnTo>
                    <a:pt x="8" y="108"/>
                  </a:lnTo>
                  <a:lnTo>
                    <a:pt x="12" y="106"/>
                  </a:lnTo>
                  <a:lnTo>
                    <a:pt x="12" y="106"/>
                  </a:lnTo>
                  <a:lnTo>
                    <a:pt x="14" y="106"/>
                  </a:lnTo>
                  <a:lnTo>
                    <a:pt x="16" y="104"/>
                  </a:lnTo>
                  <a:lnTo>
                    <a:pt x="20" y="104"/>
                  </a:lnTo>
                  <a:lnTo>
                    <a:pt x="22" y="106"/>
                  </a:lnTo>
                  <a:lnTo>
                    <a:pt x="22" y="108"/>
                  </a:lnTo>
                  <a:lnTo>
                    <a:pt x="26" y="112"/>
                  </a:lnTo>
                  <a:lnTo>
                    <a:pt x="24" y="114"/>
                  </a:lnTo>
                  <a:lnTo>
                    <a:pt x="26" y="114"/>
                  </a:lnTo>
                  <a:lnTo>
                    <a:pt x="28" y="120"/>
                  </a:lnTo>
                  <a:lnTo>
                    <a:pt x="26" y="116"/>
                  </a:lnTo>
                  <a:lnTo>
                    <a:pt x="24" y="116"/>
                  </a:lnTo>
                  <a:lnTo>
                    <a:pt x="26" y="118"/>
                  </a:lnTo>
                  <a:lnTo>
                    <a:pt x="24" y="118"/>
                  </a:lnTo>
                  <a:lnTo>
                    <a:pt x="26" y="120"/>
                  </a:lnTo>
                  <a:lnTo>
                    <a:pt x="26" y="122"/>
                  </a:lnTo>
                  <a:lnTo>
                    <a:pt x="24" y="122"/>
                  </a:lnTo>
                  <a:lnTo>
                    <a:pt x="22" y="122"/>
                  </a:lnTo>
                  <a:lnTo>
                    <a:pt x="22" y="124"/>
                  </a:lnTo>
                  <a:lnTo>
                    <a:pt x="20" y="124"/>
                  </a:lnTo>
                  <a:lnTo>
                    <a:pt x="20" y="126"/>
                  </a:lnTo>
                  <a:lnTo>
                    <a:pt x="20" y="126"/>
                  </a:lnTo>
                  <a:close/>
                  <a:moveTo>
                    <a:pt x="72" y="18"/>
                  </a:moveTo>
                  <a:lnTo>
                    <a:pt x="72" y="16"/>
                  </a:lnTo>
                  <a:lnTo>
                    <a:pt x="72" y="16"/>
                  </a:lnTo>
                  <a:lnTo>
                    <a:pt x="72" y="18"/>
                  </a:lnTo>
                  <a:close/>
                  <a:moveTo>
                    <a:pt x="76" y="4"/>
                  </a:moveTo>
                  <a:lnTo>
                    <a:pt x="76" y="2"/>
                  </a:lnTo>
                  <a:lnTo>
                    <a:pt x="78" y="0"/>
                  </a:lnTo>
                  <a:lnTo>
                    <a:pt x="76" y="4"/>
                  </a:lnTo>
                  <a:close/>
                  <a:moveTo>
                    <a:pt x="70" y="8"/>
                  </a:moveTo>
                  <a:lnTo>
                    <a:pt x="70" y="6"/>
                  </a:lnTo>
                  <a:lnTo>
                    <a:pt x="70" y="6"/>
                  </a:lnTo>
                  <a:lnTo>
                    <a:pt x="70" y="8"/>
                  </a:lnTo>
                  <a:lnTo>
                    <a:pt x="70" y="8"/>
                  </a:lnTo>
                  <a:lnTo>
                    <a:pt x="70" y="8"/>
                  </a:lnTo>
                  <a:close/>
                  <a:moveTo>
                    <a:pt x="74" y="6"/>
                  </a:moveTo>
                  <a:lnTo>
                    <a:pt x="72" y="6"/>
                  </a:lnTo>
                  <a:lnTo>
                    <a:pt x="74" y="4"/>
                  </a:lnTo>
                  <a:lnTo>
                    <a:pt x="74" y="2"/>
                  </a:lnTo>
                  <a:lnTo>
                    <a:pt x="74" y="4"/>
                  </a:lnTo>
                  <a:lnTo>
                    <a:pt x="74" y="6"/>
                  </a:lnTo>
                  <a:lnTo>
                    <a:pt x="74" y="6"/>
                  </a:lnTo>
                  <a:close/>
                  <a:moveTo>
                    <a:pt x="72" y="14"/>
                  </a:moveTo>
                  <a:lnTo>
                    <a:pt x="72" y="12"/>
                  </a:lnTo>
                  <a:lnTo>
                    <a:pt x="68" y="12"/>
                  </a:lnTo>
                  <a:lnTo>
                    <a:pt x="68" y="12"/>
                  </a:lnTo>
                  <a:lnTo>
                    <a:pt x="70" y="10"/>
                  </a:lnTo>
                  <a:lnTo>
                    <a:pt x="72" y="10"/>
                  </a:lnTo>
                  <a:lnTo>
                    <a:pt x="72" y="10"/>
                  </a:lnTo>
                  <a:lnTo>
                    <a:pt x="70" y="8"/>
                  </a:lnTo>
                  <a:lnTo>
                    <a:pt x="72" y="8"/>
                  </a:lnTo>
                  <a:lnTo>
                    <a:pt x="74" y="8"/>
                  </a:lnTo>
                  <a:lnTo>
                    <a:pt x="76" y="10"/>
                  </a:lnTo>
                  <a:lnTo>
                    <a:pt x="74" y="10"/>
                  </a:lnTo>
                  <a:lnTo>
                    <a:pt x="74" y="12"/>
                  </a:lnTo>
                  <a:lnTo>
                    <a:pt x="74" y="14"/>
                  </a:lnTo>
                  <a:lnTo>
                    <a:pt x="74" y="14"/>
                  </a:lnTo>
                  <a:lnTo>
                    <a:pt x="72" y="14"/>
                  </a:lnTo>
                  <a:close/>
                  <a:moveTo>
                    <a:pt x="96" y="168"/>
                  </a:moveTo>
                  <a:lnTo>
                    <a:pt x="98" y="170"/>
                  </a:lnTo>
                  <a:lnTo>
                    <a:pt x="98" y="170"/>
                  </a:lnTo>
                  <a:lnTo>
                    <a:pt x="98" y="168"/>
                  </a:lnTo>
                  <a:lnTo>
                    <a:pt x="98" y="168"/>
                  </a:lnTo>
                  <a:lnTo>
                    <a:pt x="96" y="168"/>
                  </a:lnTo>
                  <a:close/>
                  <a:moveTo>
                    <a:pt x="70" y="182"/>
                  </a:moveTo>
                  <a:lnTo>
                    <a:pt x="74" y="180"/>
                  </a:lnTo>
                  <a:lnTo>
                    <a:pt x="76" y="182"/>
                  </a:lnTo>
                  <a:lnTo>
                    <a:pt x="76" y="182"/>
                  </a:lnTo>
                  <a:lnTo>
                    <a:pt x="76" y="184"/>
                  </a:lnTo>
                  <a:lnTo>
                    <a:pt x="76" y="184"/>
                  </a:lnTo>
                  <a:lnTo>
                    <a:pt x="74" y="184"/>
                  </a:lnTo>
                  <a:lnTo>
                    <a:pt x="72" y="184"/>
                  </a:lnTo>
                  <a:lnTo>
                    <a:pt x="70" y="182"/>
                  </a:lnTo>
                  <a:close/>
                  <a:moveTo>
                    <a:pt x="32" y="94"/>
                  </a:moveTo>
                  <a:lnTo>
                    <a:pt x="30" y="96"/>
                  </a:lnTo>
                  <a:lnTo>
                    <a:pt x="32" y="96"/>
                  </a:lnTo>
                  <a:lnTo>
                    <a:pt x="32" y="94"/>
                  </a:lnTo>
                  <a:lnTo>
                    <a:pt x="32" y="94"/>
                  </a:lnTo>
                  <a:close/>
                  <a:moveTo>
                    <a:pt x="20" y="92"/>
                  </a:moveTo>
                  <a:lnTo>
                    <a:pt x="20" y="90"/>
                  </a:lnTo>
                  <a:lnTo>
                    <a:pt x="20" y="90"/>
                  </a:lnTo>
                  <a:lnTo>
                    <a:pt x="20" y="92"/>
                  </a:lnTo>
                  <a:close/>
                  <a:moveTo>
                    <a:pt x="12" y="84"/>
                  </a:moveTo>
                  <a:lnTo>
                    <a:pt x="14" y="82"/>
                  </a:lnTo>
                  <a:lnTo>
                    <a:pt x="16" y="82"/>
                  </a:lnTo>
                  <a:lnTo>
                    <a:pt x="12" y="84"/>
                  </a:lnTo>
                  <a:close/>
                  <a:moveTo>
                    <a:pt x="16" y="82"/>
                  </a:moveTo>
                  <a:lnTo>
                    <a:pt x="18" y="78"/>
                  </a:lnTo>
                  <a:lnTo>
                    <a:pt x="18" y="80"/>
                  </a:lnTo>
                  <a:lnTo>
                    <a:pt x="16" y="82"/>
                  </a:lnTo>
                  <a:close/>
                  <a:moveTo>
                    <a:pt x="22" y="76"/>
                  </a:moveTo>
                  <a:lnTo>
                    <a:pt x="22" y="76"/>
                  </a:lnTo>
                  <a:lnTo>
                    <a:pt x="20" y="76"/>
                  </a:lnTo>
                  <a:lnTo>
                    <a:pt x="22" y="76"/>
                  </a:lnTo>
                  <a:close/>
                  <a:moveTo>
                    <a:pt x="18" y="74"/>
                  </a:moveTo>
                  <a:lnTo>
                    <a:pt x="20" y="76"/>
                  </a:lnTo>
                  <a:lnTo>
                    <a:pt x="20" y="74"/>
                  </a:lnTo>
                  <a:lnTo>
                    <a:pt x="20" y="74"/>
                  </a:lnTo>
                  <a:lnTo>
                    <a:pt x="18" y="74"/>
                  </a:lnTo>
                  <a:close/>
                  <a:moveTo>
                    <a:pt x="50" y="36"/>
                  </a:moveTo>
                  <a:lnTo>
                    <a:pt x="52" y="38"/>
                  </a:lnTo>
                  <a:lnTo>
                    <a:pt x="52" y="36"/>
                  </a:lnTo>
                  <a:lnTo>
                    <a:pt x="50" y="36"/>
                  </a:lnTo>
                  <a:close/>
                  <a:moveTo>
                    <a:pt x="48" y="38"/>
                  </a:moveTo>
                  <a:lnTo>
                    <a:pt x="50" y="38"/>
                  </a:lnTo>
                  <a:lnTo>
                    <a:pt x="52" y="40"/>
                  </a:lnTo>
                  <a:lnTo>
                    <a:pt x="50" y="40"/>
                  </a:lnTo>
                  <a:lnTo>
                    <a:pt x="52" y="40"/>
                  </a:lnTo>
                  <a:lnTo>
                    <a:pt x="52" y="42"/>
                  </a:lnTo>
                  <a:lnTo>
                    <a:pt x="52" y="42"/>
                  </a:lnTo>
                  <a:lnTo>
                    <a:pt x="50" y="42"/>
                  </a:lnTo>
                  <a:lnTo>
                    <a:pt x="50" y="40"/>
                  </a:lnTo>
                  <a:lnTo>
                    <a:pt x="48" y="42"/>
                  </a:lnTo>
                  <a:lnTo>
                    <a:pt x="48" y="40"/>
                  </a:lnTo>
                  <a:lnTo>
                    <a:pt x="48" y="38"/>
                  </a:lnTo>
                  <a:close/>
                  <a:moveTo>
                    <a:pt x="48" y="42"/>
                  </a:moveTo>
                  <a:lnTo>
                    <a:pt x="50" y="44"/>
                  </a:lnTo>
                  <a:lnTo>
                    <a:pt x="50" y="42"/>
                  </a:lnTo>
                  <a:lnTo>
                    <a:pt x="50" y="42"/>
                  </a:lnTo>
                  <a:lnTo>
                    <a:pt x="48" y="42"/>
                  </a:lnTo>
                  <a:close/>
                  <a:moveTo>
                    <a:pt x="12" y="56"/>
                  </a:moveTo>
                  <a:lnTo>
                    <a:pt x="14" y="56"/>
                  </a:lnTo>
                  <a:lnTo>
                    <a:pt x="12" y="54"/>
                  </a:lnTo>
                  <a:lnTo>
                    <a:pt x="14" y="52"/>
                  </a:lnTo>
                  <a:lnTo>
                    <a:pt x="16" y="54"/>
                  </a:lnTo>
                  <a:lnTo>
                    <a:pt x="16" y="52"/>
                  </a:lnTo>
                  <a:lnTo>
                    <a:pt x="22" y="48"/>
                  </a:lnTo>
                  <a:lnTo>
                    <a:pt x="22" y="52"/>
                  </a:lnTo>
                  <a:lnTo>
                    <a:pt x="20" y="54"/>
                  </a:lnTo>
                  <a:lnTo>
                    <a:pt x="18" y="56"/>
                  </a:lnTo>
                  <a:lnTo>
                    <a:pt x="20" y="56"/>
                  </a:lnTo>
                  <a:lnTo>
                    <a:pt x="18" y="58"/>
                  </a:lnTo>
                  <a:lnTo>
                    <a:pt x="16" y="56"/>
                  </a:lnTo>
                  <a:lnTo>
                    <a:pt x="14" y="58"/>
                  </a:lnTo>
                  <a:lnTo>
                    <a:pt x="12" y="56"/>
                  </a:lnTo>
                  <a:close/>
                  <a:moveTo>
                    <a:pt x="12" y="60"/>
                  </a:moveTo>
                  <a:lnTo>
                    <a:pt x="14" y="62"/>
                  </a:lnTo>
                  <a:lnTo>
                    <a:pt x="16" y="58"/>
                  </a:lnTo>
                  <a:lnTo>
                    <a:pt x="16" y="58"/>
                  </a:lnTo>
                  <a:lnTo>
                    <a:pt x="14" y="58"/>
                  </a:lnTo>
                  <a:lnTo>
                    <a:pt x="14" y="60"/>
                  </a:lnTo>
                  <a:lnTo>
                    <a:pt x="12" y="60"/>
                  </a:lnTo>
                  <a:close/>
                  <a:moveTo>
                    <a:pt x="12" y="64"/>
                  </a:moveTo>
                  <a:lnTo>
                    <a:pt x="10" y="64"/>
                  </a:lnTo>
                  <a:lnTo>
                    <a:pt x="8" y="62"/>
                  </a:lnTo>
                  <a:lnTo>
                    <a:pt x="8" y="62"/>
                  </a:lnTo>
                  <a:lnTo>
                    <a:pt x="12" y="62"/>
                  </a:lnTo>
                  <a:lnTo>
                    <a:pt x="12" y="64"/>
                  </a:lnTo>
                  <a:close/>
                  <a:moveTo>
                    <a:pt x="10" y="66"/>
                  </a:moveTo>
                  <a:lnTo>
                    <a:pt x="8" y="66"/>
                  </a:lnTo>
                  <a:lnTo>
                    <a:pt x="8" y="66"/>
                  </a:lnTo>
                  <a:lnTo>
                    <a:pt x="12" y="64"/>
                  </a:lnTo>
                  <a:lnTo>
                    <a:pt x="10" y="66"/>
                  </a:lnTo>
                  <a:close/>
                  <a:moveTo>
                    <a:pt x="8" y="72"/>
                  </a:moveTo>
                  <a:lnTo>
                    <a:pt x="8" y="74"/>
                  </a:lnTo>
                  <a:lnTo>
                    <a:pt x="8" y="76"/>
                  </a:lnTo>
                  <a:lnTo>
                    <a:pt x="8" y="74"/>
                  </a:lnTo>
                  <a:lnTo>
                    <a:pt x="8" y="72"/>
                  </a:lnTo>
                  <a:close/>
                  <a:moveTo>
                    <a:pt x="10" y="72"/>
                  </a:moveTo>
                  <a:lnTo>
                    <a:pt x="10" y="70"/>
                  </a:lnTo>
                  <a:lnTo>
                    <a:pt x="10" y="68"/>
                  </a:lnTo>
                  <a:lnTo>
                    <a:pt x="10" y="68"/>
                  </a:lnTo>
                  <a:lnTo>
                    <a:pt x="10" y="68"/>
                  </a:lnTo>
                  <a:lnTo>
                    <a:pt x="10" y="68"/>
                  </a:lnTo>
                  <a:lnTo>
                    <a:pt x="8" y="70"/>
                  </a:lnTo>
                  <a:lnTo>
                    <a:pt x="8" y="72"/>
                  </a:lnTo>
                  <a:lnTo>
                    <a:pt x="10" y="72"/>
                  </a:lnTo>
                  <a:close/>
                  <a:moveTo>
                    <a:pt x="22" y="74"/>
                  </a:moveTo>
                  <a:lnTo>
                    <a:pt x="22" y="70"/>
                  </a:lnTo>
                  <a:lnTo>
                    <a:pt x="20" y="72"/>
                  </a:lnTo>
                  <a:lnTo>
                    <a:pt x="18" y="68"/>
                  </a:lnTo>
                  <a:lnTo>
                    <a:pt x="18" y="68"/>
                  </a:lnTo>
                  <a:lnTo>
                    <a:pt x="18" y="66"/>
                  </a:lnTo>
                  <a:lnTo>
                    <a:pt x="18" y="68"/>
                  </a:lnTo>
                  <a:lnTo>
                    <a:pt x="16" y="66"/>
                  </a:lnTo>
                  <a:lnTo>
                    <a:pt x="16" y="66"/>
                  </a:lnTo>
                  <a:lnTo>
                    <a:pt x="16" y="66"/>
                  </a:lnTo>
                  <a:lnTo>
                    <a:pt x="16" y="64"/>
                  </a:lnTo>
                  <a:lnTo>
                    <a:pt x="20" y="66"/>
                  </a:lnTo>
                  <a:lnTo>
                    <a:pt x="20" y="62"/>
                  </a:lnTo>
                  <a:lnTo>
                    <a:pt x="20" y="62"/>
                  </a:lnTo>
                  <a:lnTo>
                    <a:pt x="22" y="64"/>
                  </a:lnTo>
                  <a:lnTo>
                    <a:pt x="22" y="68"/>
                  </a:lnTo>
                  <a:lnTo>
                    <a:pt x="24" y="70"/>
                  </a:lnTo>
                  <a:lnTo>
                    <a:pt x="26" y="70"/>
                  </a:lnTo>
                  <a:lnTo>
                    <a:pt x="26" y="70"/>
                  </a:lnTo>
                  <a:lnTo>
                    <a:pt x="24" y="70"/>
                  </a:lnTo>
                  <a:lnTo>
                    <a:pt x="24" y="74"/>
                  </a:lnTo>
                  <a:lnTo>
                    <a:pt x="22" y="74"/>
                  </a:lnTo>
                  <a:close/>
                  <a:moveTo>
                    <a:pt x="18" y="86"/>
                  </a:moveTo>
                  <a:lnTo>
                    <a:pt x="24" y="86"/>
                  </a:lnTo>
                  <a:lnTo>
                    <a:pt x="24" y="86"/>
                  </a:lnTo>
                  <a:lnTo>
                    <a:pt x="26" y="84"/>
                  </a:lnTo>
                  <a:lnTo>
                    <a:pt x="24" y="82"/>
                  </a:lnTo>
                  <a:lnTo>
                    <a:pt x="24" y="82"/>
                  </a:lnTo>
                  <a:lnTo>
                    <a:pt x="22" y="80"/>
                  </a:lnTo>
                  <a:lnTo>
                    <a:pt x="20" y="82"/>
                  </a:lnTo>
                  <a:lnTo>
                    <a:pt x="22" y="82"/>
                  </a:lnTo>
                  <a:lnTo>
                    <a:pt x="20" y="84"/>
                  </a:lnTo>
                  <a:lnTo>
                    <a:pt x="22" y="84"/>
                  </a:lnTo>
                  <a:lnTo>
                    <a:pt x="18" y="86"/>
                  </a:lnTo>
                  <a:close/>
                  <a:moveTo>
                    <a:pt x="22" y="96"/>
                  </a:moveTo>
                  <a:lnTo>
                    <a:pt x="22" y="92"/>
                  </a:lnTo>
                  <a:lnTo>
                    <a:pt x="26" y="90"/>
                  </a:lnTo>
                  <a:lnTo>
                    <a:pt x="24" y="92"/>
                  </a:lnTo>
                  <a:lnTo>
                    <a:pt x="22" y="96"/>
                  </a:lnTo>
                  <a:close/>
                  <a:moveTo>
                    <a:pt x="20" y="98"/>
                  </a:moveTo>
                  <a:lnTo>
                    <a:pt x="22" y="96"/>
                  </a:lnTo>
                  <a:lnTo>
                    <a:pt x="20" y="92"/>
                  </a:lnTo>
                  <a:lnTo>
                    <a:pt x="18" y="94"/>
                  </a:lnTo>
                  <a:lnTo>
                    <a:pt x="18" y="96"/>
                  </a:lnTo>
                  <a:lnTo>
                    <a:pt x="20" y="96"/>
                  </a:lnTo>
                  <a:lnTo>
                    <a:pt x="20" y="98"/>
                  </a:lnTo>
                  <a:close/>
                  <a:moveTo>
                    <a:pt x="28" y="98"/>
                  </a:moveTo>
                  <a:lnTo>
                    <a:pt x="30" y="102"/>
                  </a:lnTo>
                  <a:lnTo>
                    <a:pt x="32" y="102"/>
                  </a:lnTo>
                  <a:lnTo>
                    <a:pt x="32" y="100"/>
                  </a:lnTo>
                  <a:lnTo>
                    <a:pt x="30" y="96"/>
                  </a:lnTo>
                  <a:lnTo>
                    <a:pt x="28" y="98"/>
                  </a:lnTo>
                  <a:close/>
                  <a:moveTo>
                    <a:pt x="36" y="138"/>
                  </a:moveTo>
                  <a:lnTo>
                    <a:pt x="40" y="140"/>
                  </a:lnTo>
                  <a:lnTo>
                    <a:pt x="42" y="138"/>
                  </a:lnTo>
                  <a:lnTo>
                    <a:pt x="40" y="138"/>
                  </a:lnTo>
                  <a:lnTo>
                    <a:pt x="40" y="136"/>
                  </a:lnTo>
                  <a:lnTo>
                    <a:pt x="36" y="136"/>
                  </a:lnTo>
                  <a:lnTo>
                    <a:pt x="36" y="136"/>
                  </a:lnTo>
                  <a:lnTo>
                    <a:pt x="36" y="138"/>
                  </a:lnTo>
                  <a:lnTo>
                    <a:pt x="36" y="138"/>
                  </a:lnTo>
                  <a:close/>
                  <a:moveTo>
                    <a:pt x="34" y="124"/>
                  </a:moveTo>
                  <a:lnTo>
                    <a:pt x="36" y="122"/>
                  </a:lnTo>
                  <a:lnTo>
                    <a:pt x="40" y="118"/>
                  </a:lnTo>
                  <a:lnTo>
                    <a:pt x="38" y="120"/>
                  </a:lnTo>
                  <a:lnTo>
                    <a:pt x="40" y="122"/>
                  </a:lnTo>
                  <a:lnTo>
                    <a:pt x="36" y="124"/>
                  </a:lnTo>
                  <a:lnTo>
                    <a:pt x="34" y="124"/>
                  </a:lnTo>
                  <a:close/>
                  <a:moveTo>
                    <a:pt x="30" y="194"/>
                  </a:moveTo>
                  <a:lnTo>
                    <a:pt x="30" y="194"/>
                  </a:lnTo>
                  <a:lnTo>
                    <a:pt x="30" y="194"/>
                  </a:lnTo>
                  <a:lnTo>
                    <a:pt x="32" y="192"/>
                  </a:lnTo>
                  <a:lnTo>
                    <a:pt x="32" y="192"/>
                  </a:lnTo>
                  <a:lnTo>
                    <a:pt x="34" y="190"/>
                  </a:lnTo>
                  <a:lnTo>
                    <a:pt x="34" y="190"/>
                  </a:lnTo>
                  <a:lnTo>
                    <a:pt x="36" y="188"/>
                  </a:lnTo>
                  <a:lnTo>
                    <a:pt x="38" y="190"/>
                  </a:lnTo>
                  <a:lnTo>
                    <a:pt x="40" y="188"/>
                  </a:lnTo>
                  <a:lnTo>
                    <a:pt x="40" y="188"/>
                  </a:lnTo>
                  <a:lnTo>
                    <a:pt x="42" y="188"/>
                  </a:lnTo>
                  <a:lnTo>
                    <a:pt x="44" y="190"/>
                  </a:lnTo>
                  <a:lnTo>
                    <a:pt x="44" y="190"/>
                  </a:lnTo>
                  <a:lnTo>
                    <a:pt x="46" y="190"/>
                  </a:lnTo>
                  <a:lnTo>
                    <a:pt x="48" y="190"/>
                  </a:lnTo>
                  <a:lnTo>
                    <a:pt x="48" y="190"/>
                  </a:lnTo>
                  <a:lnTo>
                    <a:pt x="48" y="188"/>
                  </a:lnTo>
                  <a:lnTo>
                    <a:pt x="50" y="188"/>
                  </a:lnTo>
                  <a:lnTo>
                    <a:pt x="48" y="186"/>
                  </a:lnTo>
                  <a:lnTo>
                    <a:pt x="50" y="184"/>
                  </a:lnTo>
                  <a:lnTo>
                    <a:pt x="52" y="184"/>
                  </a:lnTo>
                  <a:lnTo>
                    <a:pt x="52" y="184"/>
                  </a:lnTo>
                  <a:lnTo>
                    <a:pt x="56" y="182"/>
                  </a:lnTo>
                  <a:lnTo>
                    <a:pt x="58" y="182"/>
                  </a:lnTo>
                  <a:lnTo>
                    <a:pt x="62" y="184"/>
                  </a:lnTo>
                  <a:lnTo>
                    <a:pt x="62" y="184"/>
                  </a:lnTo>
                  <a:lnTo>
                    <a:pt x="64" y="184"/>
                  </a:lnTo>
                  <a:lnTo>
                    <a:pt x="66" y="184"/>
                  </a:lnTo>
                  <a:lnTo>
                    <a:pt x="68" y="182"/>
                  </a:lnTo>
                  <a:lnTo>
                    <a:pt x="70" y="182"/>
                  </a:lnTo>
                  <a:lnTo>
                    <a:pt x="72" y="182"/>
                  </a:lnTo>
                  <a:lnTo>
                    <a:pt x="74" y="180"/>
                  </a:lnTo>
                  <a:lnTo>
                    <a:pt x="76" y="180"/>
                  </a:lnTo>
                  <a:lnTo>
                    <a:pt x="78" y="180"/>
                  </a:lnTo>
                  <a:lnTo>
                    <a:pt x="78" y="180"/>
                  </a:lnTo>
                  <a:lnTo>
                    <a:pt x="78" y="180"/>
                  </a:lnTo>
                  <a:lnTo>
                    <a:pt x="80" y="180"/>
                  </a:lnTo>
                  <a:lnTo>
                    <a:pt x="82" y="180"/>
                  </a:lnTo>
                  <a:lnTo>
                    <a:pt x="86" y="180"/>
                  </a:lnTo>
                  <a:lnTo>
                    <a:pt x="88" y="180"/>
                  </a:lnTo>
                  <a:lnTo>
                    <a:pt x="92" y="180"/>
                  </a:lnTo>
                  <a:lnTo>
                    <a:pt x="92" y="180"/>
                  </a:lnTo>
                  <a:lnTo>
                    <a:pt x="94" y="180"/>
                  </a:lnTo>
                  <a:lnTo>
                    <a:pt x="96" y="178"/>
                  </a:lnTo>
                  <a:lnTo>
                    <a:pt x="98" y="176"/>
                  </a:lnTo>
                  <a:lnTo>
                    <a:pt x="98" y="176"/>
                  </a:lnTo>
                  <a:lnTo>
                    <a:pt x="100" y="178"/>
                  </a:lnTo>
                  <a:lnTo>
                    <a:pt x="100" y="176"/>
                  </a:lnTo>
                  <a:lnTo>
                    <a:pt x="102" y="174"/>
                  </a:lnTo>
                  <a:lnTo>
                    <a:pt x="104" y="174"/>
                  </a:lnTo>
                  <a:lnTo>
                    <a:pt x="104" y="172"/>
                  </a:lnTo>
                  <a:lnTo>
                    <a:pt x="104" y="170"/>
                  </a:lnTo>
                  <a:lnTo>
                    <a:pt x="104" y="168"/>
                  </a:lnTo>
                  <a:lnTo>
                    <a:pt x="102" y="168"/>
                  </a:lnTo>
                  <a:lnTo>
                    <a:pt x="98" y="170"/>
                  </a:lnTo>
                  <a:lnTo>
                    <a:pt x="98" y="170"/>
                  </a:lnTo>
                  <a:lnTo>
                    <a:pt x="96" y="170"/>
                  </a:lnTo>
                  <a:lnTo>
                    <a:pt x="94" y="170"/>
                  </a:lnTo>
                  <a:lnTo>
                    <a:pt x="96" y="168"/>
                  </a:lnTo>
                  <a:lnTo>
                    <a:pt x="96" y="168"/>
                  </a:lnTo>
                  <a:lnTo>
                    <a:pt x="96" y="168"/>
                  </a:lnTo>
                  <a:lnTo>
                    <a:pt x="94" y="168"/>
                  </a:lnTo>
                  <a:lnTo>
                    <a:pt x="92" y="168"/>
                  </a:lnTo>
                  <a:lnTo>
                    <a:pt x="96" y="166"/>
                  </a:lnTo>
                  <a:lnTo>
                    <a:pt x="96" y="166"/>
                  </a:lnTo>
                  <a:lnTo>
                    <a:pt x="98" y="166"/>
                  </a:lnTo>
                  <a:lnTo>
                    <a:pt x="98" y="164"/>
                  </a:lnTo>
                  <a:lnTo>
                    <a:pt x="96" y="164"/>
                  </a:lnTo>
                  <a:lnTo>
                    <a:pt x="98" y="162"/>
                  </a:lnTo>
                  <a:lnTo>
                    <a:pt x="98" y="162"/>
                  </a:lnTo>
                  <a:lnTo>
                    <a:pt x="100" y="162"/>
                  </a:lnTo>
                  <a:lnTo>
                    <a:pt x="102" y="162"/>
                  </a:lnTo>
                  <a:lnTo>
                    <a:pt x="102" y="160"/>
                  </a:lnTo>
                  <a:lnTo>
                    <a:pt x="102" y="160"/>
                  </a:lnTo>
                  <a:lnTo>
                    <a:pt x="102" y="160"/>
                  </a:lnTo>
                  <a:lnTo>
                    <a:pt x="100" y="160"/>
                  </a:lnTo>
                  <a:lnTo>
                    <a:pt x="100" y="158"/>
                  </a:lnTo>
                  <a:lnTo>
                    <a:pt x="102" y="158"/>
                  </a:lnTo>
                  <a:lnTo>
                    <a:pt x="102" y="160"/>
                  </a:lnTo>
                  <a:lnTo>
                    <a:pt x="104" y="158"/>
                  </a:lnTo>
                  <a:lnTo>
                    <a:pt x="106" y="156"/>
                  </a:lnTo>
                  <a:lnTo>
                    <a:pt x="106" y="152"/>
                  </a:lnTo>
                  <a:lnTo>
                    <a:pt x="106" y="150"/>
                  </a:lnTo>
                  <a:lnTo>
                    <a:pt x="106" y="148"/>
                  </a:lnTo>
                  <a:lnTo>
                    <a:pt x="106" y="146"/>
                  </a:lnTo>
                  <a:lnTo>
                    <a:pt x="100" y="142"/>
                  </a:lnTo>
                  <a:lnTo>
                    <a:pt x="96" y="142"/>
                  </a:lnTo>
                  <a:lnTo>
                    <a:pt x="92" y="142"/>
                  </a:lnTo>
                  <a:lnTo>
                    <a:pt x="92" y="144"/>
                  </a:lnTo>
                  <a:lnTo>
                    <a:pt x="90" y="146"/>
                  </a:lnTo>
                  <a:lnTo>
                    <a:pt x="88" y="144"/>
                  </a:lnTo>
                  <a:lnTo>
                    <a:pt x="86" y="144"/>
                  </a:lnTo>
                  <a:lnTo>
                    <a:pt x="90" y="140"/>
                  </a:lnTo>
                  <a:lnTo>
                    <a:pt x="90" y="138"/>
                  </a:lnTo>
                  <a:lnTo>
                    <a:pt x="88" y="134"/>
                  </a:lnTo>
                  <a:lnTo>
                    <a:pt x="86" y="132"/>
                  </a:lnTo>
                  <a:lnTo>
                    <a:pt x="84" y="132"/>
                  </a:lnTo>
                  <a:lnTo>
                    <a:pt x="82" y="130"/>
                  </a:lnTo>
                  <a:lnTo>
                    <a:pt x="82" y="130"/>
                  </a:lnTo>
                  <a:lnTo>
                    <a:pt x="80" y="130"/>
                  </a:lnTo>
                  <a:lnTo>
                    <a:pt x="78" y="130"/>
                  </a:lnTo>
                  <a:lnTo>
                    <a:pt x="78" y="130"/>
                  </a:lnTo>
                  <a:lnTo>
                    <a:pt x="80" y="130"/>
                  </a:lnTo>
                  <a:lnTo>
                    <a:pt x="80" y="130"/>
                  </a:lnTo>
                  <a:lnTo>
                    <a:pt x="82" y="130"/>
                  </a:lnTo>
                  <a:lnTo>
                    <a:pt x="84" y="130"/>
                  </a:lnTo>
                  <a:lnTo>
                    <a:pt x="84" y="132"/>
                  </a:lnTo>
                  <a:lnTo>
                    <a:pt x="86" y="130"/>
                  </a:lnTo>
                  <a:lnTo>
                    <a:pt x="88" y="132"/>
                  </a:lnTo>
                  <a:lnTo>
                    <a:pt x="84" y="126"/>
                  </a:lnTo>
                  <a:lnTo>
                    <a:pt x="82" y="124"/>
                  </a:lnTo>
                  <a:lnTo>
                    <a:pt x="84" y="124"/>
                  </a:lnTo>
                  <a:lnTo>
                    <a:pt x="84" y="124"/>
                  </a:lnTo>
                  <a:lnTo>
                    <a:pt x="82" y="122"/>
                  </a:lnTo>
                  <a:lnTo>
                    <a:pt x="82" y="120"/>
                  </a:lnTo>
                  <a:lnTo>
                    <a:pt x="82" y="120"/>
                  </a:lnTo>
                  <a:lnTo>
                    <a:pt x="80" y="118"/>
                  </a:lnTo>
                  <a:lnTo>
                    <a:pt x="76" y="116"/>
                  </a:lnTo>
                  <a:lnTo>
                    <a:pt x="72" y="114"/>
                  </a:lnTo>
                  <a:lnTo>
                    <a:pt x="72" y="114"/>
                  </a:lnTo>
                  <a:lnTo>
                    <a:pt x="70" y="112"/>
                  </a:lnTo>
                  <a:lnTo>
                    <a:pt x="70" y="108"/>
                  </a:lnTo>
                  <a:lnTo>
                    <a:pt x="68" y="106"/>
                  </a:lnTo>
                  <a:lnTo>
                    <a:pt x="68" y="100"/>
                  </a:lnTo>
                  <a:lnTo>
                    <a:pt x="66" y="98"/>
                  </a:lnTo>
                  <a:lnTo>
                    <a:pt x="64" y="98"/>
                  </a:lnTo>
                  <a:lnTo>
                    <a:pt x="62" y="94"/>
                  </a:lnTo>
                  <a:lnTo>
                    <a:pt x="60" y="92"/>
                  </a:lnTo>
                  <a:lnTo>
                    <a:pt x="58" y="92"/>
                  </a:lnTo>
                  <a:lnTo>
                    <a:pt x="56" y="90"/>
                  </a:lnTo>
                  <a:lnTo>
                    <a:pt x="54" y="92"/>
                  </a:lnTo>
                  <a:lnTo>
                    <a:pt x="52" y="92"/>
                  </a:lnTo>
                  <a:lnTo>
                    <a:pt x="50" y="92"/>
                  </a:lnTo>
                  <a:lnTo>
                    <a:pt x="48" y="92"/>
                  </a:lnTo>
                  <a:lnTo>
                    <a:pt x="46" y="90"/>
                  </a:lnTo>
                  <a:lnTo>
                    <a:pt x="44" y="90"/>
                  </a:lnTo>
                  <a:lnTo>
                    <a:pt x="46" y="90"/>
                  </a:lnTo>
                  <a:lnTo>
                    <a:pt x="50" y="90"/>
                  </a:lnTo>
                  <a:lnTo>
                    <a:pt x="52" y="90"/>
                  </a:lnTo>
                  <a:lnTo>
                    <a:pt x="52" y="88"/>
                  </a:lnTo>
                  <a:lnTo>
                    <a:pt x="54" y="88"/>
                  </a:lnTo>
                  <a:lnTo>
                    <a:pt x="56" y="86"/>
                  </a:lnTo>
                  <a:lnTo>
                    <a:pt x="54" y="86"/>
                  </a:lnTo>
                  <a:lnTo>
                    <a:pt x="54" y="84"/>
                  </a:lnTo>
                  <a:lnTo>
                    <a:pt x="54" y="84"/>
                  </a:lnTo>
                  <a:lnTo>
                    <a:pt x="50" y="86"/>
                  </a:lnTo>
                  <a:lnTo>
                    <a:pt x="50" y="84"/>
                  </a:lnTo>
                  <a:lnTo>
                    <a:pt x="52" y="82"/>
                  </a:lnTo>
                  <a:lnTo>
                    <a:pt x="56" y="82"/>
                  </a:lnTo>
                  <a:lnTo>
                    <a:pt x="56" y="82"/>
                  </a:lnTo>
                  <a:lnTo>
                    <a:pt x="56" y="80"/>
                  </a:lnTo>
                  <a:lnTo>
                    <a:pt x="58" y="80"/>
                  </a:lnTo>
                  <a:lnTo>
                    <a:pt x="60" y="76"/>
                  </a:lnTo>
                  <a:lnTo>
                    <a:pt x="60" y="76"/>
                  </a:lnTo>
                  <a:lnTo>
                    <a:pt x="60" y="74"/>
                  </a:lnTo>
                  <a:lnTo>
                    <a:pt x="62" y="72"/>
                  </a:lnTo>
                  <a:lnTo>
                    <a:pt x="62" y="70"/>
                  </a:lnTo>
                  <a:lnTo>
                    <a:pt x="62" y="68"/>
                  </a:lnTo>
                  <a:lnTo>
                    <a:pt x="64" y="66"/>
                  </a:lnTo>
                  <a:lnTo>
                    <a:pt x="64" y="64"/>
                  </a:lnTo>
                  <a:lnTo>
                    <a:pt x="62" y="62"/>
                  </a:lnTo>
                  <a:lnTo>
                    <a:pt x="60" y="62"/>
                  </a:lnTo>
                  <a:lnTo>
                    <a:pt x="56" y="62"/>
                  </a:lnTo>
                  <a:lnTo>
                    <a:pt x="52" y="62"/>
                  </a:lnTo>
                  <a:lnTo>
                    <a:pt x="52" y="62"/>
                  </a:lnTo>
                  <a:lnTo>
                    <a:pt x="50" y="62"/>
                  </a:lnTo>
                  <a:lnTo>
                    <a:pt x="48" y="62"/>
                  </a:lnTo>
                  <a:lnTo>
                    <a:pt x="48" y="62"/>
                  </a:lnTo>
                  <a:lnTo>
                    <a:pt x="48" y="62"/>
                  </a:lnTo>
                  <a:lnTo>
                    <a:pt x="46" y="64"/>
                  </a:lnTo>
                  <a:lnTo>
                    <a:pt x="44" y="64"/>
                  </a:lnTo>
                  <a:lnTo>
                    <a:pt x="42" y="64"/>
                  </a:lnTo>
                  <a:lnTo>
                    <a:pt x="42" y="66"/>
                  </a:lnTo>
                  <a:lnTo>
                    <a:pt x="40" y="64"/>
                  </a:lnTo>
                  <a:lnTo>
                    <a:pt x="42" y="62"/>
                  </a:lnTo>
                  <a:lnTo>
                    <a:pt x="44" y="60"/>
                  </a:lnTo>
                  <a:lnTo>
                    <a:pt x="44" y="60"/>
                  </a:lnTo>
                  <a:lnTo>
                    <a:pt x="42" y="60"/>
                  </a:lnTo>
                  <a:lnTo>
                    <a:pt x="42" y="60"/>
                  </a:lnTo>
                  <a:lnTo>
                    <a:pt x="42" y="58"/>
                  </a:lnTo>
                  <a:lnTo>
                    <a:pt x="48" y="54"/>
                  </a:lnTo>
                  <a:lnTo>
                    <a:pt x="50" y="52"/>
                  </a:lnTo>
                  <a:lnTo>
                    <a:pt x="50" y="52"/>
                  </a:lnTo>
                  <a:lnTo>
                    <a:pt x="52" y="48"/>
                  </a:lnTo>
                  <a:lnTo>
                    <a:pt x="50" y="48"/>
                  </a:lnTo>
                  <a:lnTo>
                    <a:pt x="52" y="46"/>
                  </a:lnTo>
                  <a:lnTo>
                    <a:pt x="52" y="46"/>
                  </a:lnTo>
                  <a:lnTo>
                    <a:pt x="50" y="46"/>
                  </a:lnTo>
                  <a:lnTo>
                    <a:pt x="48" y="48"/>
                  </a:lnTo>
                  <a:lnTo>
                    <a:pt x="46" y="46"/>
                  </a:lnTo>
                  <a:lnTo>
                    <a:pt x="44" y="48"/>
                  </a:lnTo>
                  <a:lnTo>
                    <a:pt x="42" y="48"/>
                  </a:lnTo>
                  <a:lnTo>
                    <a:pt x="40" y="48"/>
                  </a:lnTo>
                  <a:lnTo>
                    <a:pt x="38" y="48"/>
                  </a:lnTo>
                  <a:lnTo>
                    <a:pt x="38" y="48"/>
                  </a:lnTo>
                  <a:lnTo>
                    <a:pt x="38" y="48"/>
                  </a:lnTo>
                  <a:lnTo>
                    <a:pt x="36" y="48"/>
                  </a:lnTo>
                  <a:lnTo>
                    <a:pt x="36" y="48"/>
                  </a:lnTo>
                  <a:lnTo>
                    <a:pt x="36" y="48"/>
                  </a:lnTo>
                  <a:lnTo>
                    <a:pt x="34" y="46"/>
                  </a:lnTo>
                  <a:lnTo>
                    <a:pt x="32" y="48"/>
                  </a:lnTo>
                  <a:lnTo>
                    <a:pt x="32" y="48"/>
                  </a:lnTo>
                  <a:lnTo>
                    <a:pt x="32" y="50"/>
                  </a:lnTo>
                  <a:lnTo>
                    <a:pt x="32" y="50"/>
                  </a:lnTo>
                  <a:lnTo>
                    <a:pt x="32" y="52"/>
                  </a:lnTo>
                  <a:lnTo>
                    <a:pt x="30" y="52"/>
                  </a:lnTo>
                  <a:lnTo>
                    <a:pt x="30" y="54"/>
                  </a:lnTo>
                  <a:lnTo>
                    <a:pt x="30" y="56"/>
                  </a:lnTo>
                  <a:lnTo>
                    <a:pt x="28" y="56"/>
                  </a:lnTo>
                  <a:lnTo>
                    <a:pt x="30" y="58"/>
                  </a:lnTo>
                  <a:lnTo>
                    <a:pt x="32" y="60"/>
                  </a:lnTo>
                  <a:lnTo>
                    <a:pt x="30" y="58"/>
                  </a:lnTo>
                  <a:lnTo>
                    <a:pt x="28" y="60"/>
                  </a:lnTo>
                  <a:lnTo>
                    <a:pt x="26" y="58"/>
                  </a:lnTo>
                  <a:lnTo>
                    <a:pt x="26" y="60"/>
                  </a:lnTo>
                  <a:lnTo>
                    <a:pt x="28" y="60"/>
                  </a:lnTo>
                  <a:lnTo>
                    <a:pt x="26" y="62"/>
                  </a:lnTo>
                  <a:lnTo>
                    <a:pt x="26" y="60"/>
                  </a:lnTo>
                  <a:lnTo>
                    <a:pt x="24" y="62"/>
                  </a:lnTo>
                  <a:lnTo>
                    <a:pt x="26" y="62"/>
                  </a:lnTo>
                  <a:lnTo>
                    <a:pt x="24" y="62"/>
                  </a:lnTo>
                  <a:lnTo>
                    <a:pt x="26" y="64"/>
                  </a:lnTo>
                  <a:lnTo>
                    <a:pt x="28" y="64"/>
                  </a:lnTo>
                  <a:lnTo>
                    <a:pt x="26" y="66"/>
                  </a:lnTo>
                  <a:lnTo>
                    <a:pt x="24" y="64"/>
                  </a:lnTo>
                  <a:lnTo>
                    <a:pt x="24" y="68"/>
                  </a:lnTo>
                  <a:lnTo>
                    <a:pt x="24" y="68"/>
                  </a:lnTo>
                  <a:lnTo>
                    <a:pt x="28" y="68"/>
                  </a:lnTo>
                  <a:lnTo>
                    <a:pt x="26" y="68"/>
                  </a:lnTo>
                  <a:lnTo>
                    <a:pt x="26" y="70"/>
                  </a:lnTo>
                  <a:lnTo>
                    <a:pt x="26" y="70"/>
                  </a:lnTo>
                  <a:lnTo>
                    <a:pt x="28" y="70"/>
                  </a:lnTo>
                  <a:lnTo>
                    <a:pt x="28" y="70"/>
                  </a:lnTo>
                  <a:lnTo>
                    <a:pt x="28" y="70"/>
                  </a:lnTo>
                  <a:lnTo>
                    <a:pt x="28" y="70"/>
                  </a:lnTo>
                  <a:lnTo>
                    <a:pt x="26" y="70"/>
                  </a:lnTo>
                  <a:lnTo>
                    <a:pt x="26" y="72"/>
                  </a:lnTo>
                  <a:lnTo>
                    <a:pt x="28" y="72"/>
                  </a:lnTo>
                  <a:lnTo>
                    <a:pt x="26" y="72"/>
                  </a:lnTo>
                  <a:lnTo>
                    <a:pt x="26" y="74"/>
                  </a:lnTo>
                  <a:lnTo>
                    <a:pt x="26" y="74"/>
                  </a:lnTo>
                  <a:lnTo>
                    <a:pt x="26" y="76"/>
                  </a:lnTo>
                  <a:lnTo>
                    <a:pt x="24" y="74"/>
                  </a:lnTo>
                  <a:lnTo>
                    <a:pt x="24" y="76"/>
                  </a:lnTo>
                  <a:lnTo>
                    <a:pt x="24" y="76"/>
                  </a:lnTo>
                  <a:lnTo>
                    <a:pt x="24" y="76"/>
                  </a:lnTo>
                  <a:lnTo>
                    <a:pt x="24" y="78"/>
                  </a:lnTo>
                  <a:lnTo>
                    <a:pt x="22" y="78"/>
                  </a:lnTo>
                  <a:lnTo>
                    <a:pt x="20" y="78"/>
                  </a:lnTo>
                  <a:lnTo>
                    <a:pt x="22" y="80"/>
                  </a:lnTo>
                  <a:lnTo>
                    <a:pt x="22" y="80"/>
                  </a:lnTo>
                  <a:lnTo>
                    <a:pt x="24" y="80"/>
                  </a:lnTo>
                  <a:lnTo>
                    <a:pt x="24" y="80"/>
                  </a:lnTo>
                  <a:lnTo>
                    <a:pt x="22" y="80"/>
                  </a:lnTo>
                  <a:lnTo>
                    <a:pt x="24" y="82"/>
                  </a:lnTo>
                  <a:lnTo>
                    <a:pt x="24" y="82"/>
                  </a:lnTo>
                  <a:lnTo>
                    <a:pt x="26" y="82"/>
                  </a:lnTo>
                  <a:lnTo>
                    <a:pt x="30" y="78"/>
                  </a:lnTo>
                  <a:lnTo>
                    <a:pt x="30" y="80"/>
                  </a:lnTo>
                  <a:lnTo>
                    <a:pt x="30" y="80"/>
                  </a:lnTo>
                  <a:lnTo>
                    <a:pt x="30" y="80"/>
                  </a:lnTo>
                  <a:lnTo>
                    <a:pt x="28" y="82"/>
                  </a:lnTo>
                  <a:lnTo>
                    <a:pt x="28" y="84"/>
                  </a:lnTo>
                  <a:lnTo>
                    <a:pt x="26" y="86"/>
                  </a:lnTo>
                  <a:lnTo>
                    <a:pt x="28" y="88"/>
                  </a:lnTo>
                  <a:lnTo>
                    <a:pt x="26" y="90"/>
                  </a:lnTo>
                  <a:lnTo>
                    <a:pt x="26" y="92"/>
                  </a:lnTo>
                  <a:lnTo>
                    <a:pt x="26" y="94"/>
                  </a:lnTo>
                  <a:lnTo>
                    <a:pt x="26" y="96"/>
                  </a:lnTo>
                  <a:lnTo>
                    <a:pt x="28" y="94"/>
                  </a:lnTo>
                  <a:lnTo>
                    <a:pt x="26" y="98"/>
                  </a:lnTo>
                  <a:lnTo>
                    <a:pt x="26" y="100"/>
                  </a:lnTo>
                  <a:lnTo>
                    <a:pt x="24" y="102"/>
                  </a:lnTo>
                  <a:lnTo>
                    <a:pt x="24" y="104"/>
                  </a:lnTo>
                  <a:lnTo>
                    <a:pt x="26" y="104"/>
                  </a:lnTo>
                  <a:lnTo>
                    <a:pt x="26" y="102"/>
                  </a:lnTo>
                  <a:lnTo>
                    <a:pt x="28" y="98"/>
                  </a:lnTo>
                  <a:lnTo>
                    <a:pt x="28" y="96"/>
                  </a:lnTo>
                  <a:lnTo>
                    <a:pt x="30" y="96"/>
                  </a:lnTo>
                  <a:lnTo>
                    <a:pt x="28" y="90"/>
                  </a:lnTo>
                  <a:lnTo>
                    <a:pt x="30" y="90"/>
                  </a:lnTo>
                  <a:lnTo>
                    <a:pt x="32" y="88"/>
                  </a:lnTo>
                  <a:lnTo>
                    <a:pt x="30" y="90"/>
                  </a:lnTo>
                  <a:lnTo>
                    <a:pt x="30" y="94"/>
                  </a:lnTo>
                  <a:lnTo>
                    <a:pt x="30" y="94"/>
                  </a:lnTo>
                  <a:lnTo>
                    <a:pt x="30" y="92"/>
                  </a:lnTo>
                  <a:lnTo>
                    <a:pt x="32" y="90"/>
                  </a:lnTo>
                  <a:lnTo>
                    <a:pt x="32" y="94"/>
                  </a:lnTo>
                  <a:lnTo>
                    <a:pt x="34" y="90"/>
                  </a:lnTo>
                  <a:lnTo>
                    <a:pt x="34" y="88"/>
                  </a:lnTo>
                  <a:lnTo>
                    <a:pt x="34" y="88"/>
                  </a:lnTo>
                  <a:lnTo>
                    <a:pt x="34" y="90"/>
                  </a:lnTo>
                  <a:lnTo>
                    <a:pt x="36" y="92"/>
                  </a:lnTo>
                  <a:lnTo>
                    <a:pt x="34" y="92"/>
                  </a:lnTo>
                  <a:lnTo>
                    <a:pt x="34" y="96"/>
                  </a:lnTo>
                  <a:lnTo>
                    <a:pt x="34" y="98"/>
                  </a:lnTo>
                  <a:lnTo>
                    <a:pt x="36" y="98"/>
                  </a:lnTo>
                  <a:lnTo>
                    <a:pt x="36" y="100"/>
                  </a:lnTo>
                  <a:lnTo>
                    <a:pt x="34" y="102"/>
                  </a:lnTo>
                  <a:lnTo>
                    <a:pt x="32" y="108"/>
                  </a:lnTo>
                  <a:lnTo>
                    <a:pt x="32" y="110"/>
                  </a:lnTo>
                  <a:lnTo>
                    <a:pt x="30" y="108"/>
                  </a:lnTo>
                  <a:lnTo>
                    <a:pt x="32" y="110"/>
                  </a:lnTo>
                  <a:lnTo>
                    <a:pt x="34" y="114"/>
                  </a:lnTo>
                  <a:lnTo>
                    <a:pt x="32" y="112"/>
                  </a:lnTo>
                  <a:lnTo>
                    <a:pt x="34" y="110"/>
                  </a:lnTo>
                  <a:lnTo>
                    <a:pt x="38" y="114"/>
                  </a:lnTo>
                  <a:lnTo>
                    <a:pt x="38" y="112"/>
                  </a:lnTo>
                  <a:lnTo>
                    <a:pt x="36" y="110"/>
                  </a:lnTo>
                  <a:lnTo>
                    <a:pt x="38" y="110"/>
                  </a:lnTo>
                  <a:lnTo>
                    <a:pt x="42" y="112"/>
                  </a:lnTo>
                  <a:lnTo>
                    <a:pt x="44" y="112"/>
                  </a:lnTo>
                  <a:lnTo>
                    <a:pt x="44" y="110"/>
                  </a:lnTo>
                  <a:lnTo>
                    <a:pt x="46" y="110"/>
                  </a:lnTo>
                  <a:lnTo>
                    <a:pt x="48" y="108"/>
                  </a:lnTo>
                  <a:lnTo>
                    <a:pt x="54" y="110"/>
                  </a:lnTo>
                  <a:lnTo>
                    <a:pt x="50" y="110"/>
                  </a:lnTo>
                  <a:lnTo>
                    <a:pt x="46" y="118"/>
                  </a:lnTo>
                  <a:lnTo>
                    <a:pt x="50" y="122"/>
                  </a:lnTo>
                  <a:lnTo>
                    <a:pt x="50" y="122"/>
                  </a:lnTo>
                  <a:lnTo>
                    <a:pt x="50" y="124"/>
                  </a:lnTo>
                  <a:lnTo>
                    <a:pt x="54" y="122"/>
                  </a:lnTo>
                  <a:lnTo>
                    <a:pt x="56" y="122"/>
                  </a:lnTo>
                  <a:lnTo>
                    <a:pt x="54" y="124"/>
                  </a:lnTo>
                  <a:lnTo>
                    <a:pt x="56" y="126"/>
                  </a:lnTo>
                  <a:lnTo>
                    <a:pt x="52" y="128"/>
                  </a:lnTo>
                  <a:lnTo>
                    <a:pt x="54" y="132"/>
                  </a:lnTo>
                  <a:lnTo>
                    <a:pt x="52" y="134"/>
                  </a:lnTo>
                  <a:lnTo>
                    <a:pt x="54" y="136"/>
                  </a:lnTo>
                  <a:lnTo>
                    <a:pt x="56" y="138"/>
                  </a:lnTo>
                  <a:lnTo>
                    <a:pt x="56" y="138"/>
                  </a:lnTo>
                  <a:lnTo>
                    <a:pt x="56" y="138"/>
                  </a:lnTo>
                  <a:lnTo>
                    <a:pt x="54" y="138"/>
                  </a:lnTo>
                  <a:lnTo>
                    <a:pt x="54" y="136"/>
                  </a:lnTo>
                  <a:lnTo>
                    <a:pt x="52" y="136"/>
                  </a:lnTo>
                  <a:lnTo>
                    <a:pt x="52" y="138"/>
                  </a:lnTo>
                  <a:lnTo>
                    <a:pt x="54" y="138"/>
                  </a:lnTo>
                  <a:lnTo>
                    <a:pt x="52" y="138"/>
                  </a:lnTo>
                  <a:lnTo>
                    <a:pt x="50" y="138"/>
                  </a:lnTo>
                  <a:lnTo>
                    <a:pt x="46" y="138"/>
                  </a:lnTo>
                  <a:lnTo>
                    <a:pt x="44" y="138"/>
                  </a:lnTo>
                  <a:lnTo>
                    <a:pt x="42" y="140"/>
                  </a:lnTo>
                  <a:lnTo>
                    <a:pt x="38" y="144"/>
                  </a:lnTo>
                  <a:lnTo>
                    <a:pt x="36" y="146"/>
                  </a:lnTo>
                  <a:lnTo>
                    <a:pt x="34" y="146"/>
                  </a:lnTo>
                  <a:lnTo>
                    <a:pt x="36" y="146"/>
                  </a:lnTo>
                  <a:lnTo>
                    <a:pt x="38" y="146"/>
                  </a:lnTo>
                  <a:lnTo>
                    <a:pt x="38" y="146"/>
                  </a:lnTo>
                  <a:lnTo>
                    <a:pt x="42" y="144"/>
                  </a:lnTo>
                  <a:lnTo>
                    <a:pt x="42" y="146"/>
                  </a:lnTo>
                  <a:lnTo>
                    <a:pt x="44" y="148"/>
                  </a:lnTo>
                  <a:lnTo>
                    <a:pt x="42" y="150"/>
                  </a:lnTo>
                  <a:lnTo>
                    <a:pt x="42" y="152"/>
                  </a:lnTo>
                  <a:lnTo>
                    <a:pt x="44" y="152"/>
                  </a:lnTo>
                  <a:lnTo>
                    <a:pt x="40" y="156"/>
                  </a:lnTo>
                  <a:lnTo>
                    <a:pt x="38" y="158"/>
                  </a:lnTo>
                  <a:lnTo>
                    <a:pt x="36" y="158"/>
                  </a:lnTo>
                  <a:lnTo>
                    <a:pt x="36" y="158"/>
                  </a:lnTo>
                  <a:lnTo>
                    <a:pt x="34" y="160"/>
                  </a:lnTo>
                  <a:lnTo>
                    <a:pt x="32" y="160"/>
                  </a:lnTo>
                  <a:lnTo>
                    <a:pt x="28" y="162"/>
                  </a:lnTo>
                  <a:lnTo>
                    <a:pt x="30" y="162"/>
                  </a:lnTo>
                  <a:lnTo>
                    <a:pt x="30" y="164"/>
                  </a:lnTo>
                  <a:lnTo>
                    <a:pt x="30" y="166"/>
                  </a:lnTo>
                  <a:lnTo>
                    <a:pt x="32" y="166"/>
                  </a:lnTo>
                  <a:lnTo>
                    <a:pt x="32" y="166"/>
                  </a:lnTo>
                  <a:lnTo>
                    <a:pt x="32" y="166"/>
                  </a:lnTo>
                  <a:lnTo>
                    <a:pt x="34" y="166"/>
                  </a:lnTo>
                  <a:lnTo>
                    <a:pt x="36" y="166"/>
                  </a:lnTo>
                  <a:lnTo>
                    <a:pt x="40" y="164"/>
                  </a:lnTo>
                  <a:lnTo>
                    <a:pt x="40" y="166"/>
                  </a:lnTo>
                  <a:lnTo>
                    <a:pt x="42" y="166"/>
                  </a:lnTo>
                  <a:lnTo>
                    <a:pt x="40" y="166"/>
                  </a:lnTo>
                  <a:lnTo>
                    <a:pt x="40" y="168"/>
                  </a:lnTo>
                  <a:lnTo>
                    <a:pt x="44" y="168"/>
                  </a:lnTo>
                  <a:lnTo>
                    <a:pt x="44" y="166"/>
                  </a:lnTo>
                  <a:lnTo>
                    <a:pt x="44" y="166"/>
                  </a:lnTo>
                  <a:lnTo>
                    <a:pt x="46" y="168"/>
                  </a:lnTo>
                  <a:lnTo>
                    <a:pt x="48" y="170"/>
                  </a:lnTo>
                  <a:lnTo>
                    <a:pt x="52" y="170"/>
                  </a:lnTo>
                  <a:lnTo>
                    <a:pt x="54" y="168"/>
                  </a:lnTo>
                  <a:lnTo>
                    <a:pt x="56" y="168"/>
                  </a:lnTo>
                  <a:lnTo>
                    <a:pt x="58" y="168"/>
                  </a:lnTo>
                  <a:lnTo>
                    <a:pt x="58" y="166"/>
                  </a:lnTo>
                  <a:lnTo>
                    <a:pt x="60" y="166"/>
                  </a:lnTo>
                  <a:lnTo>
                    <a:pt x="58" y="168"/>
                  </a:lnTo>
                  <a:lnTo>
                    <a:pt x="56" y="172"/>
                  </a:lnTo>
                  <a:lnTo>
                    <a:pt x="56" y="174"/>
                  </a:lnTo>
                  <a:lnTo>
                    <a:pt x="52" y="174"/>
                  </a:lnTo>
                  <a:lnTo>
                    <a:pt x="52" y="174"/>
                  </a:lnTo>
                  <a:lnTo>
                    <a:pt x="50" y="174"/>
                  </a:lnTo>
                  <a:lnTo>
                    <a:pt x="44" y="174"/>
                  </a:lnTo>
                  <a:lnTo>
                    <a:pt x="40" y="174"/>
                  </a:lnTo>
                  <a:lnTo>
                    <a:pt x="40" y="176"/>
                  </a:lnTo>
                  <a:lnTo>
                    <a:pt x="40" y="178"/>
                  </a:lnTo>
                  <a:lnTo>
                    <a:pt x="38" y="178"/>
                  </a:lnTo>
                  <a:lnTo>
                    <a:pt x="36" y="182"/>
                  </a:lnTo>
                  <a:lnTo>
                    <a:pt x="34" y="184"/>
                  </a:lnTo>
                  <a:lnTo>
                    <a:pt x="34" y="184"/>
                  </a:lnTo>
                  <a:lnTo>
                    <a:pt x="32" y="186"/>
                  </a:lnTo>
                  <a:lnTo>
                    <a:pt x="32" y="188"/>
                  </a:lnTo>
                  <a:lnTo>
                    <a:pt x="30" y="188"/>
                  </a:lnTo>
                  <a:lnTo>
                    <a:pt x="30" y="188"/>
                  </a:lnTo>
                  <a:lnTo>
                    <a:pt x="26" y="192"/>
                  </a:lnTo>
                  <a:lnTo>
                    <a:pt x="26" y="190"/>
                  </a:lnTo>
                  <a:lnTo>
                    <a:pt x="24" y="192"/>
                  </a:lnTo>
                  <a:lnTo>
                    <a:pt x="24" y="194"/>
                  </a:lnTo>
                  <a:lnTo>
                    <a:pt x="26" y="194"/>
                  </a:lnTo>
                  <a:lnTo>
                    <a:pt x="26" y="192"/>
                  </a:lnTo>
                  <a:lnTo>
                    <a:pt x="28" y="194"/>
                  </a:lnTo>
                  <a:lnTo>
                    <a:pt x="30" y="19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5" name="Uganda">
              <a:extLst>
                <a:ext uri="{FF2B5EF4-FFF2-40B4-BE49-F238E27FC236}">
                  <a16:creationId xmlns:a16="http://schemas.microsoft.com/office/drawing/2014/main" id="{FB85649C-9758-4E78-8C99-3770C2FF7D39}"/>
                </a:ext>
              </a:extLst>
            </p:cNvPr>
            <p:cNvSpPr>
              <a:spLocks/>
            </p:cNvSpPr>
            <p:nvPr/>
          </p:nvSpPr>
          <p:spPr bwMode="auto">
            <a:xfrm>
              <a:off x="6612742" y="4321944"/>
              <a:ext cx="137798" cy="133970"/>
            </a:xfrm>
            <a:custGeom>
              <a:avLst/>
              <a:gdLst>
                <a:gd name="T0" fmla="*/ 56 w 72"/>
                <a:gd name="T1" fmla="*/ 50 h 70"/>
                <a:gd name="T2" fmla="*/ 58 w 72"/>
                <a:gd name="T3" fmla="*/ 44 h 70"/>
                <a:gd name="T4" fmla="*/ 62 w 72"/>
                <a:gd name="T5" fmla="*/ 40 h 70"/>
                <a:gd name="T6" fmla="*/ 64 w 72"/>
                <a:gd name="T7" fmla="*/ 38 h 70"/>
                <a:gd name="T8" fmla="*/ 68 w 72"/>
                <a:gd name="T9" fmla="*/ 34 h 70"/>
                <a:gd name="T10" fmla="*/ 70 w 72"/>
                <a:gd name="T11" fmla="*/ 30 h 70"/>
                <a:gd name="T12" fmla="*/ 70 w 72"/>
                <a:gd name="T13" fmla="*/ 24 h 70"/>
                <a:gd name="T14" fmla="*/ 70 w 72"/>
                <a:gd name="T15" fmla="*/ 22 h 70"/>
                <a:gd name="T16" fmla="*/ 66 w 72"/>
                <a:gd name="T17" fmla="*/ 20 h 70"/>
                <a:gd name="T18" fmla="*/ 62 w 72"/>
                <a:gd name="T19" fmla="*/ 14 h 70"/>
                <a:gd name="T20" fmla="*/ 62 w 72"/>
                <a:gd name="T21" fmla="*/ 8 h 70"/>
                <a:gd name="T22" fmla="*/ 60 w 72"/>
                <a:gd name="T23" fmla="*/ 6 h 70"/>
                <a:gd name="T24" fmla="*/ 58 w 72"/>
                <a:gd name="T25" fmla="*/ 2 h 70"/>
                <a:gd name="T26" fmla="*/ 54 w 72"/>
                <a:gd name="T27" fmla="*/ 2 h 70"/>
                <a:gd name="T28" fmla="*/ 50 w 72"/>
                <a:gd name="T29" fmla="*/ 6 h 70"/>
                <a:gd name="T30" fmla="*/ 42 w 72"/>
                <a:gd name="T31" fmla="*/ 6 h 70"/>
                <a:gd name="T32" fmla="*/ 38 w 72"/>
                <a:gd name="T33" fmla="*/ 6 h 70"/>
                <a:gd name="T34" fmla="*/ 36 w 72"/>
                <a:gd name="T35" fmla="*/ 6 h 70"/>
                <a:gd name="T36" fmla="*/ 34 w 72"/>
                <a:gd name="T37" fmla="*/ 10 h 70"/>
                <a:gd name="T38" fmla="*/ 30 w 72"/>
                <a:gd name="T39" fmla="*/ 8 h 70"/>
                <a:gd name="T40" fmla="*/ 28 w 72"/>
                <a:gd name="T41" fmla="*/ 6 h 70"/>
                <a:gd name="T42" fmla="*/ 22 w 72"/>
                <a:gd name="T43" fmla="*/ 6 h 70"/>
                <a:gd name="T44" fmla="*/ 18 w 72"/>
                <a:gd name="T45" fmla="*/ 6 h 70"/>
                <a:gd name="T46" fmla="*/ 18 w 72"/>
                <a:gd name="T47" fmla="*/ 8 h 70"/>
                <a:gd name="T48" fmla="*/ 18 w 72"/>
                <a:gd name="T49" fmla="*/ 12 h 70"/>
                <a:gd name="T50" fmla="*/ 16 w 72"/>
                <a:gd name="T51" fmla="*/ 16 h 70"/>
                <a:gd name="T52" fmla="*/ 16 w 72"/>
                <a:gd name="T53" fmla="*/ 24 h 70"/>
                <a:gd name="T54" fmla="*/ 18 w 72"/>
                <a:gd name="T55" fmla="*/ 28 h 70"/>
                <a:gd name="T56" fmla="*/ 18 w 72"/>
                <a:gd name="T57" fmla="*/ 30 h 70"/>
                <a:gd name="T58" fmla="*/ 8 w 72"/>
                <a:gd name="T59" fmla="*/ 42 h 70"/>
                <a:gd name="T60" fmla="*/ 2 w 72"/>
                <a:gd name="T61" fmla="*/ 54 h 70"/>
                <a:gd name="T62" fmla="*/ 2 w 72"/>
                <a:gd name="T63" fmla="*/ 58 h 70"/>
                <a:gd name="T64" fmla="*/ 0 w 72"/>
                <a:gd name="T65" fmla="*/ 68 h 70"/>
                <a:gd name="T66" fmla="*/ 0 w 72"/>
                <a:gd name="T67" fmla="*/ 70 h 70"/>
                <a:gd name="T68" fmla="*/ 2 w 72"/>
                <a:gd name="T69" fmla="*/ 70 h 70"/>
                <a:gd name="T70" fmla="*/ 6 w 72"/>
                <a:gd name="T71" fmla="*/ 70 h 70"/>
                <a:gd name="T72" fmla="*/ 8 w 72"/>
                <a:gd name="T73" fmla="*/ 70 h 70"/>
                <a:gd name="T74" fmla="*/ 10 w 72"/>
                <a:gd name="T75" fmla="*/ 68 h 70"/>
                <a:gd name="T76" fmla="*/ 12 w 72"/>
                <a:gd name="T77" fmla="*/ 68 h 70"/>
                <a:gd name="T78" fmla="*/ 14 w 72"/>
                <a:gd name="T79" fmla="*/ 68 h 70"/>
                <a:gd name="T80" fmla="*/ 24 w 72"/>
                <a:gd name="T81" fmla="*/ 66 h 70"/>
                <a:gd name="T82" fmla="*/ 34 w 72"/>
                <a:gd name="T83" fmla="*/ 66 h 70"/>
                <a:gd name="T84" fmla="*/ 54 w 72"/>
                <a:gd name="T8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 h="70">
                  <a:moveTo>
                    <a:pt x="54" y="54"/>
                  </a:moveTo>
                  <a:lnTo>
                    <a:pt x="56" y="50"/>
                  </a:lnTo>
                  <a:lnTo>
                    <a:pt x="58" y="48"/>
                  </a:lnTo>
                  <a:lnTo>
                    <a:pt x="58" y="44"/>
                  </a:lnTo>
                  <a:lnTo>
                    <a:pt x="60" y="42"/>
                  </a:lnTo>
                  <a:lnTo>
                    <a:pt x="62" y="40"/>
                  </a:lnTo>
                  <a:lnTo>
                    <a:pt x="64" y="40"/>
                  </a:lnTo>
                  <a:lnTo>
                    <a:pt x="64" y="38"/>
                  </a:lnTo>
                  <a:lnTo>
                    <a:pt x="68" y="38"/>
                  </a:lnTo>
                  <a:lnTo>
                    <a:pt x="68" y="34"/>
                  </a:lnTo>
                  <a:lnTo>
                    <a:pt x="68" y="34"/>
                  </a:lnTo>
                  <a:lnTo>
                    <a:pt x="70" y="30"/>
                  </a:lnTo>
                  <a:lnTo>
                    <a:pt x="72" y="28"/>
                  </a:lnTo>
                  <a:lnTo>
                    <a:pt x="70" y="24"/>
                  </a:lnTo>
                  <a:lnTo>
                    <a:pt x="68" y="24"/>
                  </a:lnTo>
                  <a:lnTo>
                    <a:pt x="70" y="22"/>
                  </a:lnTo>
                  <a:lnTo>
                    <a:pt x="68" y="20"/>
                  </a:lnTo>
                  <a:lnTo>
                    <a:pt x="66" y="20"/>
                  </a:lnTo>
                  <a:lnTo>
                    <a:pt x="66" y="16"/>
                  </a:lnTo>
                  <a:lnTo>
                    <a:pt x="62" y="14"/>
                  </a:lnTo>
                  <a:lnTo>
                    <a:pt x="62" y="10"/>
                  </a:lnTo>
                  <a:lnTo>
                    <a:pt x="62" y="8"/>
                  </a:lnTo>
                  <a:lnTo>
                    <a:pt x="60" y="8"/>
                  </a:lnTo>
                  <a:lnTo>
                    <a:pt x="60" y="6"/>
                  </a:lnTo>
                  <a:lnTo>
                    <a:pt x="58" y="6"/>
                  </a:lnTo>
                  <a:lnTo>
                    <a:pt x="58" y="2"/>
                  </a:lnTo>
                  <a:lnTo>
                    <a:pt x="56" y="0"/>
                  </a:lnTo>
                  <a:lnTo>
                    <a:pt x="54" y="2"/>
                  </a:lnTo>
                  <a:lnTo>
                    <a:pt x="52" y="4"/>
                  </a:lnTo>
                  <a:lnTo>
                    <a:pt x="50" y="6"/>
                  </a:lnTo>
                  <a:lnTo>
                    <a:pt x="46" y="6"/>
                  </a:lnTo>
                  <a:lnTo>
                    <a:pt x="42" y="6"/>
                  </a:lnTo>
                  <a:lnTo>
                    <a:pt x="40" y="6"/>
                  </a:lnTo>
                  <a:lnTo>
                    <a:pt x="38" y="6"/>
                  </a:lnTo>
                  <a:lnTo>
                    <a:pt x="36" y="6"/>
                  </a:lnTo>
                  <a:lnTo>
                    <a:pt x="36" y="6"/>
                  </a:lnTo>
                  <a:lnTo>
                    <a:pt x="34" y="8"/>
                  </a:lnTo>
                  <a:lnTo>
                    <a:pt x="34" y="10"/>
                  </a:lnTo>
                  <a:lnTo>
                    <a:pt x="32" y="10"/>
                  </a:lnTo>
                  <a:lnTo>
                    <a:pt x="30" y="8"/>
                  </a:lnTo>
                  <a:lnTo>
                    <a:pt x="30" y="6"/>
                  </a:lnTo>
                  <a:lnTo>
                    <a:pt x="28" y="6"/>
                  </a:lnTo>
                  <a:lnTo>
                    <a:pt x="26" y="6"/>
                  </a:lnTo>
                  <a:lnTo>
                    <a:pt x="22" y="6"/>
                  </a:lnTo>
                  <a:lnTo>
                    <a:pt x="20" y="6"/>
                  </a:lnTo>
                  <a:lnTo>
                    <a:pt x="18" y="6"/>
                  </a:lnTo>
                  <a:lnTo>
                    <a:pt x="18" y="8"/>
                  </a:lnTo>
                  <a:lnTo>
                    <a:pt x="18" y="8"/>
                  </a:lnTo>
                  <a:lnTo>
                    <a:pt x="18" y="10"/>
                  </a:lnTo>
                  <a:lnTo>
                    <a:pt x="18" y="12"/>
                  </a:lnTo>
                  <a:lnTo>
                    <a:pt x="16" y="14"/>
                  </a:lnTo>
                  <a:lnTo>
                    <a:pt x="16" y="16"/>
                  </a:lnTo>
                  <a:lnTo>
                    <a:pt x="16" y="20"/>
                  </a:lnTo>
                  <a:lnTo>
                    <a:pt x="16" y="24"/>
                  </a:lnTo>
                  <a:lnTo>
                    <a:pt x="16" y="26"/>
                  </a:lnTo>
                  <a:lnTo>
                    <a:pt x="18" y="28"/>
                  </a:lnTo>
                  <a:lnTo>
                    <a:pt x="18" y="28"/>
                  </a:lnTo>
                  <a:lnTo>
                    <a:pt x="18" y="30"/>
                  </a:lnTo>
                  <a:lnTo>
                    <a:pt x="12" y="38"/>
                  </a:lnTo>
                  <a:lnTo>
                    <a:pt x="8" y="42"/>
                  </a:lnTo>
                  <a:lnTo>
                    <a:pt x="8" y="44"/>
                  </a:lnTo>
                  <a:lnTo>
                    <a:pt x="2" y="54"/>
                  </a:lnTo>
                  <a:lnTo>
                    <a:pt x="2" y="54"/>
                  </a:lnTo>
                  <a:lnTo>
                    <a:pt x="2" y="58"/>
                  </a:lnTo>
                  <a:lnTo>
                    <a:pt x="2" y="62"/>
                  </a:lnTo>
                  <a:lnTo>
                    <a:pt x="0" y="68"/>
                  </a:lnTo>
                  <a:lnTo>
                    <a:pt x="0" y="70"/>
                  </a:lnTo>
                  <a:lnTo>
                    <a:pt x="0" y="70"/>
                  </a:lnTo>
                  <a:lnTo>
                    <a:pt x="0" y="70"/>
                  </a:lnTo>
                  <a:lnTo>
                    <a:pt x="2" y="70"/>
                  </a:lnTo>
                  <a:lnTo>
                    <a:pt x="4" y="68"/>
                  </a:lnTo>
                  <a:lnTo>
                    <a:pt x="6" y="70"/>
                  </a:lnTo>
                  <a:lnTo>
                    <a:pt x="6" y="70"/>
                  </a:lnTo>
                  <a:lnTo>
                    <a:pt x="8" y="70"/>
                  </a:lnTo>
                  <a:lnTo>
                    <a:pt x="8" y="70"/>
                  </a:lnTo>
                  <a:lnTo>
                    <a:pt x="10" y="68"/>
                  </a:lnTo>
                  <a:lnTo>
                    <a:pt x="12" y="68"/>
                  </a:lnTo>
                  <a:lnTo>
                    <a:pt x="12" y="68"/>
                  </a:lnTo>
                  <a:lnTo>
                    <a:pt x="12" y="68"/>
                  </a:lnTo>
                  <a:lnTo>
                    <a:pt x="14" y="68"/>
                  </a:lnTo>
                  <a:lnTo>
                    <a:pt x="14" y="66"/>
                  </a:lnTo>
                  <a:lnTo>
                    <a:pt x="24" y="66"/>
                  </a:lnTo>
                  <a:lnTo>
                    <a:pt x="26" y="66"/>
                  </a:lnTo>
                  <a:lnTo>
                    <a:pt x="34" y="66"/>
                  </a:lnTo>
                  <a:lnTo>
                    <a:pt x="52" y="64"/>
                  </a:lnTo>
                  <a:lnTo>
                    <a:pt x="54" y="5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6" name="U.A.E">
              <a:extLst>
                <a:ext uri="{FF2B5EF4-FFF2-40B4-BE49-F238E27FC236}">
                  <a16:creationId xmlns:a16="http://schemas.microsoft.com/office/drawing/2014/main" id="{E604C6EB-069E-40CA-87E1-F99A5BEACB84}"/>
                </a:ext>
              </a:extLst>
            </p:cNvPr>
            <p:cNvSpPr>
              <a:spLocks/>
            </p:cNvSpPr>
            <p:nvPr/>
          </p:nvSpPr>
          <p:spPr bwMode="auto">
            <a:xfrm>
              <a:off x="7110346" y="3786063"/>
              <a:ext cx="114832" cy="91865"/>
            </a:xfrm>
            <a:custGeom>
              <a:avLst/>
              <a:gdLst>
                <a:gd name="T0" fmla="*/ 0 w 60"/>
                <a:gd name="T1" fmla="*/ 24 h 48"/>
                <a:gd name="T2" fmla="*/ 0 w 60"/>
                <a:gd name="T3" fmla="*/ 28 h 48"/>
                <a:gd name="T4" fmla="*/ 4 w 60"/>
                <a:gd name="T5" fmla="*/ 32 h 48"/>
                <a:gd name="T6" fmla="*/ 6 w 60"/>
                <a:gd name="T7" fmla="*/ 42 h 48"/>
                <a:gd name="T8" fmla="*/ 42 w 60"/>
                <a:gd name="T9" fmla="*/ 48 h 48"/>
                <a:gd name="T10" fmla="*/ 46 w 60"/>
                <a:gd name="T11" fmla="*/ 42 h 48"/>
                <a:gd name="T12" fmla="*/ 58 w 60"/>
                <a:gd name="T13" fmla="*/ 10 h 48"/>
                <a:gd name="T14" fmla="*/ 60 w 60"/>
                <a:gd name="T15" fmla="*/ 10 h 48"/>
                <a:gd name="T16" fmla="*/ 60 w 60"/>
                <a:gd name="T17" fmla="*/ 8 h 48"/>
                <a:gd name="T18" fmla="*/ 58 w 60"/>
                <a:gd name="T19" fmla="*/ 6 h 48"/>
                <a:gd name="T20" fmla="*/ 58 w 60"/>
                <a:gd name="T21" fmla="*/ 6 h 48"/>
                <a:gd name="T22" fmla="*/ 58 w 60"/>
                <a:gd name="T23" fmla="*/ 6 h 48"/>
                <a:gd name="T24" fmla="*/ 58 w 60"/>
                <a:gd name="T25" fmla="*/ 6 h 48"/>
                <a:gd name="T26" fmla="*/ 56 w 60"/>
                <a:gd name="T27" fmla="*/ 6 h 48"/>
                <a:gd name="T28" fmla="*/ 56 w 60"/>
                <a:gd name="T29" fmla="*/ 0 h 48"/>
                <a:gd name="T30" fmla="*/ 54 w 60"/>
                <a:gd name="T31" fmla="*/ 0 h 48"/>
                <a:gd name="T32" fmla="*/ 54 w 60"/>
                <a:gd name="T33" fmla="*/ 2 h 48"/>
                <a:gd name="T34" fmla="*/ 54 w 60"/>
                <a:gd name="T35" fmla="*/ 4 h 48"/>
                <a:gd name="T36" fmla="*/ 46 w 60"/>
                <a:gd name="T37" fmla="*/ 8 h 48"/>
                <a:gd name="T38" fmla="*/ 46 w 60"/>
                <a:gd name="T39" fmla="*/ 12 h 48"/>
                <a:gd name="T40" fmla="*/ 38 w 60"/>
                <a:gd name="T41" fmla="*/ 18 h 48"/>
                <a:gd name="T42" fmla="*/ 38 w 60"/>
                <a:gd name="T43" fmla="*/ 20 h 48"/>
                <a:gd name="T44" fmla="*/ 38 w 60"/>
                <a:gd name="T45" fmla="*/ 20 h 48"/>
                <a:gd name="T46" fmla="*/ 40 w 60"/>
                <a:gd name="T47" fmla="*/ 22 h 48"/>
                <a:gd name="T48" fmla="*/ 36 w 60"/>
                <a:gd name="T49" fmla="*/ 24 h 48"/>
                <a:gd name="T50" fmla="*/ 34 w 60"/>
                <a:gd name="T51" fmla="*/ 22 h 48"/>
                <a:gd name="T52" fmla="*/ 34 w 60"/>
                <a:gd name="T53" fmla="*/ 24 h 48"/>
                <a:gd name="T54" fmla="*/ 32 w 60"/>
                <a:gd name="T55" fmla="*/ 24 h 48"/>
                <a:gd name="T56" fmla="*/ 32 w 60"/>
                <a:gd name="T57" fmla="*/ 26 h 48"/>
                <a:gd name="T58" fmla="*/ 32 w 60"/>
                <a:gd name="T59" fmla="*/ 26 h 48"/>
                <a:gd name="T60" fmla="*/ 32 w 60"/>
                <a:gd name="T61" fmla="*/ 26 h 48"/>
                <a:gd name="T62" fmla="*/ 28 w 60"/>
                <a:gd name="T63" fmla="*/ 28 h 48"/>
                <a:gd name="T64" fmla="*/ 26 w 60"/>
                <a:gd name="T65" fmla="*/ 28 h 48"/>
                <a:gd name="T66" fmla="*/ 24 w 60"/>
                <a:gd name="T67" fmla="*/ 26 h 48"/>
                <a:gd name="T68" fmla="*/ 22 w 60"/>
                <a:gd name="T69" fmla="*/ 26 h 48"/>
                <a:gd name="T70" fmla="*/ 20 w 60"/>
                <a:gd name="T71" fmla="*/ 26 h 48"/>
                <a:gd name="T72" fmla="*/ 18 w 60"/>
                <a:gd name="T73" fmla="*/ 26 h 48"/>
                <a:gd name="T74" fmla="*/ 14 w 60"/>
                <a:gd name="T75" fmla="*/ 26 h 48"/>
                <a:gd name="T76" fmla="*/ 10 w 60"/>
                <a:gd name="T77" fmla="*/ 28 h 48"/>
                <a:gd name="T78" fmla="*/ 8 w 60"/>
                <a:gd name="T79" fmla="*/ 28 h 48"/>
                <a:gd name="T80" fmla="*/ 6 w 60"/>
                <a:gd name="T81" fmla="*/ 28 h 48"/>
                <a:gd name="T82" fmla="*/ 4 w 60"/>
                <a:gd name="T83" fmla="*/ 30 h 48"/>
                <a:gd name="T84" fmla="*/ 4 w 60"/>
                <a:gd name="T85" fmla="*/ 24 h 48"/>
                <a:gd name="T86" fmla="*/ 2 w 60"/>
                <a:gd name="T87" fmla="*/ 24 h 48"/>
                <a:gd name="T88" fmla="*/ 0 w 60"/>
                <a:gd name="T8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48">
                  <a:moveTo>
                    <a:pt x="0" y="24"/>
                  </a:moveTo>
                  <a:lnTo>
                    <a:pt x="0" y="28"/>
                  </a:lnTo>
                  <a:lnTo>
                    <a:pt x="4" y="32"/>
                  </a:lnTo>
                  <a:lnTo>
                    <a:pt x="6" y="42"/>
                  </a:lnTo>
                  <a:lnTo>
                    <a:pt x="42" y="48"/>
                  </a:lnTo>
                  <a:lnTo>
                    <a:pt x="46" y="42"/>
                  </a:lnTo>
                  <a:lnTo>
                    <a:pt x="58" y="10"/>
                  </a:lnTo>
                  <a:lnTo>
                    <a:pt x="60" y="10"/>
                  </a:lnTo>
                  <a:lnTo>
                    <a:pt x="60" y="8"/>
                  </a:lnTo>
                  <a:lnTo>
                    <a:pt x="58" y="6"/>
                  </a:lnTo>
                  <a:lnTo>
                    <a:pt x="58" y="6"/>
                  </a:lnTo>
                  <a:lnTo>
                    <a:pt x="58" y="6"/>
                  </a:lnTo>
                  <a:lnTo>
                    <a:pt x="58" y="6"/>
                  </a:lnTo>
                  <a:lnTo>
                    <a:pt x="56" y="6"/>
                  </a:lnTo>
                  <a:lnTo>
                    <a:pt x="56" y="0"/>
                  </a:lnTo>
                  <a:lnTo>
                    <a:pt x="54" y="0"/>
                  </a:lnTo>
                  <a:lnTo>
                    <a:pt x="54" y="2"/>
                  </a:lnTo>
                  <a:lnTo>
                    <a:pt x="54" y="4"/>
                  </a:lnTo>
                  <a:lnTo>
                    <a:pt x="46" y="8"/>
                  </a:lnTo>
                  <a:lnTo>
                    <a:pt x="46" y="12"/>
                  </a:lnTo>
                  <a:lnTo>
                    <a:pt x="38" y="18"/>
                  </a:lnTo>
                  <a:lnTo>
                    <a:pt x="38" y="20"/>
                  </a:lnTo>
                  <a:lnTo>
                    <a:pt x="38" y="20"/>
                  </a:lnTo>
                  <a:lnTo>
                    <a:pt x="40" y="22"/>
                  </a:lnTo>
                  <a:lnTo>
                    <a:pt x="36" y="24"/>
                  </a:lnTo>
                  <a:lnTo>
                    <a:pt x="34" y="22"/>
                  </a:lnTo>
                  <a:lnTo>
                    <a:pt x="34" y="24"/>
                  </a:lnTo>
                  <a:lnTo>
                    <a:pt x="32" y="24"/>
                  </a:lnTo>
                  <a:lnTo>
                    <a:pt x="32" y="26"/>
                  </a:lnTo>
                  <a:lnTo>
                    <a:pt x="32" y="26"/>
                  </a:lnTo>
                  <a:lnTo>
                    <a:pt x="32" y="26"/>
                  </a:lnTo>
                  <a:lnTo>
                    <a:pt x="28" y="28"/>
                  </a:lnTo>
                  <a:lnTo>
                    <a:pt x="26" y="28"/>
                  </a:lnTo>
                  <a:lnTo>
                    <a:pt x="24" y="26"/>
                  </a:lnTo>
                  <a:lnTo>
                    <a:pt x="22" y="26"/>
                  </a:lnTo>
                  <a:lnTo>
                    <a:pt x="20" y="26"/>
                  </a:lnTo>
                  <a:lnTo>
                    <a:pt x="18" y="26"/>
                  </a:lnTo>
                  <a:lnTo>
                    <a:pt x="14" y="26"/>
                  </a:lnTo>
                  <a:lnTo>
                    <a:pt x="10" y="28"/>
                  </a:lnTo>
                  <a:lnTo>
                    <a:pt x="8" y="28"/>
                  </a:lnTo>
                  <a:lnTo>
                    <a:pt x="6" y="28"/>
                  </a:lnTo>
                  <a:lnTo>
                    <a:pt x="4" y="30"/>
                  </a:lnTo>
                  <a:lnTo>
                    <a:pt x="4" y="24"/>
                  </a:lnTo>
                  <a:lnTo>
                    <a:pt x="2" y="24"/>
                  </a:lnTo>
                  <a:lnTo>
                    <a:pt x="0" y="2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7" name="Turkey">
              <a:extLst>
                <a:ext uri="{FF2B5EF4-FFF2-40B4-BE49-F238E27FC236}">
                  <a16:creationId xmlns:a16="http://schemas.microsoft.com/office/drawing/2014/main" id="{02DFFC2C-438B-4D95-A387-C6E6C35C637D}"/>
                </a:ext>
              </a:extLst>
            </p:cNvPr>
            <p:cNvSpPr>
              <a:spLocks noEditPoints="1"/>
            </p:cNvSpPr>
            <p:nvPr/>
          </p:nvSpPr>
          <p:spPr bwMode="auto">
            <a:xfrm>
              <a:off x="6486428" y="3357359"/>
              <a:ext cx="436360" cy="176075"/>
            </a:xfrm>
            <a:custGeom>
              <a:avLst/>
              <a:gdLst>
                <a:gd name="T0" fmla="*/ 10 w 228"/>
                <a:gd name="T1" fmla="*/ 12 h 92"/>
                <a:gd name="T2" fmla="*/ 12 w 228"/>
                <a:gd name="T3" fmla="*/ 2 h 92"/>
                <a:gd name="T4" fmla="*/ 24 w 228"/>
                <a:gd name="T5" fmla="*/ 2 h 92"/>
                <a:gd name="T6" fmla="*/ 36 w 228"/>
                <a:gd name="T7" fmla="*/ 16 h 92"/>
                <a:gd name="T8" fmla="*/ 26 w 228"/>
                <a:gd name="T9" fmla="*/ 18 h 92"/>
                <a:gd name="T10" fmla="*/ 12 w 228"/>
                <a:gd name="T11" fmla="*/ 26 h 92"/>
                <a:gd name="T12" fmla="*/ 12 w 228"/>
                <a:gd name="T13" fmla="*/ 24 h 92"/>
                <a:gd name="T14" fmla="*/ 4 w 228"/>
                <a:gd name="T15" fmla="*/ 20 h 92"/>
                <a:gd name="T16" fmla="*/ 178 w 228"/>
                <a:gd name="T17" fmla="*/ 12 h 92"/>
                <a:gd name="T18" fmla="*/ 164 w 228"/>
                <a:gd name="T19" fmla="*/ 16 h 92"/>
                <a:gd name="T20" fmla="*/ 152 w 228"/>
                <a:gd name="T21" fmla="*/ 16 h 92"/>
                <a:gd name="T22" fmla="*/ 134 w 228"/>
                <a:gd name="T23" fmla="*/ 14 h 92"/>
                <a:gd name="T24" fmla="*/ 122 w 228"/>
                <a:gd name="T25" fmla="*/ 12 h 92"/>
                <a:gd name="T26" fmla="*/ 114 w 228"/>
                <a:gd name="T27" fmla="*/ 8 h 92"/>
                <a:gd name="T28" fmla="*/ 106 w 228"/>
                <a:gd name="T29" fmla="*/ 0 h 92"/>
                <a:gd name="T30" fmla="*/ 88 w 228"/>
                <a:gd name="T31" fmla="*/ 2 h 92"/>
                <a:gd name="T32" fmla="*/ 72 w 228"/>
                <a:gd name="T33" fmla="*/ 8 h 92"/>
                <a:gd name="T34" fmla="*/ 64 w 228"/>
                <a:gd name="T35" fmla="*/ 14 h 92"/>
                <a:gd name="T36" fmla="*/ 50 w 228"/>
                <a:gd name="T37" fmla="*/ 16 h 92"/>
                <a:gd name="T38" fmla="*/ 38 w 228"/>
                <a:gd name="T39" fmla="*/ 18 h 92"/>
                <a:gd name="T40" fmla="*/ 40 w 228"/>
                <a:gd name="T41" fmla="*/ 24 h 92"/>
                <a:gd name="T42" fmla="*/ 40 w 228"/>
                <a:gd name="T43" fmla="*/ 28 h 92"/>
                <a:gd name="T44" fmla="*/ 24 w 228"/>
                <a:gd name="T45" fmla="*/ 26 h 92"/>
                <a:gd name="T46" fmla="*/ 12 w 228"/>
                <a:gd name="T47" fmla="*/ 26 h 92"/>
                <a:gd name="T48" fmla="*/ 6 w 228"/>
                <a:gd name="T49" fmla="*/ 40 h 92"/>
                <a:gd name="T50" fmla="*/ 12 w 228"/>
                <a:gd name="T51" fmla="*/ 40 h 92"/>
                <a:gd name="T52" fmla="*/ 14 w 228"/>
                <a:gd name="T53" fmla="*/ 50 h 92"/>
                <a:gd name="T54" fmla="*/ 16 w 228"/>
                <a:gd name="T55" fmla="*/ 52 h 92"/>
                <a:gd name="T56" fmla="*/ 12 w 228"/>
                <a:gd name="T57" fmla="*/ 58 h 92"/>
                <a:gd name="T58" fmla="*/ 10 w 228"/>
                <a:gd name="T59" fmla="*/ 58 h 92"/>
                <a:gd name="T60" fmla="*/ 14 w 228"/>
                <a:gd name="T61" fmla="*/ 64 h 92"/>
                <a:gd name="T62" fmla="*/ 18 w 228"/>
                <a:gd name="T63" fmla="*/ 72 h 92"/>
                <a:gd name="T64" fmla="*/ 20 w 228"/>
                <a:gd name="T65" fmla="*/ 78 h 92"/>
                <a:gd name="T66" fmla="*/ 30 w 228"/>
                <a:gd name="T67" fmla="*/ 80 h 92"/>
                <a:gd name="T68" fmla="*/ 24 w 228"/>
                <a:gd name="T69" fmla="*/ 84 h 92"/>
                <a:gd name="T70" fmla="*/ 30 w 228"/>
                <a:gd name="T71" fmla="*/ 86 h 92"/>
                <a:gd name="T72" fmla="*/ 38 w 228"/>
                <a:gd name="T73" fmla="*/ 82 h 92"/>
                <a:gd name="T74" fmla="*/ 42 w 228"/>
                <a:gd name="T75" fmla="*/ 84 h 92"/>
                <a:gd name="T76" fmla="*/ 50 w 228"/>
                <a:gd name="T77" fmla="*/ 90 h 92"/>
                <a:gd name="T78" fmla="*/ 60 w 228"/>
                <a:gd name="T79" fmla="*/ 88 h 92"/>
                <a:gd name="T80" fmla="*/ 66 w 228"/>
                <a:gd name="T81" fmla="*/ 80 h 92"/>
                <a:gd name="T82" fmla="*/ 86 w 228"/>
                <a:gd name="T83" fmla="*/ 92 h 92"/>
                <a:gd name="T84" fmla="*/ 104 w 228"/>
                <a:gd name="T85" fmla="*/ 88 h 92"/>
                <a:gd name="T86" fmla="*/ 120 w 228"/>
                <a:gd name="T87" fmla="*/ 82 h 92"/>
                <a:gd name="T88" fmla="*/ 128 w 228"/>
                <a:gd name="T89" fmla="*/ 82 h 92"/>
                <a:gd name="T90" fmla="*/ 126 w 228"/>
                <a:gd name="T91" fmla="*/ 92 h 92"/>
                <a:gd name="T92" fmla="*/ 134 w 228"/>
                <a:gd name="T93" fmla="*/ 86 h 92"/>
                <a:gd name="T94" fmla="*/ 146 w 228"/>
                <a:gd name="T95" fmla="*/ 80 h 92"/>
                <a:gd name="T96" fmla="*/ 160 w 228"/>
                <a:gd name="T97" fmla="*/ 80 h 92"/>
                <a:gd name="T98" fmla="*/ 176 w 228"/>
                <a:gd name="T99" fmla="*/ 76 h 92"/>
                <a:gd name="T100" fmla="*/ 196 w 228"/>
                <a:gd name="T101" fmla="*/ 74 h 92"/>
                <a:gd name="T102" fmla="*/ 208 w 228"/>
                <a:gd name="T103" fmla="*/ 70 h 92"/>
                <a:gd name="T104" fmla="*/ 222 w 228"/>
                <a:gd name="T105" fmla="*/ 74 h 92"/>
                <a:gd name="T106" fmla="*/ 224 w 228"/>
                <a:gd name="T107" fmla="*/ 64 h 92"/>
                <a:gd name="T108" fmla="*/ 222 w 228"/>
                <a:gd name="T109" fmla="*/ 52 h 92"/>
                <a:gd name="T110" fmla="*/ 216 w 228"/>
                <a:gd name="T111" fmla="*/ 40 h 92"/>
                <a:gd name="T112" fmla="*/ 220 w 228"/>
                <a:gd name="T113" fmla="*/ 32 h 92"/>
                <a:gd name="T114" fmla="*/ 208 w 228"/>
                <a:gd name="T115" fmla="*/ 22 h 92"/>
                <a:gd name="T116" fmla="*/ 204 w 228"/>
                <a:gd name="T117" fmla="*/ 12 h 92"/>
                <a:gd name="T118" fmla="*/ 192 w 228"/>
                <a:gd name="T119" fmla="*/ 8 h 92"/>
                <a:gd name="T120" fmla="*/ 184 w 228"/>
                <a:gd name="T121" fmla="*/ 6 h 92"/>
                <a:gd name="T122" fmla="*/ 28 w 228"/>
                <a:gd name="T123" fmla="*/ 86 h 92"/>
                <a:gd name="T124" fmla="*/ 4 w 228"/>
                <a:gd name="T125" fmla="*/ 3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92">
                  <a:moveTo>
                    <a:pt x="4" y="20"/>
                  </a:moveTo>
                  <a:lnTo>
                    <a:pt x="6" y="20"/>
                  </a:lnTo>
                  <a:lnTo>
                    <a:pt x="6" y="16"/>
                  </a:lnTo>
                  <a:lnTo>
                    <a:pt x="6" y="14"/>
                  </a:lnTo>
                  <a:lnTo>
                    <a:pt x="10" y="12"/>
                  </a:lnTo>
                  <a:lnTo>
                    <a:pt x="10" y="10"/>
                  </a:lnTo>
                  <a:lnTo>
                    <a:pt x="8" y="8"/>
                  </a:lnTo>
                  <a:lnTo>
                    <a:pt x="8" y="4"/>
                  </a:lnTo>
                  <a:lnTo>
                    <a:pt x="10" y="2"/>
                  </a:lnTo>
                  <a:lnTo>
                    <a:pt x="12" y="2"/>
                  </a:lnTo>
                  <a:lnTo>
                    <a:pt x="14" y="2"/>
                  </a:lnTo>
                  <a:lnTo>
                    <a:pt x="16" y="2"/>
                  </a:lnTo>
                  <a:lnTo>
                    <a:pt x="20" y="4"/>
                  </a:lnTo>
                  <a:lnTo>
                    <a:pt x="22" y="2"/>
                  </a:lnTo>
                  <a:lnTo>
                    <a:pt x="24" y="2"/>
                  </a:lnTo>
                  <a:lnTo>
                    <a:pt x="26" y="8"/>
                  </a:lnTo>
                  <a:lnTo>
                    <a:pt x="28" y="10"/>
                  </a:lnTo>
                  <a:lnTo>
                    <a:pt x="32" y="10"/>
                  </a:lnTo>
                  <a:lnTo>
                    <a:pt x="34" y="14"/>
                  </a:lnTo>
                  <a:lnTo>
                    <a:pt x="36" y="16"/>
                  </a:lnTo>
                  <a:lnTo>
                    <a:pt x="36" y="16"/>
                  </a:lnTo>
                  <a:lnTo>
                    <a:pt x="34" y="18"/>
                  </a:lnTo>
                  <a:lnTo>
                    <a:pt x="32" y="18"/>
                  </a:lnTo>
                  <a:lnTo>
                    <a:pt x="30" y="18"/>
                  </a:lnTo>
                  <a:lnTo>
                    <a:pt x="26" y="18"/>
                  </a:lnTo>
                  <a:lnTo>
                    <a:pt x="26" y="18"/>
                  </a:lnTo>
                  <a:lnTo>
                    <a:pt x="22" y="18"/>
                  </a:lnTo>
                  <a:lnTo>
                    <a:pt x="18" y="20"/>
                  </a:lnTo>
                  <a:lnTo>
                    <a:pt x="18" y="24"/>
                  </a:lnTo>
                  <a:lnTo>
                    <a:pt x="12" y="26"/>
                  </a:lnTo>
                  <a:lnTo>
                    <a:pt x="6" y="30"/>
                  </a:lnTo>
                  <a:lnTo>
                    <a:pt x="6" y="30"/>
                  </a:lnTo>
                  <a:lnTo>
                    <a:pt x="8" y="26"/>
                  </a:lnTo>
                  <a:lnTo>
                    <a:pt x="8" y="26"/>
                  </a:lnTo>
                  <a:lnTo>
                    <a:pt x="12" y="24"/>
                  </a:lnTo>
                  <a:lnTo>
                    <a:pt x="8" y="24"/>
                  </a:lnTo>
                  <a:lnTo>
                    <a:pt x="8" y="24"/>
                  </a:lnTo>
                  <a:lnTo>
                    <a:pt x="6" y="24"/>
                  </a:lnTo>
                  <a:lnTo>
                    <a:pt x="4" y="24"/>
                  </a:lnTo>
                  <a:lnTo>
                    <a:pt x="4" y="20"/>
                  </a:lnTo>
                  <a:lnTo>
                    <a:pt x="4" y="20"/>
                  </a:lnTo>
                  <a:close/>
                  <a:moveTo>
                    <a:pt x="184" y="6"/>
                  </a:moveTo>
                  <a:lnTo>
                    <a:pt x="182" y="6"/>
                  </a:lnTo>
                  <a:lnTo>
                    <a:pt x="182" y="10"/>
                  </a:lnTo>
                  <a:lnTo>
                    <a:pt x="178" y="12"/>
                  </a:lnTo>
                  <a:lnTo>
                    <a:pt x="174" y="14"/>
                  </a:lnTo>
                  <a:lnTo>
                    <a:pt x="174" y="16"/>
                  </a:lnTo>
                  <a:lnTo>
                    <a:pt x="170" y="16"/>
                  </a:lnTo>
                  <a:lnTo>
                    <a:pt x="168" y="16"/>
                  </a:lnTo>
                  <a:lnTo>
                    <a:pt x="164" y="16"/>
                  </a:lnTo>
                  <a:lnTo>
                    <a:pt x="162" y="14"/>
                  </a:lnTo>
                  <a:lnTo>
                    <a:pt x="160" y="14"/>
                  </a:lnTo>
                  <a:lnTo>
                    <a:pt x="158" y="14"/>
                  </a:lnTo>
                  <a:lnTo>
                    <a:pt x="156" y="16"/>
                  </a:lnTo>
                  <a:lnTo>
                    <a:pt x="152" y="16"/>
                  </a:lnTo>
                  <a:lnTo>
                    <a:pt x="146" y="18"/>
                  </a:lnTo>
                  <a:lnTo>
                    <a:pt x="142" y="16"/>
                  </a:lnTo>
                  <a:lnTo>
                    <a:pt x="140" y="14"/>
                  </a:lnTo>
                  <a:lnTo>
                    <a:pt x="138" y="16"/>
                  </a:lnTo>
                  <a:lnTo>
                    <a:pt x="134" y="14"/>
                  </a:lnTo>
                  <a:lnTo>
                    <a:pt x="132" y="12"/>
                  </a:lnTo>
                  <a:lnTo>
                    <a:pt x="126" y="10"/>
                  </a:lnTo>
                  <a:lnTo>
                    <a:pt x="126" y="10"/>
                  </a:lnTo>
                  <a:lnTo>
                    <a:pt x="124" y="12"/>
                  </a:lnTo>
                  <a:lnTo>
                    <a:pt x="122" y="12"/>
                  </a:lnTo>
                  <a:lnTo>
                    <a:pt x="120" y="8"/>
                  </a:lnTo>
                  <a:lnTo>
                    <a:pt x="120" y="6"/>
                  </a:lnTo>
                  <a:lnTo>
                    <a:pt x="118" y="4"/>
                  </a:lnTo>
                  <a:lnTo>
                    <a:pt x="116" y="4"/>
                  </a:lnTo>
                  <a:lnTo>
                    <a:pt x="114" y="8"/>
                  </a:lnTo>
                  <a:lnTo>
                    <a:pt x="112" y="6"/>
                  </a:lnTo>
                  <a:lnTo>
                    <a:pt x="112" y="8"/>
                  </a:lnTo>
                  <a:lnTo>
                    <a:pt x="106" y="2"/>
                  </a:lnTo>
                  <a:lnTo>
                    <a:pt x="106" y="0"/>
                  </a:lnTo>
                  <a:lnTo>
                    <a:pt x="106" y="0"/>
                  </a:lnTo>
                  <a:lnTo>
                    <a:pt x="102" y="2"/>
                  </a:lnTo>
                  <a:lnTo>
                    <a:pt x="98" y="2"/>
                  </a:lnTo>
                  <a:lnTo>
                    <a:pt x="96" y="2"/>
                  </a:lnTo>
                  <a:lnTo>
                    <a:pt x="94" y="2"/>
                  </a:lnTo>
                  <a:lnTo>
                    <a:pt x="88" y="2"/>
                  </a:lnTo>
                  <a:lnTo>
                    <a:pt x="86" y="2"/>
                  </a:lnTo>
                  <a:lnTo>
                    <a:pt x="80" y="4"/>
                  </a:lnTo>
                  <a:lnTo>
                    <a:pt x="78" y="4"/>
                  </a:lnTo>
                  <a:lnTo>
                    <a:pt x="72" y="6"/>
                  </a:lnTo>
                  <a:lnTo>
                    <a:pt x="72" y="8"/>
                  </a:lnTo>
                  <a:lnTo>
                    <a:pt x="70" y="8"/>
                  </a:lnTo>
                  <a:lnTo>
                    <a:pt x="68" y="10"/>
                  </a:lnTo>
                  <a:lnTo>
                    <a:pt x="66" y="10"/>
                  </a:lnTo>
                  <a:lnTo>
                    <a:pt x="66" y="14"/>
                  </a:lnTo>
                  <a:lnTo>
                    <a:pt x="64" y="14"/>
                  </a:lnTo>
                  <a:lnTo>
                    <a:pt x="64" y="16"/>
                  </a:lnTo>
                  <a:lnTo>
                    <a:pt x="60" y="16"/>
                  </a:lnTo>
                  <a:lnTo>
                    <a:pt x="54" y="14"/>
                  </a:lnTo>
                  <a:lnTo>
                    <a:pt x="52" y="14"/>
                  </a:lnTo>
                  <a:lnTo>
                    <a:pt x="50" y="16"/>
                  </a:lnTo>
                  <a:lnTo>
                    <a:pt x="46" y="14"/>
                  </a:lnTo>
                  <a:lnTo>
                    <a:pt x="44" y="16"/>
                  </a:lnTo>
                  <a:lnTo>
                    <a:pt x="42" y="14"/>
                  </a:lnTo>
                  <a:lnTo>
                    <a:pt x="38" y="16"/>
                  </a:lnTo>
                  <a:lnTo>
                    <a:pt x="38" y="18"/>
                  </a:lnTo>
                  <a:lnTo>
                    <a:pt x="40" y="22"/>
                  </a:lnTo>
                  <a:lnTo>
                    <a:pt x="44" y="22"/>
                  </a:lnTo>
                  <a:lnTo>
                    <a:pt x="46" y="22"/>
                  </a:lnTo>
                  <a:lnTo>
                    <a:pt x="46" y="24"/>
                  </a:lnTo>
                  <a:lnTo>
                    <a:pt x="40" y="24"/>
                  </a:lnTo>
                  <a:lnTo>
                    <a:pt x="36" y="24"/>
                  </a:lnTo>
                  <a:lnTo>
                    <a:pt x="34" y="26"/>
                  </a:lnTo>
                  <a:lnTo>
                    <a:pt x="36" y="28"/>
                  </a:lnTo>
                  <a:lnTo>
                    <a:pt x="38" y="26"/>
                  </a:lnTo>
                  <a:lnTo>
                    <a:pt x="40" y="28"/>
                  </a:lnTo>
                  <a:lnTo>
                    <a:pt x="38" y="28"/>
                  </a:lnTo>
                  <a:lnTo>
                    <a:pt x="32" y="30"/>
                  </a:lnTo>
                  <a:lnTo>
                    <a:pt x="28" y="28"/>
                  </a:lnTo>
                  <a:lnTo>
                    <a:pt x="26" y="30"/>
                  </a:lnTo>
                  <a:lnTo>
                    <a:pt x="24" y="26"/>
                  </a:lnTo>
                  <a:lnTo>
                    <a:pt x="24" y="26"/>
                  </a:lnTo>
                  <a:lnTo>
                    <a:pt x="20" y="30"/>
                  </a:lnTo>
                  <a:lnTo>
                    <a:pt x="18" y="30"/>
                  </a:lnTo>
                  <a:lnTo>
                    <a:pt x="16" y="26"/>
                  </a:lnTo>
                  <a:lnTo>
                    <a:pt x="12" y="26"/>
                  </a:lnTo>
                  <a:lnTo>
                    <a:pt x="8" y="30"/>
                  </a:lnTo>
                  <a:lnTo>
                    <a:pt x="6" y="34"/>
                  </a:lnTo>
                  <a:lnTo>
                    <a:pt x="6" y="36"/>
                  </a:lnTo>
                  <a:lnTo>
                    <a:pt x="6" y="38"/>
                  </a:lnTo>
                  <a:lnTo>
                    <a:pt x="6" y="40"/>
                  </a:lnTo>
                  <a:lnTo>
                    <a:pt x="6" y="40"/>
                  </a:lnTo>
                  <a:lnTo>
                    <a:pt x="6" y="42"/>
                  </a:lnTo>
                  <a:lnTo>
                    <a:pt x="10" y="42"/>
                  </a:lnTo>
                  <a:lnTo>
                    <a:pt x="10" y="42"/>
                  </a:lnTo>
                  <a:lnTo>
                    <a:pt x="12" y="40"/>
                  </a:lnTo>
                  <a:lnTo>
                    <a:pt x="16" y="42"/>
                  </a:lnTo>
                  <a:lnTo>
                    <a:pt x="14" y="44"/>
                  </a:lnTo>
                  <a:lnTo>
                    <a:pt x="14" y="46"/>
                  </a:lnTo>
                  <a:lnTo>
                    <a:pt x="14" y="48"/>
                  </a:lnTo>
                  <a:lnTo>
                    <a:pt x="14" y="50"/>
                  </a:lnTo>
                  <a:lnTo>
                    <a:pt x="14" y="50"/>
                  </a:lnTo>
                  <a:lnTo>
                    <a:pt x="16" y="50"/>
                  </a:lnTo>
                  <a:lnTo>
                    <a:pt x="18" y="50"/>
                  </a:lnTo>
                  <a:lnTo>
                    <a:pt x="18" y="50"/>
                  </a:lnTo>
                  <a:lnTo>
                    <a:pt x="16" y="52"/>
                  </a:lnTo>
                  <a:lnTo>
                    <a:pt x="12" y="54"/>
                  </a:lnTo>
                  <a:lnTo>
                    <a:pt x="14" y="54"/>
                  </a:lnTo>
                  <a:lnTo>
                    <a:pt x="16" y="54"/>
                  </a:lnTo>
                  <a:lnTo>
                    <a:pt x="14" y="56"/>
                  </a:lnTo>
                  <a:lnTo>
                    <a:pt x="12" y="58"/>
                  </a:lnTo>
                  <a:lnTo>
                    <a:pt x="12" y="58"/>
                  </a:lnTo>
                  <a:lnTo>
                    <a:pt x="10" y="54"/>
                  </a:lnTo>
                  <a:lnTo>
                    <a:pt x="10" y="54"/>
                  </a:lnTo>
                  <a:lnTo>
                    <a:pt x="10" y="56"/>
                  </a:lnTo>
                  <a:lnTo>
                    <a:pt x="10" y="58"/>
                  </a:lnTo>
                  <a:lnTo>
                    <a:pt x="8" y="60"/>
                  </a:lnTo>
                  <a:lnTo>
                    <a:pt x="10" y="62"/>
                  </a:lnTo>
                  <a:lnTo>
                    <a:pt x="12" y="64"/>
                  </a:lnTo>
                  <a:lnTo>
                    <a:pt x="12" y="62"/>
                  </a:lnTo>
                  <a:lnTo>
                    <a:pt x="14" y="64"/>
                  </a:lnTo>
                  <a:lnTo>
                    <a:pt x="16" y="64"/>
                  </a:lnTo>
                  <a:lnTo>
                    <a:pt x="18" y="66"/>
                  </a:lnTo>
                  <a:lnTo>
                    <a:pt x="20" y="68"/>
                  </a:lnTo>
                  <a:lnTo>
                    <a:pt x="18" y="70"/>
                  </a:lnTo>
                  <a:lnTo>
                    <a:pt x="18" y="72"/>
                  </a:lnTo>
                  <a:lnTo>
                    <a:pt x="20" y="72"/>
                  </a:lnTo>
                  <a:lnTo>
                    <a:pt x="20" y="72"/>
                  </a:lnTo>
                  <a:lnTo>
                    <a:pt x="24" y="76"/>
                  </a:lnTo>
                  <a:lnTo>
                    <a:pt x="22" y="78"/>
                  </a:lnTo>
                  <a:lnTo>
                    <a:pt x="20" y="78"/>
                  </a:lnTo>
                  <a:lnTo>
                    <a:pt x="20" y="78"/>
                  </a:lnTo>
                  <a:lnTo>
                    <a:pt x="22" y="80"/>
                  </a:lnTo>
                  <a:lnTo>
                    <a:pt x="26" y="78"/>
                  </a:lnTo>
                  <a:lnTo>
                    <a:pt x="32" y="78"/>
                  </a:lnTo>
                  <a:lnTo>
                    <a:pt x="30" y="80"/>
                  </a:lnTo>
                  <a:lnTo>
                    <a:pt x="30" y="80"/>
                  </a:lnTo>
                  <a:lnTo>
                    <a:pt x="26" y="82"/>
                  </a:lnTo>
                  <a:lnTo>
                    <a:pt x="22" y="82"/>
                  </a:lnTo>
                  <a:lnTo>
                    <a:pt x="22" y="84"/>
                  </a:lnTo>
                  <a:lnTo>
                    <a:pt x="24" y="84"/>
                  </a:lnTo>
                  <a:lnTo>
                    <a:pt x="26" y="84"/>
                  </a:lnTo>
                  <a:lnTo>
                    <a:pt x="28" y="84"/>
                  </a:lnTo>
                  <a:lnTo>
                    <a:pt x="30" y="82"/>
                  </a:lnTo>
                  <a:lnTo>
                    <a:pt x="30" y="84"/>
                  </a:lnTo>
                  <a:lnTo>
                    <a:pt x="30" y="86"/>
                  </a:lnTo>
                  <a:lnTo>
                    <a:pt x="32" y="84"/>
                  </a:lnTo>
                  <a:lnTo>
                    <a:pt x="32" y="80"/>
                  </a:lnTo>
                  <a:lnTo>
                    <a:pt x="34" y="80"/>
                  </a:lnTo>
                  <a:lnTo>
                    <a:pt x="36" y="82"/>
                  </a:lnTo>
                  <a:lnTo>
                    <a:pt x="38" y="82"/>
                  </a:lnTo>
                  <a:lnTo>
                    <a:pt x="40" y="84"/>
                  </a:lnTo>
                  <a:lnTo>
                    <a:pt x="42" y="82"/>
                  </a:lnTo>
                  <a:lnTo>
                    <a:pt x="44" y="82"/>
                  </a:lnTo>
                  <a:lnTo>
                    <a:pt x="42" y="84"/>
                  </a:lnTo>
                  <a:lnTo>
                    <a:pt x="42" y="84"/>
                  </a:lnTo>
                  <a:lnTo>
                    <a:pt x="42" y="86"/>
                  </a:lnTo>
                  <a:lnTo>
                    <a:pt x="44" y="88"/>
                  </a:lnTo>
                  <a:lnTo>
                    <a:pt x="46" y="90"/>
                  </a:lnTo>
                  <a:lnTo>
                    <a:pt x="46" y="90"/>
                  </a:lnTo>
                  <a:lnTo>
                    <a:pt x="50" y="90"/>
                  </a:lnTo>
                  <a:lnTo>
                    <a:pt x="52" y="90"/>
                  </a:lnTo>
                  <a:lnTo>
                    <a:pt x="54" y="88"/>
                  </a:lnTo>
                  <a:lnTo>
                    <a:pt x="56" y="88"/>
                  </a:lnTo>
                  <a:lnTo>
                    <a:pt x="58" y="88"/>
                  </a:lnTo>
                  <a:lnTo>
                    <a:pt x="60" y="88"/>
                  </a:lnTo>
                  <a:lnTo>
                    <a:pt x="62" y="88"/>
                  </a:lnTo>
                  <a:lnTo>
                    <a:pt x="60" y="86"/>
                  </a:lnTo>
                  <a:lnTo>
                    <a:pt x="62" y="84"/>
                  </a:lnTo>
                  <a:lnTo>
                    <a:pt x="60" y="80"/>
                  </a:lnTo>
                  <a:lnTo>
                    <a:pt x="66" y="80"/>
                  </a:lnTo>
                  <a:lnTo>
                    <a:pt x="70" y="80"/>
                  </a:lnTo>
                  <a:lnTo>
                    <a:pt x="76" y="84"/>
                  </a:lnTo>
                  <a:lnTo>
                    <a:pt x="78" y="84"/>
                  </a:lnTo>
                  <a:lnTo>
                    <a:pt x="82" y="88"/>
                  </a:lnTo>
                  <a:lnTo>
                    <a:pt x="86" y="92"/>
                  </a:lnTo>
                  <a:lnTo>
                    <a:pt x="98" y="90"/>
                  </a:lnTo>
                  <a:lnTo>
                    <a:pt x="100" y="88"/>
                  </a:lnTo>
                  <a:lnTo>
                    <a:pt x="102" y="88"/>
                  </a:lnTo>
                  <a:lnTo>
                    <a:pt x="102" y="88"/>
                  </a:lnTo>
                  <a:lnTo>
                    <a:pt x="104" y="88"/>
                  </a:lnTo>
                  <a:lnTo>
                    <a:pt x="104" y="86"/>
                  </a:lnTo>
                  <a:lnTo>
                    <a:pt x="110" y="80"/>
                  </a:lnTo>
                  <a:lnTo>
                    <a:pt x="110" y="80"/>
                  </a:lnTo>
                  <a:lnTo>
                    <a:pt x="116" y="82"/>
                  </a:lnTo>
                  <a:lnTo>
                    <a:pt x="120" y="82"/>
                  </a:lnTo>
                  <a:lnTo>
                    <a:pt x="122" y="82"/>
                  </a:lnTo>
                  <a:lnTo>
                    <a:pt x="122" y="80"/>
                  </a:lnTo>
                  <a:lnTo>
                    <a:pt x="126" y="78"/>
                  </a:lnTo>
                  <a:lnTo>
                    <a:pt x="128" y="80"/>
                  </a:lnTo>
                  <a:lnTo>
                    <a:pt x="128" y="82"/>
                  </a:lnTo>
                  <a:lnTo>
                    <a:pt x="126" y="84"/>
                  </a:lnTo>
                  <a:lnTo>
                    <a:pt x="124" y="86"/>
                  </a:lnTo>
                  <a:lnTo>
                    <a:pt x="124" y="88"/>
                  </a:lnTo>
                  <a:lnTo>
                    <a:pt x="126" y="90"/>
                  </a:lnTo>
                  <a:lnTo>
                    <a:pt x="126" y="92"/>
                  </a:lnTo>
                  <a:lnTo>
                    <a:pt x="128" y="92"/>
                  </a:lnTo>
                  <a:lnTo>
                    <a:pt x="130" y="92"/>
                  </a:lnTo>
                  <a:lnTo>
                    <a:pt x="134" y="90"/>
                  </a:lnTo>
                  <a:lnTo>
                    <a:pt x="132" y="88"/>
                  </a:lnTo>
                  <a:lnTo>
                    <a:pt x="134" y="86"/>
                  </a:lnTo>
                  <a:lnTo>
                    <a:pt x="134" y="82"/>
                  </a:lnTo>
                  <a:lnTo>
                    <a:pt x="136" y="80"/>
                  </a:lnTo>
                  <a:lnTo>
                    <a:pt x="138" y="82"/>
                  </a:lnTo>
                  <a:lnTo>
                    <a:pt x="142" y="82"/>
                  </a:lnTo>
                  <a:lnTo>
                    <a:pt x="146" y="80"/>
                  </a:lnTo>
                  <a:lnTo>
                    <a:pt x="148" y="80"/>
                  </a:lnTo>
                  <a:lnTo>
                    <a:pt x="150" y="78"/>
                  </a:lnTo>
                  <a:lnTo>
                    <a:pt x="156" y="78"/>
                  </a:lnTo>
                  <a:lnTo>
                    <a:pt x="158" y="78"/>
                  </a:lnTo>
                  <a:lnTo>
                    <a:pt x="160" y="80"/>
                  </a:lnTo>
                  <a:lnTo>
                    <a:pt x="164" y="80"/>
                  </a:lnTo>
                  <a:lnTo>
                    <a:pt x="170" y="80"/>
                  </a:lnTo>
                  <a:lnTo>
                    <a:pt x="170" y="80"/>
                  </a:lnTo>
                  <a:lnTo>
                    <a:pt x="174" y="78"/>
                  </a:lnTo>
                  <a:lnTo>
                    <a:pt x="176" y="76"/>
                  </a:lnTo>
                  <a:lnTo>
                    <a:pt x="180" y="76"/>
                  </a:lnTo>
                  <a:lnTo>
                    <a:pt x="182" y="76"/>
                  </a:lnTo>
                  <a:lnTo>
                    <a:pt x="186" y="74"/>
                  </a:lnTo>
                  <a:lnTo>
                    <a:pt x="192" y="74"/>
                  </a:lnTo>
                  <a:lnTo>
                    <a:pt x="196" y="74"/>
                  </a:lnTo>
                  <a:lnTo>
                    <a:pt x="200" y="72"/>
                  </a:lnTo>
                  <a:lnTo>
                    <a:pt x="200" y="74"/>
                  </a:lnTo>
                  <a:lnTo>
                    <a:pt x="204" y="72"/>
                  </a:lnTo>
                  <a:lnTo>
                    <a:pt x="206" y="72"/>
                  </a:lnTo>
                  <a:lnTo>
                    <a:pt x="208" y="70"/>
                  </a:lnTo>
                  <a:lnTo>
                    <a:pt x="214" y="70"/>
                  </a:lnTo>
                  <a:lnTo>
                    <a:pt x="218" y="72"/>
                  </a:lnTo>
                  <a:lnTo>
                    <a:pt x="220" y="70"/>
                  </a:lnTo>
                  <a:lnTo>
                    <a:pt x="222" y="72"/>
                  </a:lnTo>
                  <a:lnTo>
                    <a:pt x="222" y="74"/>
                  </a:lnTo>
                  <a:lnTo>
                    <a:pt x="224" y="74"/>
                  </a:lnTo>
                  <a:lnTo>
                    <a:pt x="226" y="74"/>
                  </a:lnTo>
                  <a:lnTo>
                    <a:pt x="228" y="72"/>
                  </a:lnTo>
                  <a:lnTo>
                    <a:pt x="226" y="70"/>
                  </a:lnTo>
                  <a:lnTo>
                    <a:pt x="224" y="64"/>
                  </a:lnTo>
                  <a:lnTo>
                    <a:pt x="220" y="64"/>
                  </a:lnTo>
                  <a:lnTo>
                    <a:pt x="220" y="62"/>
                  </a:lnTo>
                  <a:lnTo>
                    <a:pt x="220" y="58"/>
                  </a:lnTo>
                  <a:lnTo>
                    <a:pt x="222" y="54"/>
                  </a:lnTo>
                  <a:lnTo>
                    <a:pt x="222" y="52"/>
                  </a:lnTo>
                  <a:lnTo>
                    <a:pt x="218" y="52"/>
                  </a:lnTo>
                  <a:lnTo>
                    <a:pt x="218" y="50"/>
                  </a:lnTo>
                  <a:lnTo>
                    <a:pt x="218" y="46"/>
                  </a:lnTo>
                  <a:lnTo>
                    <a:pt x="218" y="42"/>
                  </a:lnTo>
                  <a:lnTo>
                    <a:pt x="216" y="40"/>
                  </a:lnTo>
                  <a:lnTo>
                    <a:pt x="216" y="38"/>
                  </a:lnTo>
                  <a:lnTo>
                    <a:pt x="220" y="38"/>
                  </a:lnTo>
                  <a:lnTo>
                    <a:pt x="220" y="36"/>
                  </a:lnTo>
                  <a:lnTo>
                    <a:pt x="222" y="34"/>
                  </a:lnTo>
                  <a:lnTo>
                    <a:pt x="220" y="32"/>
                  </a:lnTo>
                  <a:lnTo>
                    <a:pt x="218" y="30"/>
                  </a:lnTo>
                  <a:lnTo>
                    <a:pt x="216" y="30"/>
                  </a:lnTo>
                  <a:lnTo>
                    <a:pt x="212" y="30"/>
                  </a:lnTo>
                  <a:lnTo>
                    <a:pt x="208" y="28"/>
                  </a:lnTo>
                  <a:lnTo>
                    <a:pt x="208" y="22"/>
                  </a:lnTo>
                  <a:lnTo>
                    <a:pt x="210" y="18"/>
                  </a:lnTo>
                  <a:lnTo>
                    <a:pt x="208" y="16"/>
                  </a:lnTo>
                  <a:lnTo>
                    <a:pt x="206" y="16"/>
                  </a:lnTo>
                  <a:lnTo>
                    <a:pt x="206" y="14"/>
                  </a:lnTo>
                  <a:lnTo>
                    <a:pt x="204" y="12"/>
                  </a:lnTo>
                  <a:lnTo>
                    <a:pt x="202" y="12"/>
                  </a:lnTo>
                  <a:lnTo>
                    <a:pt x="196" y="8"/>
                  </a:lnTo>
                  <a:lnTo>
                    <a:pt x="194" y="6"/>
                  </a:lnTo>
                  <a:lnTo>
                    <a:pt x="192" y="8"/>
                  </a:lnTo>
                  <a:lnTo>
                    <a:pt x="192" y="8"/>
                  </a:lnTo>
                  <a:lnTo>
                    <a:pt x="188" y="8"/>
                  </a:lnTo>
                  <a:lnTo>
                    <a:pt x="186" y="8"/>
                  </a:lnTo>
                  <a:lnTo>
                    <a:pt x="186" y="8"/>
                  </a:lnTo>
                  <a:lnTo>
                    <a:pt x="186" y="6"/>
                  </a:lnTo>
                  <a:lnTo>
                    <a:pt x="184" y="6"/>
                  </a:lnTo>
                  <a:close/>
                  <a:moveTo>
                    <a:pt x="26" y="86"/>
                  </a:moveTo>
                  <a:lnTo>
                    <a:pt x="28" y="84"/>
                  </a:lnTo>
                  <a:lnTo>
                    <a:pt x="28" y="84"/>
                  </a:lnTo>
                  <a:lnTo>
                    <a:pt x="28" y="86"/>
                  </a:lnTo>
                  <a:lnTo>
                    <a:pt x="28" y="86"/>
                  </a:lnTo>
                  <a:lnTo>
                    <a:pt x="26" y="86"/>
                  </a:lnTo>
                  <a:close/>
                  <a:moveTo>
                    <a:pt x="0" y="30"/>
                  </a:moveTo>
                  <a:lnTo>
                    <a:pt x="2" y="30"/>
                  </a:lnTo>
                  <a:lnTo>
                    <a:pt x="4" y="30"/>
                  </a:lnTo>
                  <a:lnTo>
                    <a:pt x="4" y="30"/>
                  </a:lnTo>
                  <a:lnTo>
                    <a:pt x="4" y="28"/>
                  </a:lnTo>
                  <a:lnTo>
                    <a:pt x="2" y="30"/>
                  </a:lnTo>
                  <a:lnTo>
                    <a:pt x="0" y="30"/>
                  </a:lnTo>
                  <a:lnTo>
                    <a:pt x="0" y="3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8" name="Tunisia">
              <a:extLst>
                <a:ext uri="{FF2B5EF4-FFF2-40B4-BE49-F238E27FC236}">
                  <a16:creationId xmlns:a16="http://schemas.microsoft.com/office/drawing/2014/main" id="{DBA38364-26B8-4DB6-8CF7-B8542370E5CB}"/>
                </a:ext>
              </a:extLst>
            </p:cNvPr>
            <p:cNvSpPr>
              <a:spLocks noEditPoints="1"/>
            </p:cNvSpPr>
            <p:nvPr/>
          </p:nvSpPr>
          <p:spPr bwMode="auto">
            <a:xfrm>
              <a:off x="6084517" y="3502812"/>
              <a:ext cx="91865" cy="179903"/>
            </a:xfrm>
            <a:custGeom>
              <a:avLst/>
              <a:gdLst>
                <a:gd name="T0" fmla="*/ 28 w 48"/>
                <a:gd name="T1" fmla="*/ 94 h 94"/>
                <a:gd name="T2" fmla="*/ 30 w 48"/>
                <a:gd name="T3" fmla="*/ 94 h 94"/>
                <a:gd name="T4" fmla="*/ 32 w 48"/>
                <a:gd name="T5" fmla="*/ 90 h 94"/>
                <a:gd name="T6" fmla="*/ 34 w 48"/>
                <a:gd name="T7" fmla="*/ 88 h 94"/>
                <a:gd name="T8" fmla="*/ 32 w 48"/>
                <a:gd name="T9" fmla="*/ 82 h 94"/>
                <a:gd name="T10" fmla="*/ 32 w 48"/>
                <a:gd name="T11" fmla="*/ 78 h 94"/>
                <a:gd name="T12" fmla="*/ 36 w 48"/>
                <a:gd name="T13" fmla="*/ 78 h 94"/>
                <a:gd name="T14" fmla="*/ 40 w 48"/>
                <a:gd name="T15" fmla="*/ 72 h 94"/>
                <a:gd name="T16" fmla="*/ 48 w 48"/>
                <a:gd name="T17" fmla="*/ 64 h 94"/>
                <a:gd name="T18" fmla="*/ 48 w 48"/>
                <a:gd name="T19" fmla="*/ 58 h 94"/>
                <a:gd name="T20" fmla="*/ 46 w 48"/>
                <a:gd name="T21" fmla="*/ 58 h 94"/>
                <a:gd name="T22" fmla="*/ 42 w 48"/>
                <a:gd name="T23" fmla="*/ 54 h 94"/>
                <a:gd name="T24" fmla="*/ 40 w 48"/>
                <a:gd name="T25" fmla="*/ 50 h 94"/>
                <a:gd name="T26" fmla="*/ 40 w 48"/>
                <a:gd name="T27" fmla="*/ 52 h 94"/>
                <a:gd name="T28" fmla="*/ 36 w 48"/>
                <a:gd name="T29" fmla="*/ 52 h 94"/>
                <a:gd name="T30" fmla="*/ 34 w 48"/>
                <a:gd name="T31" fmla="*/ 50 h 94"/>
                <a:gd name="T32" fmla="*/ 28 w 48"/>
                <a:gd name="T33" fmla="*/ 44 h 94"/>
                <a:gd name="T34" fmla="*/ 36 w 48"/>
                <a:gd name="T35" fmla="*/ 36 h 94"/>
                <a:gd name="T36" fmla="*/ 40 w 48"/>
                <a:gd name="T37" fmla="*/ 32 h 94"/>
                <a:gd name="T38" fmla="*/ 40 w 48"/>
                <a:gd name="T39" fmla="*/ 30 h 94"/>
                <a:gd name="T40" fmla="*/ 40 w 48"/>
                <a:gd name="T41" fmla="*/ 26 h 94"/>
                <a:gd name="T42" fmla="*/ 36 w 48"/>
                <a:gd name="T43" fmla="*/ 22 h 94"/>
                <a:gd name="T44" fmla="*/ 34 w 48"/>
                <a:gd name="T45" fmla="*/ 14 h 94"/>
                <a:gd name="T46" fmla="*/ 36 w 48"/>
                <a:gd name="T47" fmla="*/ 10 h 94"/>
                <a:gd name="T48" fmla="*/ 40 w 48"/>
                <a:gd name="T49" fmla="*/ 4 h 94"/>
                <a:gd name="T50" fmla="*/ 34 w 48"/>
                <a:gd name="T51" fmla="*/ 6 h 94"/>
                <a:gd name="T52" fmla="*/ 30 w 48"/>
                <a:gd name="T53" fmla="*/ 8 h 94"/>
                <a:gd name="T54" fmla="*/ 28 w 48"/>
                <a:gd name="T55" fmla="*/ 2 h 94"/>
                <a:gd name="T56" fmla="*/ 26 w 48"/>
                <a:gd name="T57" fmla="*/ 0 h 94"/>
                <a:gd name="T58" fmla="*/ 24 w 48"/>
                <a:gd name="T59" fmla="*/ 2 h 94"/>
                <a:gd name="T60" fmla="*/ 20 w 48"/>
                <a:gd name="T61" fmla="*/ 0 h 94"/>
                <a:gd name="T62" fmla="*/ 12 w 48"/>
                <a:gd name="T63" fmla="*/ 6 h 94"/>
                <a:gd name="T64" fmla="*/ 12 w 48"/>
                <a:gd name="T65" fmla="*/ 8 h 94"/>
                <a:gd name="T66" fmla="*/ 12 w 48"/>
                <a:gd name="T67" fmla="*/ 12 h 94"/>
                <a:gd name="T68" fmla="*/ 10 w 48"/>
                <a:gd name="T69" fmla="*/ 22 h 94"/>
                <a:gd name="T70" fmla="*/ 12 w 48"/>
                <a:gd name="T71" fmla="*/ 28 h 94"/>
                <a:gd name="T72" fmla="*/ 10 w 48"/>
                <a:gd name="T73" fmla="*/ 30 h 94"/>
                <a:gd name="T74" fmla="*/ 12 w 48"/>
                <a:gd name="T75" fmla="*/ 32 h 94"/>
                <a:gd name="T76" fmla="*/ 10 w 48"/>
                <a:gd name="T77" fmla="*/ 38 h 94"/>
                <a:gd name="T78" fmla="*/ 6 w 48"/>
                <a:gd name="T79" fmla="*/ 40 h 94"/>
                <a:gd name="T80" fmla="*/ 2 w 48"/>
                <a:gd name="T81" fmla="*/ 44 h 94"/>
                <a:gd name="T82" fmla="*/ 2 w 48"/>
                <a:gd name="T83" fmla="*/ 52 h 94"/>
                <a:gd name="T84" fmla="*/ 2 w 48"/>
                <a:gd name="T85" fmla="*/ 56 h 94"/>
                <a:gd name="T86" fmla="*/ 6 w 48"/>
                <a:gd name="T87" fmla="*/ 58 h 94"/>
                <a:gd name="T88" fmla="*/ 10 w 48"/>
                <a:gd name="T89" fmla="*/ 64 h 94"/>
                <a:gd name="T90" fmla="*/ 14 w 48"/>
                <a:gd name="T91" fmla="*/ 66 h 94"/>
                <a:gd name="T92" fmla="*/ 18 w 48"/>
                <a:gd name="T93" fmla="*/ 70 h 94"/>
                <a:gd name="T94" fmla="*/ 38 w 48"/>
                <a:gd name="T95" fmla="*/ 48 h 94"/>
                <a:gd name="T96" fmla="*/ 40 w 48"/>
                <a:gd name="T97" fmla="*/ 48 h 94"/>
                <a:gd name="T98" fmla="*/ 40 w 48"/>
                <a:gd name="T99" fmla="*/ 5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94">
                  <a:moveTo>
                    <a:pt x="26" y="94"/>
                  </a:moveTo>
                  <a:lnTo>
                    <a:pt x="28" y="94"/>
                  </a:lnTo>
                  <a:lnTo>
                    <a:pt x="28" y="94"/>
                  </a:lnTo>
                  <a:lnTo>
                    <a:pt x="30" y="94"/>
                  </a:lnTo>
                  <a:lnTo>
                    <a:pt x="32" y="92"/>
                  </a:lnTo>
                  <a:lnTo>
                    <a:pt x="32" y="90"/>
                  </a:lnTo>
                  <a:lnTo>
                    <a:pt x="32" y="88"/>
                  </a:lnTo>
                  <a:lnTo>
                    <a:pt x="34" y="88"/>
                  </a:lnTo>
                  <a:lnTo>
                    <a:pt x="34" y="86"/>
                  </a:lnTo>
                  <a:lnTo>
                    <a:pt x="32" y="82"/>
                  </a:lnTo>
                  <a:lnTo>
                    <a:pt x="32" y="80"/>
                  </a:lnTo>
                  <a:lnTo>
                    <a:pt x="32" y="78"/>
                  </a:lnTo>
                  <a:lnTo>
                    <a:pt x="34" y="78"/>
                  </a:lnTo>
                  <a:lnTo>
                    <a:pt x="36" y="78"/>
                  </a:lnTo>
                  <a:lnTo>
                    <a:pt x="40" y="74"/>
                  </a:lnTo>
                  <a:lnTo>
                    <a:pt x="40" y="72"/>
                  </a:lnTo>
                  <a:lnTo>
                    <a:pt x="46" y="68"/>
                  </a:lnTo>
                  <a:lnTo>
                    <a:pt x="48" y="64"/>
                  </a:lnTo>
                  <a:lnTo>
                    <a:pt x="48" y="64"/>
                  </a:lnTo>
                  <a:lnTo>
                    <a:pt x="48" y="58"/>
                  </a:lnTo>
                  <a:lnTo>
                    <a:pt x="48" y="58"/>
                  </a:lnTo>
                  <a:lnTo>
                    <a:pt x="46" y="58"/>
                  </a:lnTo>
                  <a:lnTo>
                    <a:pt x="42" y="54"/>
                  </a:lnTo>
                  <a:lnTo>
                    <a:pt x="42" y="54"/>
                  </a:lnTo>
                  <a:lnTo>
                    <a:pt x="42" y="52"/>
                  </a:lnTo>
                  <a:lnTo>
                    <a:pt x="40" y="50"/>
                  </a:lnTo>
                  <a:lnTo>
                    <a:pt x="40" y="52"/>
                  </a:lnTo>
                  <a:lnTo>
                    <a:pt x="40" y="52"/>
                  </a:lnTo>
                  <a:lnTo>
                    <a:pt x="38" y="52"/>
                  </a:lnTo>
                  <a:lnTo>
                    <a:pt x="36" y="52"/>
                  </a:lnTo>
                  <a:lnTo>
                    <a:pt x="36" y="50"/>
                  </a:lnTo>
                  <a:lnTo>
                    <a:pt x="34" y="50"/>
                  </a:lnTo>
                  <a:lnTo>
                    <a:pt x="30" y="48"/>
                  </a:lnTo>
                  <a:lnTo>
                    <a:pt x="28" y="44"/>
                  </a:lnTo>
                  <a:lnTo>
                    <a:pt x="30" y="40"/>
                  </a:lnTo>
                  <a:lnTo>
                    <a:pt x="36" y="36"/>
                  </a:lnTo>
                  <a:lnTo>
                    <a:pt x="40" y="32"/>
                  </a:lnTo>
                  <a:lnTo>
                    <a:pt x="40" y="32"/>
                  </a:lnTo>
                  <a:lnTo>
                    <a:pt x="40" y="30"/>
                  </a:lnTo>
                  <a:lnTo>
                    <a:pt x="40" y="30"/>
                  </a:lnTo>
                  <a:lnTo>
                    <a:pt x="40" y="28"/>
                  </a:lnTo>
                  <a:lnTo>
                    <a:pt x="40" y="26"/>
                  </a:lnTo>
                  <a:lnTo>
                    <a:pt x="40" y="22"/>
                  </a:lnTo>
                  <a:lnTo>
                    <a:pt x="36" y="22"/>
                  </a:lnTo>
                  <a:lnTo>
                    <a:pt x="34" y="18"/>
                  </a:lnTo>
                  <a:lnTo>
                    <a:pt x="34" y="14"/>
                  </a:lnTo>
                  <a:lnTo>
                    <a:pt x="36" y="12"/>
                  </a:lnTo>
                  <a:lnTo>
                    <a:pt x="36" y="10"/>
                  </a:lnTo>
                  <a:lnTo>
                    <a:pt x="40" y="6"/>
                  </a:lnTo>
                  <a:lnTo>
                    <a:pt x="40" y="4"/>
                  </a:lnTo>
                  <a:lnTo>
                    <a:pt x="38" y="2"/>
                  </a:lnTo>
                  <a:lnTo>
                    <a:pt x="34" y="6"/>
                  </a:lnTo>
                  <a:lnTo>
                    <a:pt x="32" y="8"/>
                  </a:lnTo>
                  <a:lnTo>
                    <a:pt x="30" y="8"/>
                  </a:lnTo>
                  <a:lnTo>
                    <a:pt x="28" y="4"/>
                  </a:lnTo>
                  <a:lnTo>
                    <a:pt x="28" y="2"/>
                  </a:lnTo>
                  <a:lnTo>
                    <a:pt x="28" y="2"/>
                  </a:lnTo>
                  <a:lnTo>
                    <a:pt x="26" y="0"/>
                  </a:lnTo>
                  <a:lnTo>
                    <a:pt x="24" y="0"/>
                  </a:lnTo>
                  <a:lnTo>
                    <a:pt x="24" y="2"/>
                  </a:lnTo>
                  <a:lnTo>
                    <a:pt x="22" y="0"/>
                  </a:lnTo>
                  <a:lnTo>
                    <a:pt x="20" y="0"/>
                  </a:lnTo>
                  <a:lnTo>
                    <a:pt x="14" y="2"/>
                  </a:lnTo>
                  <a:lnTo>
                    <a:pt x="12" y="6"/>
                  </a:lnTo>
                  <a:lnTo>
                    <a:pt x="12" y="6"/>
                  </a:lnTo>
                  <a:lnTo>
                    <a:pt x="12" y="8"/>
                  </a:lnTo>
                  <a:lnTo>
                    <a:pt x="12" y="8"/>
                  </a:lnTo>
                  <a:lnTo>
                    <a:pt x="12" y="12"/>
                  </a:lnTo>
                  <a:lnTo>
                    <a:pt x="12" y="16"/>
                  </a:lnTo>
                  <a:lnTo>
                    <a:pt x="10" y="22"/>
                  </a:lnTo>
                  <a:lnTo>
                    <a:pt x="10" y="26"/>
                  </a:lnTo>
                  <a:lnTo>
                    <a:pt x="12" y="28"/>
                  </a:lnTo>
                  <a:lnTo>
                    <a:pt x="12" y="28"/>
                  </a:lnTo>
                  <a:lnTo>
                    <a:pt x="10" y="30"/>
                  </a:lnTo>
                  <a:lnTo>
                    <a:pt x="10" y="30"/>
                  </a:lnTo>
                  <a:lnTo>
                    <a:pt x="12" y="32"/>
                  </a:lnTo>
                  <a:lnTo>
                    <a:pt x="10" y="34"/>
                  </a:lnTo>
                  <a:lnTo>
                    <a:pt x="10" y="38"/>
                  </a:lnTo>
                  <a:lnTo>
                    <a:pt x="8" y="38"/>
                  </a:lnTo>
                  <a:lnTo>
                    <a:pt x="6" y="40"/>
                  </a:lnTo>
                  <a:lnTo>
                    <a:pt x="6" y="42"/>
                  </a:lnTo>
                  <a:lnTo>
                    <a:pt x="2" y="44"/>
                  </a:lnTo>
                  <a:lnTo>
                    <a:pt x="0" y="50"/>
                  </a:lnTo>
                  <a:lnTo>
                    <a:pt x="2" y="52"/>
                  </a:lnTo>
                  <a:lnTo>
                    <a:pt x="4" y="54"/>
                  </a:lnTo>
                  <a:lnTo>
                    <a:pt x="2" y="56"/>
                  </a:lnTo>
                  <a:lnTo>
                    <a:pt x="4" y="58"/>
                  </a:lnTo>
                  <a:lnTo>
                    <a:pt x="6" y="58"/>
                  </a:lnTo>
                  <a:lnTo>
                    <a:pt x="8" y="62"/>
                  </a:lnTo>
                  <a:lnTo>
                    <a:pt x="10" y="64"/>
                  </a:lnTo>
                  <a:lnTo>
                    <a:pt x="12" y="66"/>
                  </a:lnTo>
                  <a:lnTo>
                    <a:pt x="14" y="66"/>
                  </a:lnTo>
                  <a:lnTo>
                    <a:pt x="16" y="66"/>
                  </a:lnTo>
                  <a:lnTo>
                    <a:pt x="18" y="70"/>
                  </a:lnTo>
                  <a:lnTo>
                    <a:pt x="26" y="94"/>
                  </a:lnTo>
                  <a:close/>
                  <a:moveTo>
                    <a:pt x="38" y="48"/>
                  </a:moveTo>
                  <a:lnTo>
                    <a:pt x="38" y="48"/>
                  </a:lnTo>
                  <a:lnTo>
                    <a:pt x="40" y="48"/>
                  </a:lnTo>
                  <a:lnTo>
                    <a:pt x="40" y="48"/>
                  </a:lnTo>
                  <a:lnTo>
                    <a:pt x="40" y="50"/>
                  </a:lnTo>
                  <a:lnTo>
                    <a:pt x="38" y="4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79" name="Togo">
              <a:extLst>
                <a:ext uri="{FF2B5EF4-FFF2-40B4-BE49-F238E27FC236}">
                  <a16:creationId xmlns:a16="http://schemas.microsoft.com/office/drawing/2014/main" id="{722935D9-A2E0-45DF-8412-D9386AB4C8B8}"/>
                </a:ext>
              </a:extLst>
            </p:cNvPr>
            <p:cNvSpPr>
              <a:spLocks/>
            </p:cNvSpPr>
            <p:nvPr/>
          </p:nvSpPr>
          <p:spPr bwMode="auto">
            <a:xfrm>
              <a:off x="5916097" y="4153524"/>
              <a:ext cx="49760" cy="126315"/>
            </a:xfrm>
            <a:custGeom>
              <a:avLst/>
              <a:gdLst>
                <a:gd name="T0" fmla="*/ 14 w 26"/>
                <a:gd name="T1" fmla="*/ 4 h 66"/>
                <a:gd name="T2" fmla="*/ 2 w 26"/>
                <a:gd name="T3" fmla="*/ 0 h 66"/>
                <a:gd name="T4" fmla="*/ 0 w 26"/>
                <a:gd name="T5" fmla="*/ 0 h 66"/>
                <a:gd name="T6" fmla="*/ 2 w 26"/>
                <a:gd name="T7" fmla="*/ 4 h 66"/>
                <a:gd name="T8" fmla="*/ 2 w 26"/>
                <a:gd name="T9" fmla="*/ 4 h 66"/>
                <a:gd name="T10" fmla="*/ 4 w 26"/>
                <a:gd name="T11" fmla="*/ 6 h 66"/>
                <a:gd name="T12" fmla="*/ 6 w 26"/>
                <a:gd name="T13" fmla="*/ 10 h 66"/>
                <a:gd name="T14" fmla="*/ 6 w 26"/>
                <a:gd name="T15" fmla="*/ 10 h 66"/>
                <a:gd name="T16" fmla="*/ 10 w 26"/>
                <a:gd name="T17" fmla="*/ 12 h 66"/>
                <a:gd name="T18" fmla="*/ 8 w 26"/>
                <a:gd name="T19" fmla="*/ 16 h 66"/>
                <a:gd name="T20" fmla="*/ 8 w 26"/>
                <a:gd name="T21" fmla="*/ 20 h 66"/>
                <a:gd name="T22" fmla="*/ 10 w 26"/>
                <a:gd name="T23" fmla="*/ 22 h 66"/>
                <a:gd name="T24" fmla="*/ 10 w 26"/>
                <a:gd name="T25" fmla="*/ 22 h 66"/>
                <a:gd name="T26" fmla="*/ 10 w 26"/>
                <a:gd name="T27" fmla="*/ 26 h 66"/>
                <a:gd name="T28" fmla="*/ 10 w 26"/>
                <a:gd name="T29" fmla="*/ 28 h 66"/>
                <a:gd name="T30" fmla="*/ 10 w 26"/>
                <a:gd name="T31" fmla="*/ 30 h 66"/>
                <a:gd name="T32" fmla="*/ 10 w 26"/>
                <a:gd name="T33" fmla="*/ 30 h 66"/>
                <a:gd name="T34" fmla="*/ 12 w 26"/>
                <a:gd name="T35" fmla="*/ 32 h 66"/>
                <a:gd name="T36" fmla="*/ 10 w 26"/>
                <a:gd name="T37" fmla="*/ 34 h 66"/>
                <a:gd name="T38" fmla="*/ 12 w 26"/>
                <a:gd name="T39" fmla="*/ 36 h 66"/>
                <a:gd name="T40" fmla="*/ 10 w 26"/>
                <a:gd name="T41" fmla="*/ 40 h 66"/>
                <a:gd name="T42" fmla="*/ 12 w 26"/>
                <a:gd name="T43" fmla="*/ 42 h 66"/>
                <a:gd name="T44" fmla="*/ 12 w 26"/>
                <a:gd name="T45" fmla="*/ 50 h 66"/>
                <a:gd name="T46" fmla="*/ 10 w 26"/>
                <a:gd name="T47" fmla="*/ 52 h 66"/>
                <a:gd name="T48" fmla="*/ 10 w 26"/>
                <a:gd name="T49" fmla="*/ 54 h 66"/>
                <a:gd name="T50" fmla="*/ 10 w 26"/>
                <a:gd name="T51" fmla="*/ 58 h 66"/>
                <a:gd name="T52" fmla="*/ 10 w 26"/>
                <a:gd name="T53" fmla="*/ 60 h 66"/>
                <a:gd name="T54" fmla="*/ 12 w 26"/>
                <a:gd name="T55" fmla="*/ 64 h 66"/>
                <a:gd name="T56" fmla="*/ 14 w 26"/>
                <a:gd name="T57" fmla="*/ 64 h 66"/>
                <a:gd name="T58" fmla="*/ 14 w 26"/>
                <a:gd name="T59" fmla="*/ 66 h 66"/>
                <a:gd name="T60" fmla="*/ 16 w 26"/>
                <a:gd name="T61" fmla="*/ 66 h 66"/>
                <a:gd name="T62" fmla="*/ 18 w 26"/>
                <a:gd name="T63" fmla="*/ 66 h 66"/>
                <a:gd name="T64" fmla="*/ 24 w 26"/>
                <a:gd name="T65" fmla="*/ 62 h 66"/>
                <a:gd name="T66" fmla="*/ 24 w 26"/>
                <a:gd name="T67" fmla="*/ 64 h 66"/>
                <a:gd name="T68" fmla="*/ 26 w 26"/>
                <a:gd name="T69" fmla="*/ 60 h 66"/>
                <a:gd name="T70" fmla="*/ 24 w 26"/>
                <a:gd name="T71" fmla="*/ 58 h 66"/>
                <a:gd name="T72" fmla="*/ 24 w 26"/>
                <a:gd name="T73" fmla="*/ 54 h 66"/>
                <a:gd name="T74" fmla="*/ 22 w 26"/>
                <a:gd name="T75" fmla="*/ 52 h 66"/>
                <a:gd name="T76" fmla="*/ 24 w 26"/>
                <a:gd name="T77" fmla="*/ 36 h 66"/>
                <a:gd name="T78" fmla="*/ 24 w 26"/>
                <a:gd name="T79" fmla="*/ 34 h 66"/>
                <a:gd name="T80" fmla="*/ 24 w 26"/>
                <a:gd name="T81" fmla="*/ 32 h 66"/>
                <a:gd name="T82" fmla="*/ 24 w 26"/>
                <a:gd name="T83" fmla="*/ 30 h 66"/>
                <a:gd name="T84" fmla="*/ 24 w 26"/>
                <a:gd name="T85" fmla="*/ 28 h 66"/>
                <a:gd name="T86" fmla="*/ 24 w 26"/>
                <a:gd name="T87" fmla="*/ 24 h 66"/>
                <a:gd name="T88" fmla="*/ 22 w 26"/>
                <a:gd name="T89" fmla="*/ 20 h 66"/>
                <a:gd name="T90" fmla="*/ 20 w 26"/>
                <a:gd name="T91" fmla="*/ 12 h 66"/>
                <a:gd name="T92" fmla="*/ 18 w 26"/>
                <a:gd name="T93" fmla="*/ 12 h 66"/>
                <a:gd name="T94" fmla="*/ 18 w 26"/>
                <a:gd name="T95" fmla="*/ 10 h 66"/>
                <a:gd name="T96" fmla="*/ 14 w 26"/>
                <a:gd name="T97" fmla="*/ 10 h 66"/>
                <a:gd name="T98" fmla="*/ 14 w 26"/>
                <a:gd name="T99" fmla="*/ 4 h 66"/>
                <a:gd name="T100" fmla="*/ 14 w 26"/>
                <a:gd name="T10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66">
                  <a:moveTo>
                    <a:pt x="14" y="4"/>
                  </a:moveTo>
                  <a:lnTo>
                    <a:pt x="2" y="0"/>
                  </a:lnTo>
                  <a:lnTo>
                    <a:pt x="0" y="0"/>
                  </a:lnTo>
                  <a:lnTo>
                    <a:pt x="2" y="4"/>
                  </a:lnTo>
                  <a:lnTo>
                    <a:pt x="2" y="4"/>
                  </a:lnTo>
                  <a:lnTo>
                    <a:pt x="4" y="6"/>
                  </a:lnTo>
                  <a:lnTo>
                    <a:pt x="6" y="10"/>
                  </a:lnTo>
                  <a:lnTo>
                    <a:pt x="6" y="10"/>
                  </a:lnTo>
                  <a:lnTo>
                    <a:pt x="10" y="12"/>
                  </a:lnTo>
                  <a:lnTo>
                    <a:pt x="8" y="16"/>
                  </a:lnTo>
                  <a:lnTo>
                    <a:pt x="8" y="20"/>
                  </a:lnTo>
                  <a:lnTo>
                    <a:pt x="10" y="22"/>
                  </a:lnTo>
                  <a:lnTo>
                    <a:pt x="10" y="22"/>
                  </a:lnTo>
                  <a:lnTo>
                    <a:pt x="10" y="26"/>
                  </a:lnTo>
                  <a:lnTo>
                    <a:pt x="10" y="28"/>
                  </a:lnTo>
                  <a:lnTo>
                    <a:pt x="10" y="30"/>
                  </a:lnTo>
                  <a:lnTo>
                    <a:pt x="10" y="30"/>
                  </a:lnTo>
                  <a:lnTo>
                    <a:pt x="12" y="32"/>
                  </a:lnTo>
                  <a:lnTo>
                    <a:pt x="10" y="34"/>
                  </a:lnTo>
                  <a:lnTo>
                    <a:pt x="12" y="36"/>
                  </a:lnTo>
                  <a:lnTo>
                    <a:pt x="10" y="40"/>
                  </a:lnTo>
                  <a:lnTo>
                    <a:pt x="12" y="42"/>
                  </a:lnTo>
                  <a:lnTo>
                    <a:pt x="12" y="50"/>
                  </a:lnTo>
                  <a:lnTo>
                    <a:pt x="10" y="52"/>
                  </a:lnTo>
                  <a:lnTo>
                    <a:pt x="10" y="54"/>
                  </a:lnTo>
                  <a:lnTo>
                    <a:pt x="10" y="58"/>
                  </a:lnTo>
                  <a:lnTo>
                    <a:pt x="10" y="60"/>
                  </a:lnTo>
                  <a:lnTo>
                    <a:pt x="12" y="64"/>
                  </a:lnTo>
                  <a:lnTo>
                    <a:pt x="14" y="64"/>
                  </a:lnTo>
                  <a:lnTo>
                    <a:pt x="14" y="66"/>
                  </a:lnTo>
                  <a:lnTo>
                    <a:pt x="16" y="66"/>
                  </a:lnTo>
                  <a:lnTo>
                    <a:pt x="18" y="66"/>
                  </a:lnTo>
                  <a:lnTo>
                    <a:pt x="24" y="62"/>
                  </a:lnTo>
                  <a:lnTo>
                    <a:pt x="24" y="64"/>
                  </a:lnTo>
                  <a:lnTo>
                    <a:pt x="26" y="60"/>
                  </a:lnTo>
                  <a:lnTo>
                    <a:pt x="24" y="58"/>
                  </a:lnTo>
                  <a:lnTo>
                    <a:pt x="24" y="54"/>
                  </a:lnTo>
                  <a:lnTo>
                    <a:pt x="22" y="52"/>
                  </a:lnTo>
                  <a:lnTo>
                    <a:pt x="24" y="36"/>
                  </a:lnTo>
                  <a:lnTo>
                    <a:pt x="24" y="34"/>
                  </a:lnTo>
                  <a:lnTo>
                    <a:pt x="24" y="32"/>
                  </a:lnTo>
                  <a:lnTo>
                    <a:pt x="24" y="30"/>
                  </a:lnTo>
                  <a:lnTo>
                    <a:pt x="24" y="28"/>
                  </a:lnTo>
                  <a:lnTo>
                    <a:pt x="24" y="24"/>
                  </a:lnTo>
                  <a:lnTo>
                    <a:pt x="22" y="20"/>
                  </a:lnTo>
                  <a:lnTo>
                    <a:pt x="20" y="12"/>
                  </a:lnTo>
                  <a:lnTo>
                    <a:pt x="18" y="12"/>
                  </a:lnTo>
                  <a:lnTo>
                    <a:pt x="18" y="10"/>
                  </a:lnTo>
                  <a:lnTo>
                    <a:pt x="14" y="10"/>
                  </a:lnTo>
                  <a:lnTo>
                    <a:pt x="14" y="4"/>
                  </a:lnTo>
                  <a:lnTo>
                    <a:pt x="14"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0" name="Tanzania">
              <a:extLst>
                <a:ext uri="{FF2B5EF4-FFF2-40B4-BE49-F238E27FC236}">
                  <a16:creationId xmlns:a16="http://schemas.microsoft.com/office/drawing/2014/main" id="{E22793AF-C3C8-4224-A6A7-5233AA8449B6}"/>
                </a:ext>
              </a:extLst>
            </p:cNvPr>
            <p:cNvSpPr>
              <a:spLocks/>
            </p:cNvSpPr>
            <p:nvPr/>
          </p:nvSpPr>
          <p:spPr bwMode="auto">
            <a:xfrm>
              <a:off x="6605087" y="4444431"/>
              <a:ext cx="264113" cy="271768"/>
            </a:xfrm>
            <a:custGeom>
              <a:avLst/>
              <a:gdLst>
                <a:gd name="T0" fmla="*/ 18 w 138"/>
                <a:gd name="T1" fmla="*/ 4 h 142"/>
                <a:gd name="T2" fmla="*/ 58 w 138"/>
                <a:gd name="T3" fmla="*/ 0 h 142"/>
                <a:gd name="T4" fmla="*/ 106 w 138"/>
                <a:gd name="T5" fmla="*/ 32 h 142"/>
                <a:gd name="T6" fmla="*/ 122 w 138"/>
                <a:gd name="T7" fmla="*/ 46 h 142"/>
                <a:gd name="T8" fmla="*/ 124 w 138"/>
                <a:gd name="T9" fmla="*/ 48 h 142"/>
                <a:gd name="T10" fmla="*/ 118 w 138"/>
                <a:gd name="T11" fmla="*/ 64 h 142"/>
                <a:gd name="T12" fmla="*/ 124 w 138"/>
                <a:gd name="T13" fmla="*/ 72 h 142"/>
                <a:gd name="T14" fmla="*/ 126 w 138"/>
                <a:gd name="T15" fmla="*/ 78 h 142"/>
                <a:gd name="T16" fmla="*/ 124 w 138"/>
                <a:gd name="T17" fmla="*/ 82 h 142"/>
                <a:gd name="T18" fmla="*/ 124 w 138"/>
                <a:gd name="T19" fmla="*/ 90 h 142"/>
                <a:gd name="T20" fmla="*/ 124 w 138"/>
                <a:gd name="T21" fmla="*/ 98 h 142"/>
                <a:gd name="T22" fmla="*/ 126 w 138"/>
                <a:gd name="T23" fmla="*/ 102 h 142"/>
                <a:gd name="T24" fmla="*/ 126 w 138"/>
                <a:gd name="T25" fmla="*/ 106 h 142"/>
                <a:gd name="T26" fmla="*/ 132 w 138"/>
                <a:gd name="T27" fmla="*/ 116 h 142"/>
                <a:gd name="T28" fmla="*/ 138 w 138"/>
                <a:gd name="T29" fmla="*/ 120 h 142"/>
                <a:gd name="T30" fmla="*/ 136 w 138"/>
                <a:gd name="T31" fmla="*/ 122 h 142"/>
                <a:gd name="T32" fmla="*/ 130 w 138"/>
                <a:gd name="T33" fmla="*/ 124 h 142"/>
                <a:gd name="T34" fmla="*/ 124 w 138"/>
                <a:gd name="T35" fmla="*/ 128 h 142"/>
                <a:gd name="T36" fmla="*/ 120 w 138"/>
                <a:gd name="T37" fmla="*/ 128 h 142"/>
                <a:gd name="T38" fmla="*/ 112 w 138"/>
                <a:gd name="T39" fmla="*/ 130 h 142"/>
                <a:gd name="T40" fmla="*/ 106 w 138"/>
                <a:gd name="T41" fmla="*/ 130 h 142"/>
                <a:gd name="T42" fmla="*/ 104 w 138"/>
                <a:gd name="T43" fmla="*/ 134 h 142"/>
                <a:gd name="T44" fmla="*/ 96 w 138"/>
                <a:gd name="T45" fmla="*/ 134 h 142"/>
                <a:gd name="T46" fmla="*/ 94 w 138"/>
                <a:gd name="T47" fmla="*/ 132 h 142"/>
                <a:gd name="T48" fmla="*/ 88 w 138"/>
                <a:gd name="T49" fmla="*/ 136 h 142"/>
                <a:gd name="T50" fmla="*/ 84 w 138"/>
                <a:gd name="T51" fmla="*/ 134 h 142"/>
                <a:gd name="T52" fmla="*/ 80 w 138"/>
                <a:gd name="T53" fmla="*/ 132 h 142"/>
                <a:gd name="T54" fmla="*/ 78 w 138"/>
                <a:gd name="T55" fmla="*/ 132 h 142"/>
                <a:gd name="T56" fmla="*/ 60 w 138"/>
                <a:gd name="T57" fmla="*/ 142 h 142"/>
                <a:gd name="T58" fmla="*/ 56 w 138"/>
                <a:gd name="T59" fmla="*/ 112 h 142"/>
                <a:gd name="T60" fmla="*/ 54 w 138"/>
                <a:gd name="T61" fmla="*/ 108 h 142"/>
                <a:gd name="T62" fmla="*/ 50 w 138"/>
                <a:gd name="T63" fmla="*/ 108 h 142"/>
                <a:gd name="T64" fmla="*/ 48 w 138"/>
                <a:gd name="T65" fmla="*/ 108 h 142"/>
                <a:gd name="T66" fmla="*/ 44 w 138"/>
                <a:gd name="T67" fmla="*/ 106 h 142"/>
                <a:gd name="T68" fmla="*/ 42 w 138"/>
                <a:gd name="T69" fmla="*/ 104 h 142"/>
                <a:gd name="T70" fmla="*/ 38 w 138"/>
                <a:gd name="T71" fmla="*/ 100 h 142"/>
                <a:gd name="T72" fmla="*/ 28 w 138"/>
                <a:gd name="T73" fmla="*/ 98 h 142"/>
                <a:gd name="T74" fmla="*/ 26 w 138"/>
                <a:gd name="T75" fmla="*/ 94 h 142"/>
                <a:gd name="T76" fmla="*/ 20 w 138"/>
                <a:gd name="T77" fmla="*/ 94 h 142"/>
                <a:gd name="T78" fmla="*/ 6 w 138"/>
                <a:gd name="T79" fmla="*/ 70 h 142"/>
                <a:gd name="T80" fmla="*/ 6 w 138"/>
                <a:gd name="T81" fmla="*/ 46 h 142"/>
                <a:gd name="T82" fmla="*/ 16 w 138"/>
                <a:gd name="T83" fmla="*/ 38 h 142"/>
                <a:gd name="T84" fmla="*/ 20 w 138"/>
                <a:gd name="T85" fmla="*/ 32 h 142"/>
                <a:gd name="T86" fmla="*/ 20 w 138"/>
                <a:gd name="T87" fmla="*/ 26 h 142"/>
                <a:gd name="T88" fmla="*/ 16 w 138"/>
                <a:gd name="T89" fmla="*/ 22 h 142"/>
                <a:gd name="T90" fmla="*/ 16 w 138"/>
                <a:gd name="T91" fmla="*/ 22 h 142"/>
                <a:gd name="T92" fmla="*/ 20 w 138"/>
                <a:gd name="T93" fmla="*/ 20 h 142"/>
                <a:gd name="T94" fmla="*/ 20 w 138"/>
                <a:gd name="T95" fmla="*/ 14 h 142"/>
                <a:gd name="T96" fmla="*/ 18 w 138"/>
                <a:gd name="T9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42">
                  <a:moveTo>
                    <a:pt x="16" y="4"/>
                  </a:moveTo>
                  <a:lnTo>
                    <a:pt x="16" y="4"/>
                  </a:lnTo>
                  <a:lnTo>
                    <a:pt x="18" y="4"/>
                  </a:lnTo>
                  <a:lnTo>
                    <a:pt x="18" y="2"/>
                  </a:lnTo>
                  <a:lnTo>
                    <a:pt x="34" y="2"/>
                  </a:lnTo>
                  <a:lnTo>
                    <a:pt x="58" y="0"/>
                  </a:lnTo>
                  <a:lnTo>
                    <a:pt x="104" y="26"/>
                  </a:lnTo>
                  <a:lnTo>
                    <a:pt x="106" y="32"/>
                  </a:lnTo>
                  <a:lnTo>
                    <a:pt x="106" y="32"/>
                  </a:lnTo>
                  <a:lnTo>
                    <a:pt x="106" y="34"/>
                  </a:lnTo>
                  <a:lnTo>
                    <a:pt x="108" y="36"/>
                  </a:lnTo>
                  <a:lnTo>
                    <a:pt x="122" y="46"/>
                  </a:lnTo>
                  <a:lnTo>
                    <a:pt x="122" y="46"/>
                  </a:lnTo>
                  <a:lnTo>
                    <a:pt x="122" y="46"/>
                  </a:lnTo>
                  <a:lnTo>
                    <a:pt x="124" y="48"/>
                  </a:lnTo>
                  <a:lnTo>
                    <a:pt x="122" y="50"/>
                  </a:lnTo>
                  <a:lnTo>
                    <a:pt x="120" y="58"/>
                  </a:lnTo>
                  <a:lnTo>
                    <a:pt x="118" y="64"/>
                  </a:lnTo>
                  <a:lnTo>
                    <a:pt x="118" y="66"/>
                  </a:lnTo>
                  <a:lnTo>
                    <a:pt x="122" y="68"/>
                  </a:lnTo>
                  <a:lnTo>
                    <a:pt x="124" y="72"/>
                  </a:lnTo>
                  <a:lnTo>
                    <a:pt x="126" y="72"/>
                  </a:lnTo>
                  <a:lnTo>
                    <a:pt x="126" y="76"/>
                  </a:lnTo>
                  <a:lnTo>
                    <a:pt x="126" y="78"/>
                  </a:lnTo>
                  <a:lnTo>
                    <a:pt x="124" y="78"/>
                  </a:lnTo>
                  <a:lnTo>
                    <a:pt x="124" y="78"/>
                  </a:lnTo>
                  <a:lnTo>
                    <a:pt x="124" y="82"/>
                  </a:lnTo>
                  <a:lnTo>
                    <a:pt x="124" y="86"/>
                  </a:lnTo>
                  <a:lnTo>
                    <a:pt x="124" y="88"/>
                  </a:lnTo>
                  <a:lnTo>
                    <a:pt x="124" y="90"/>
                  </a:lnTo>
                  <a:lnTo>
                    <a:pt x="124" y="92"/>
                  </a:lnTo>
                  <a:lnTo>
                    <a:pt x="124" y="94"/>
                  </a:lnTo>
                  <a:lnTo>
                    <a:pt x="124" y="98"/>
                  </a:lnTo>
                  <a:lnTo>
                    <a:pt x="124" y="98"/>
                  </a:lnTo>
                  <a:lnTo>
                    <a:pt x="124" y="100"/>
                  </a:lnTo>
                  <a:lnTo>
                    <a:pt x="126" y="102"/>
                  </a:lnTo>
                  <a:lnTo>
                    <a:pt x="126" y="102"/>
                  </a:lnTo>
                  <a:lnTo>
                    <a:pt x="126" y="106"/>
                  </a:lnTo>
                  <a:lnTo>
                    <a:pt x="126" y="106"/>
                  </a:lnTo>
                  <a:lnTo>
                    <a:pt x="128" y="110"/>
                  </a:lnTo>
                  <a:lnTo>
                    <a:pt x="128" y="112"/>
                  </a:lnTo>
                  <a:lnTo>
                    <a:pt x="132" y="116"/>
                  </a:lnTo>
                  <a:lnTo>
                    <a:pt x="136" y="116"/>
                  </a:lnTo>
                  <a:lnTo>
                    <a:pt x="138" y="118"/>
                  </a:lnTo>
                  <a:lnTo>
                    <a:pt x="138" y="120"/>
                  </a:lnTo>
                  <a:lnTo>
                    <a:pt x="138" y="120"/>
                  </a:lnTo>
                  <a:lnTo>
                    <a:pt x="138" y="120"/>
                  </a:lnTo>
                  <a:lnTo>
                    <a:pt x="136" y="122"/>
                  </a:lnTo>
                  <a:lnTo>
                    <a:pt x="134" y="122"/>
                  </a:lnTo>
                  <a:lnTo>
                    <a:pt x="132" y="122"/>
                  </a:lnTo>
                  <a:lnTo>
                    <a:pt x="130" y="124"/>
                  </a:lnTo>
                  <a:lnTo>
                    <a:pt x="128" y="124"/>
                  </a:lnTo>
                  <a:lnTo>
                    <a:pt x="126" y="126"/>
                  </a:lnTo>
                  <a:lnTo>
                    <a:pt x="124" y="128"/>
                  </a:lnTo>
                  <a:lnTo>
                    <a:pt x="124" y="128"/>
                  </a:lnTo>
                  <a:lnTo>
                    <a:pt x="122" y="130"/>
                  </a:lnTo>
                  <a:lnTo>
                    <a:pt x="120" y="128"/>
                  </a:lnTo>
                  <a:lnTo>
                    <a:pt x="114" y="130"/>
                  </a:lnTo>
                  <a:lnTo>
                    <a:pt x="114" y="130"/>
                  </a:lnTo>
                  <a:lnTo>
                    <a:pt x="112" y="130"/>
                  </a:lnTo>
                  <a:lnTo>
                    <a:pt x="110" y="130"/>
                  </a:lnTo>
                  <a:lnTo>
                    <a:pt x="108" y="130"/>
                  </a:lnTo>
                  <a:lnTo>
                    <a:pt x="106" y="130"/>
                  </a:lnTo>
                  <a:lnTo>
                    <a:pt x="104" y="130"/>
                  </a:lnTo>
                  <a:lnTo>
                    <a:pt x="106" y="132"/>
                  </a:lnTo>
                  <a:lnTo>
                    <a:pt x="104" y="134"/>
                  </a:lnTo>
                  <a:lnTo>
                    <a:pt x="102" y="134"/>
                  </a:lnTo>
                  <a:lnTo>
                    <a:pt x="98" y="134"/>
                  </a:lnTo>
                  <a:lnTo>
                    <a:pt x="96" y="134"/>
                  </a:lnTo>
                  <a:lnTo>
                    <a:pt x="96" y="134"/>
                  </a:lnTo>
                  <a:lnTo>
                    <a:pt x="96" y="132"/>
                  </a:lnTo>
                  <a:lnTo>
                    <a:pt x="94" y="132"/>
                  </a:lnTo>
                  <a:lnTo>
                    <a:pt x="92" y="132"/>
                  </a:lnTo>
                  <a:lnTo>
                    <a:pt x="92" y="134"/>
                  </a:lnTo>
                  <a:lnTo>
                    <a:pt x="88" y="136"/>
                  </a:lnTo>
                  <a:lnTo>
                    <a:pt x="86" y="136"/>
                  </a:lnTo>
                  <a:lnTo>
                    <a:pt x="86" y="136"/>
                  </a:lnTo>
                  <a:lnTo>
                    <a:pt x="84" y="134"/>
                  </a:lnTo>
                  <a:lnTo>
                    <a:pt x="82" y="134"/>
                  </a:lnTo>
                  <a:lnTo>
                    <a:pt x="82" y="132"/>
                  </a:lnTo>
                  <a:lnTo>
                    <a:pt x="80" y="132"/>
                  </a:lnTo>
                  <a:lnTo>
                    <a:pt x="80" y="130"/>
                  </a:lnTo>
                  <a:lnTo>
                    <a:pt x="78" y="132"/>
                  </a:lnTo>
                  <a:lnTo>
                    <a:pt x="78" y="132"/>
                  </a:lnTo>
                  <a:lnTo>
                    <a:pt x="74" y="132"/>
                  </a:lnTo>
                  <a:lnTo>
                    <a:pt x="64" y="132"/>
                  </a:lnTo>
                  <a:lnTo>
                    <a:pt x="60" y="142"/>
                  </a:lnTo>
                  <a:lnTo>
                    <a:pt x="60" y="120"/>
                  </a:lnTo>
                  <a:lnTo>
                    <a:pt x="60" y="116"/>
                  </a:lnTo>
                  <a:lnTo>
                    <a:pt x="56" y="112"/>
                  </a:lnTo>
                  <a:lnTo>
                    <a:pt x="54" y="110"/>
                  </a:lnTo>
                  <a:lnTo>
                    <a:pt x="54" y="110"/>
                  </a:lnTo>
                  <a:lnTo>
                    <a:pt x="54" y="108"/>
                  </a:lnTo>
                  <a:lnTo>
                    <a:pt x="52" y="108"/>
                  </a:lnTo>
                  <a:lnTo>
                    <a:pt x="52" y="108"/>
                  </a:lnTo>
                  <a:lnTo>
                    <a:pt x="50" y="108"/>
                  </a:lnTo>
                  <a:lnTo>
                    <a:pt x="50" y="108"/>
                  </a:lnTo>
                  <a:lnTo>
                    <a:pt x="48" y="108"/>
                  </a:lnTo>
                  <a:lnTo>
                    <a:pt x="48" y="108"/>
                  </a:lnTo>
                  <a:lnTo>
                    <a:pt x="46" y="106"/>
                  </a:lnTo>
                  <a:lnTo>
                    <a:pt x="46" y="106"/>
                  </a:lnTo>
                  <a:lnTo>
                    <a:pt x="44" y="106"/>
                  </a:lnTo>
                  <a:lnTo>
                    <a:pt x="44" y="106"/>
                  </a:lnTo>
                  <a:lnTo>
                    <a:pt x="44" y="106"/>
                  </a:lnTo>
                  <a:lnTo>
                    <a:pt x="42" y="104"/>
                  </a:lnTo>
                  <a:lnTo>
                    <a:pt x="40" y="102"/>
                  </a:lnTo>
                  <a:lnTo>
                    <a:pt x="40" y="102"/>
                  </a:lnTo>
                  <a:lnTo>
                    <a:pt x="38" y="100"/>
                  </a:lnTo>
                  <a:lnTo>
                    <a:pt x="36" y="100"/>
                  </a:lnTo>
                  <a:lnTo>
                    <a:pt x="32" y="98"/>
                  </a:lnTo>
                  <a:lnTo>
                    <a:pt x="28" y="98"/>
                  </a:lnTo>
                  <a:lnTo>
                    <a:pt x="28" y="96"/>
                  </a:lnTo>
                  <a:lnTo>
                    <a:pt x="28" y="96"/>
                  </a:lnTo>
                  <a:lnTo>
                    <a:pt x="26" y="94"/>
                  </a:lnTo>
                  <a:lnTo>
                    <a:pt x="24" y="94"/>
                  </a:lnTo>
                  <a:lnTo>
                    <a:pt x="22" y="94"/>
                  </a:lnTo>
                  <a:lnTo>
                    <a:pt x="20" y="94"/>
                  </a:lnTo>
                  <a:lnTo>
                    <a:pt x="16" y="92"/>
                  </a:lnTo>
                  <a:lnTo>
                    <a:pt x="14" y="82"/>
                  </a:lnTo>
                  <a:lnTo>
                    <a:pt x="6" y="70"/>
                  </a:lnTo>
                  <a:lnTo>
                    <a:pt x="2" y="56"/>
                  </a:lnTo>
                  <a:lnTo>
                    <a:pt x="0" y="46"/>
                  </a:lnTo>
                  <a:lnTo>
                    <a:pt x="6" y="46"/>
                  </a:lnTo>
                  <a:lnTo>
                    <a:pt x="10" y="44"/>
                  </a:lnTo>
                  <a:lnTo>
                    <a:pt x="12" y="42"/>
                  </a:lnTo>
                  <a:lnTo>
                    <a:pt x="16" y="38"/>
                  </a:lnTo>
                  <a:lnTo>
                    <a:pt x="18" y="36"/>
                  </a:lnTo>
                  <a:lnTo>
                    <a:pt x="20" y="34"/>
                  </a:lnTo>
                  <a:lnTo>
                    <a:pt x="20" y="32"/>
                  </a:lnTo>
                  <a:lnTo>
                    <a:pt x="22" y="32"/>
                  </a:lnTo>
                  <a:lnTo>
                    <a:pt x="20" y="28"/>
                  </a:lnTo>
                  <a:lnTo>
                    <a:pt x="20" y="26"/>
                  </a:lnTo>
                  <a:lnTo>
                    <a:pt x="18" y="26"/>
                  </a:lnTo>
                  <a:lnTo>
                    <a:pt x="16" y="24"/>
                  </a:lnTo>
                  <a:lnTo>
                    <a:pt x="16" y="22"/>
                  </a:lnTo>
                  <a:lnTo>
                    <a:pt x="16" y="22"/>
                  </a:lnTo>
                  <a:lnTo>
                    <a:pt x="16" y="20"/>
                  </a:lnTo>
                  <a:lnTo>
                    <a:pt x="16" y="22"/>
                  </a:lnTo>
                  <a:lnTo>
                    <a:pt x="18" y="22"/>
                  </a:lnTo>
                  <a:lnTo>
                    <a:pt x="20" y="20"/>
                  </a:lnTo>
                  <a:lnTo>
                    <a:pt x="20" y="20"/>
                  </a:lnTo>
                  <a:lnTo>
                    <a:pt x="20" y="18"/>
                  </a:lnTo>
                  <a:lnTo>
                    <a:pt x="22" y="16"/>
                  </a:lnTo>
                  <a:lnTo>
                    <a:pt x="20" y="14"/>
                  </a:lnTo>
                  <a:lnTo>
                    <a:pt x="20" y="10"/>
                  </a:lnTo>
                  <a:lnTo>
                    <a:pt x="20" y="8"/>
                  </a:lnTo>
                  <a:lnTo>
                    <a:pt x="18" y="8"/>
                  </a:lnTo>
                  <a:lnTo>
                    <a:pt x="18" y="6"/>
                  </a:lnTo>
                  <a:lnTo>
                    <a:pt x="16"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1" name="Syria">
              <a:extLst>
                <a:ext uri="{FF2B5EF4-FFF2-40B4-BE49-F238E27FC236}">
                  <a16:creationId xmlns:a16="http://schemas.microsoft.com/office/drawing/2014/main" id="{E6B89C70-4A33-4B1B-A706-7BA40268DB5C}"/>
                </a:ext>
              </a:extLst>
            </p:cNvPr>
            <p:cNvSpPr>
              <a:spLocks/>
            </p:cNvSpPr>
            <p:nvPr/>
          </p:nvSpPr>
          <p:spPr bwMode="auto">
            <a:xfrm>
              <a:off x="6723746" y="3495157"/>
              <a:ext cx="145453" cy="133970"/>
            </a:xfrm>
            <a:custGeom>
              <a:avLst/>
              <a:gdLst>
                <a:gd name="T0" fmla="*/ 62 w 76"/>
                <a:gd name="T1" fmla="*/ 40 h 70"/>
                <a:gd name="T2" fmla="*/ 66 w 76"/>
                <a:gd name="T3" fmla="*/ 34 h 70"/>
                <a:gd name="T4" fmla="*/ 64 w 76"/>
                <a:gd name="T5" fmla="*/ 28 h 70"/>
                <a:gd name="T6" fmla="*/ 66 w 76"/>
                <a:gd name="T7" fmla="*/ 20 h 70"/>
                <a:gd name="T8" fmla="*/ 64 w 76"/>
                <a:gd name="T9" fmla="*/ 12 h 70"/>
                <a:gd name="T10" fmla="*/ 72 w 76"/>
                <a:gd name="T11" fmla="*/ 8 h 70"/>
                <a:gd name="T12" fmla="*/ 76 w 76"/>
                <a:gd name="T13" fmla="*/ 6 h 70"/>
                <a:gd name="T14" fmla="*/ 76 w 76"/>
                <a:gd name="T15" fmla="*/ 0 h 70"/>
                <a:gd name="T16" fmla="*/ 68 w 76"/>
                <a:gd name="T17" fmla="*/ 2 h 70"/>
                <a:gd name="T18" fmla="*/ 58 w 76"/>
                <a:gd name="T19" fmla="*/ 4 h 70"/>
                <a:gd name="T20" fmla="*/ 52 w 76"/>
                <a:gd name="T21" fmla="*/ 4 h 70"/>
                <a:gd name="T22" fmla="*/ 46 w 76"/>
                <a:gd name="T23" fmla="*/ 8 h 70"/>
                <a:gd name="T24" fmla="*/ 40 w 76"/>
                <a:gd name="T25" fmla="*/ 8 h 70"/>
                <a:gd name="T26" fmla="*/ 34 w 76"/>
                <a:gd name="T27" fmla="*/ 6 h 70"/>
                <a:gd name="T28" fmla="*/ 26 w 76"/>
                <a:gd name="T29" fmla="*/ 6 h 70"/>
                <a:gd name="T30" fmla="*/ 22 w 76"/>
                <a:gd name="T31" fmla="*/ 8 h 70"/>
                <a:gd name="T32" fmla="*/ 14 w 76"/>
                <a:gd name="T33" fmla="*/ 10 h 70"/>
                <a:gd name="T34" fmla="*/ 10 w 76"/>
                <a:gd name="T35" fmla="*/ 10 h 70"/>
                <a:gd name="T36" fmla="*/ 8 w 76"/>
                <a:gd name="T37" fmla="*/ 16 h 70"/>
                <a:gd name="T38" fmla="*/ 6 w 76"/>
                <a:gd name="T39" fmla="*/ 20 h 70"/>
                <a:gd name="T40" fmla="*/ 2 w 76"/>
                <a:gd name="T41" fmla="*/ 20 h 70"/>
                <a:gd name="T42" fmla="*/ 0 w 76"/>
                <a:gd name="T43" fmla="*/ 20 h 70"/>
                <a:gd name="T44" fmla="*/ 2 w 76"/>
                <a:gd name="T45" fmla="*/ 28 h 70"/>
                <a:gd name="T46" fmla="*/ 2 w 76"/>
                <a:gd name="T47" fmla="*/ 34 h 70"/>
                <a:gd name="T48" fmla="*/ 8 w 76"/>
                <a:gd name="T49" fmla="*/ 40 h 70"/>
                <a:gd name="T50" fmla="*/ 12 w 76"/>
                <a:gd name="T51" fmla="*/ 42 h 70"/>
                <a:gd name="T52" fmla="*/ 12 w 76"/>
                <a:gd name="T53" fmla="*/ 48 h 70"/>
                <a:gd name="T54" fmla="*/ 10 w 76"/>
                <a:gd name="T55" fmla="*/ 48 h 70"/>
                <a:gd name="T56" fmla="*/ 6 w 76"/>
                <a:gd name="T57" fmla="*/ 54 h 70"/>
                <a:gd name="T58" fmla="*/ 4 w 76"/>
                <a:gd name="T59" fmla="*/ 56 h 70"/>
                <a:gd name="T60" fmla="*/ 6 w 76"/>
                <a:gd name="T61" fmla="*/ 58 h 70"/>
                <a:gd name="T62" fmla="*/ 6 w 76"/>
                <a:gd name="T63" fmla="*/ 66 h 70"/>
                <a:gd name="T64" fmla="*/ 12 w 76"/>
                <a:gd name="T65" fmla="*/ 68 h 70"/>
                <a:gd name="T66" fmla="*/ 14 w 76"/>
                <a:gd name="T67" fmla="*/ 70 h 70"/>
                <a:gd name="T68" fmla="*/ 40 w 76"/>
                <a:gd name="T6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70">
                  <a:moveTo>
                    <a:pt x="40" y="56"/>
                  </a:moveTo>
                  <a:lnTo>
                    <a:pt x="62" y="40"/>
                  </a:lnTo>
                  <a:lnTo>
                    <a:pt x="64" y="38"/>
                  </a:lnTo>
                  <a:lnTo>
                    <a:pt x="66" y="34"/>
                  </a:lnTo>
                  <a:lnTo>
                    <a:pt x="66" y="32"/>
                  </a:lnTo>
                  <a:lnTo>
                    <a:pt x="64" y="28"/>
                  </a:lnTo>
                  <a:lnTo>
                    <a:pt x="68" y="24"/>
                  </a:lnTo>
                  <a:lnTo>
                    <a:pt x="66" y="20"/>
                  </a:lnTo>
                  <a:lnTo>
                    <a:pt x="64" y="16"/>
                  </a:lnTo>
                  <a:lnTo>
                    <a:pt x="64" y="12"/>
                  </a:lnTo>
                  <a:lnTo>
                    <a:pt x="68" y="8"/>
                  </a:lnTo>
                  <a:lnTo>
                    <a:pt x="72" y="8"/>
                  </a:lnTo>
                  <a:lnTo>
                    <a:pt x="74" y="6"/>
                  </a:lnTo>
                  <a:lnTo>
                    <a:pt x="76" y="6"/>
                  </a:lnTo>
                  <a:lnTo>
                    <a:pt x="76" y="2"/>
                  </a:lnTo>
                  <a:lnTo>
                    <a:pt x="76" y="0"/>
                  </a:lnTo>
                  <a:lnTo>
                    <a:pt x="72" y="2"/>
                  </a:lnTo>
                  <a:lnTo>
                    <a:pt x="68" y="2"/>
                  </a:lnTo>
                  <a:lnTo>
                    <a:pt x="62" y="2"/>
                  </a:lnTo>
                  <a:lnTo>
                    <a:pt x="58" y="4"/>
                  </a:lnTo>
                  <a:lnTo>
                    <a:pt x="56" y="4"/>
                  </a:lnTo>
                  <a:lnTo>
                    <a:pt x="52" y="4"/>
                  </a:lnTo>
                  <a:lnTo>
                    <a:pt x="50" y="6"/>
                  </a:lnTo>
                  <a:lnTo>
                    <a:pt x="46" y="8"/>
                  </a:lnTo>
                  <a:lnTo>
                    <a:pt x="46" y="8"/>
                  </a:lnTo>
                  <a:lnTo>
                    <a:pt x="40" y="8"/>
                  </a:lnTo>
                  <a:lnTo>
                    <a:pt x="36" y="8"/>
                  </a:lnTo>
                  <a:lnTo>
                    <a:pt x="34" y="6"/>
                  </a:lnTo>
                  <a:lnTo>
                    <a:pt x="32" y="6"/>
                  </a:lnTo>
                  <a:lnTo>
                    <a:pt x="26" y="6"/>
                  </a:lnTo>
                  <a:lnTo>
                    <a:pt x="24" y="8"/>
                  </a:lnTo>
                  <a:lnTo>
                    <a:pt x="22" y="8"/>
                  </a:lnTo>
                  <a:lnTo>
                    <a:pt x="18" y="10"/>
                  </a:lnTo>
                  <a:lnTo>
                    <a:pt x="14" y="10"/>
                  </a:lnTo>
                  <a:lnTo>
                    <a:pt x="12" y="8"/>
                  </a:lnTo>
                  <a:lnTo>
                    <a:pt x="10" y="10"/>
                  </a:lnTo>
                  <a:lnTo>
                    <a:pt x="10" y="14"/>
                  </a:lnTo>
                  <a:lnTo>
                    <a:pt x="8" y="16"/>
                  </a:lnTo>
                  <a:lnTo>
                    <a:pt x="10" y="18"/>
                  </a:lnTo>
                  <a:lnTo>
                    <a:pt x="6" y="20"/>
                  </a:lnTo>
                  <a:lnTo>
                    <a:pt x="4" y="20"/>
                  </a:lnTo>
                  <a:lnTo>
                    <a:pt x="2" y="20"/>
                  </a:lnTo>
                  <a:lnTo>
                    <a:pt x="2" y="20"/>
                  </a:lnTo>
                  <a:lnTo>
                    <a:pt x="0" y="20"/>
                  </a:lnTo>
                  <a:lnTo>
                    <a:pt x="0" y="24"/>
                  </a:lnTo>
                  <a:lnTo>
                    <a:pt x="2" y="28"/>
                  </a:lnTo>
                  <a:lnTo>
                    <a:pt x="4" y="32"/>
                  </a:lnTo>
                  <a:lnTo>
                    <a:pt x="2" y="34"/>
                  </a:lnTo>
                  <a:lnTo>
                    <a:pt x="2" y="38"/>
                  </a:lnTo>
                  <a:lnTo>
                    <a:pt x="8" y="40"/>
                  </a:lnTo>
                  <a:lnTo>
                    <a:pt x="8" y="42"/>
                  </a:lnTo>
                  <a:lnTo>
                    <a:pt x="12" y="42"/>
                  </a:lnTo>
                  <a:lnTo>
                    <a:pt x="12" y="46"/>
                  </a:lnTo>
                  <a:lnTo>
                    <a:pt x="12" y="48"/>
                  </a:lnTo>
                  <a:lnTo>
                    <a:pt x="10" y="48"/>
                  </a:lnTo>
                  <a:lnTo>
                    <a:pt x="10" y="48"/>
                  </a:lnTo>
                  <a:lnTo>
                    <a:pt x="6" y="50"/>
                  </a:lnTo>
                  <a:lnTo>
                    <a:pt x="6" y="54"/>
                  </a:lnTo>
                  <a:lnTo>
                    <a:pt x="4" y="56"/>
                  </a:lnTo>
                  <a:lnTo>
                    <a:pt x="4" y="56"/>
                  </a:lnTo>
                  <a:lnTo>
                    <a:pt x="4" y="58"/>
                  </a:lnTo>
                  <a:lnTo>
                    <a:pt x="6" y="58"/>
                  </a:lnTo>
                  <a:lnTo>
                    <a:pt x="6" y="64"/>
                  </a:lnTo>
                  <a:lnTo>
                    <a:pt x="6" y="66"/>
                  </a:lnTo>
                  <a:lnTo>
                    <a:pt x="6" y="66"/>
                  </a:lnTo>
                  <a:lnTo>
                    <a:pt x="12" y="68"/>
                  </a:lnTo>
                  <a:lnTo>
                    <a:pt x="14" y="70"/>
                  </a:lnTo>
                  <a:lnTo>
                    <a:pt x="14" y="70"/>
                  </a:lnTo>
                  <a:lnTo>
                    <a:pt x="16" y="70"/>
                  </a:lnTo>
                  <a:lnTo>
                    <a:pt x="40" y="56"/>
                  </a:lnTo>
                  <a:lnTo>
                    <a:pt x="40" y="5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2" name="Switzerland">
              <a:extLst>
                <a:ext uri="{FF2B5EF4-FFF2-40B4-BE49-F238E27FC236}">
                  <a16:creationId xmlns:a16="http://schemas.microsoft.com/office/drawing/2014/main" id="{7887B4A8-F2A7-47ED-A824-06E32C0E0D22}"/>
                </a:ext>
              </a:extLst>
            </p:cNvPr>
            <p:cNvSpPr>
              <a:spLocks/>
            </p:cNvSpPr>
            <p:nvPr/>
          </p:nvSpPr>
          <p:spPr bwMode="auto">
            <a:xfrm>
              <a:off x="6034756" y="3196594"/>
              <a:ext cx="107176" cy="57416"/>
            </a:xfrm>
            <a:custGeom>
              <a:avLst/>
              <a:gdLst>
                <a:gd name="T0" fmla="*/ 24 w 56"/>
                <a:gd name="T1" fmla="*/ 4 h 30"/>
                <a:gd name="T2" fmla="*/ 28 w 56"/>
                <a:gd name="T3" fmla="*/ 4 h 30"/>
                <a:gd name="T4" fmla="*/ 30 w 56"/>
                <a:gd name="T5" fmla="*/ 0 h 30"/>
                <a:gd name="T6" fmla="*/ 32 w 56"/>
                <a:gd name="T7" fmla="*/ 2 h 30"/>
                <a:gd name="T8" fmla="*/ 36 w 56"/>
                <a:gd name="T9" fmla="*/ 2 h 30"/>
                <a:gd name="T10" fmla="*/ 40 w 56"/>
                <a:gd name="T11" fmla="*/ 4 h 30"/>
                <a:gd name="T12" fmla="*/ 44 w 56"/>
                <a:gd name="T13" fmla="*/ 8 h 30"/>
                <a:gd name="T14" fmla="*/ 44 w 56"/>
                <a:gd name="T15" fmla="*/ 10 h 30"/>
                <a:gd name="T16" fmla="*/ 48 w 56"/>
                <a:gd name="T17" fmla="*/ 10 h 30"/>
                <a:gd name="T18" fmla="*/ 52 w 56"/>
                <a:gd name="T19" fmla="*/ 10 h 30"/>
                <a:gd name="T20" fmla="*/ 56 w 56"/>
                <a:gd name="T21" fmla="*/ 14 h 30"/>
                <a:gd name="T22" fmla="*/ 54 w 56"/>
                <a:gd name="T23" fmla="*/ 20 h 30"/>
                <a:gd name="T24" fmla="*/ 50 w 56"/>
                <a:gd name="T25" fmla="*/ 26 h 30"/>
                <a:gd name="T26" fmla="*/ 46 w 56"/>
                <a:gd name="T27" fmla="*/ 24 h 30"/>
                <a:gd name="T28" fmla="*/ 40 w 56"/>
                <a:gd name="T29" fmla="*/ 26 h 30"/>
                <a:gd name="T30" fmla="*/ 36 w 56"/>
                <a:gd name="T31" fmla="*/ 28 h 30"/>
                <a:gd name="T32" fmla="*/ 32 w 56"/>
                <a:gd name="T33" fmla="*/ 24 h 30"/>
                <a:gd name="T34" fmla="*/ 26 w 56"/>
                <a:gd name="T35" fmla="*/ 30 h 30"/>
                <a:gd name="T36" fmla="*/ 18 w 56"/>
                <a:gd name="T37" fmla="*/ 30 h 30"/>
                <a:gd name="T38" fmla="*/ 14 w 56"/>
                <a:gd name="T39" fmla="*/ 28 h 30"/>
                <a:gd name="T40" fmla="*/ 12 w 56"/>
                <a:gd name="T41" fmla="*/ 24 h 30"/>
                <a:gd name="T42" fmla="*/ 6 w 56"/>
                <a:gd name="T43" fmla="*/ 22 h 30"/>
                <a:gd name="T44" fmla="*/ 6 w 56"/>
                <a:gd name="T45" fmla="*/ 26 h 30"/>
                <a:gd name="T46" fmla="*/ 0 w 56"/>
                <a:gd name="T47" fmla="*/ 26 h 30"/>
                <a:gd name="T48" fmla="*/ 2 w 56"/>
                <a:gd name="T49" fmla="*/ 24 h 30"/>
                <a:gd name="T50" fmla="*/ 4 w 56"/>
                <a:gd name="T51" fmla="*/ 22 h 30"/>
                <a:gd name="T52" fmla="*/ 6 w 56"/>
                <a:gd name="T53" fmla="*/ 14 h 30"/>
                <a:gd name="T54" fmla="*/ 12 w 56"/>
                <a:gd name="T55" fmla="*/ 10 h 30"/>
                <a:gd name="T56" fmla="*/ 12 w 56"/>
                <a:gd name="T57" fmla="*/ 6 h 30"/>
                <a:gd name="T58" fmla="*/ 12 w 56"/>
                <a:gd name="T59" fmla="*/ 2 h 30"/>
                <a:gd name="T60" fmla="*/ 16 w 56"/>
                <a:gd name="T61" fmla="*/ 4 h 30"/>
                <a:gd name="T62" fmla="*/ 22 w 56"/>
                <a:gd name="T6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30">
                  <a:moveTo>
                    <a:pt x="22" y="2"/>
                  </a:moveTo>
                  <a:lnTo>
                    <a:pt x="24" y="4"/>
                  </a:lnTo>
                  <a:lnTo>
                    <a:pt x="26" y="2"/>
                  </a:lnTo>
                  <a:lnTo>
                    <a:pt x="28" y="4"/>
                  </a:lnTo>
                  <a:lnTo>
                    <a:pt x="30" y="2"/>
                  </a:lnTo>
                  <a:lnTo>
                    <a:pt x="30" y="0"/>
                  </a:lnTo>
                  <a:lnTo>
                    <a:pt x="32" y="0"/>
                  </a:lnTo>
                  <a:lnTo>
                    <a:pt x="32" y="2"/>
                  </a:lnTo>
                  <a:lnTo>
                    <a:pt x="34" y="2"/>
                  </a:lnTo>
                  <a:lnTo>
                    <a:pt x="36" y="2"/>
                  </a:lnTo>
                  <a:lnTo>
                    <a:pt x="38" y="2"/>
                  </a:lnTo>
                  <a:lnTo>
                    <a:pt x="40" y="4"/>
                  </a:lnTo>
                  <a:lnTo>
                    <a:pt x="44" y="6"/>
                  </a:lnTo>
                  <a:lnTo>
                    <a:pt x="44" y="8"/>
                  </a:lnTo>
                  <a:lnTo>
                    <a:pt x="42" y="10"/>
                  </a:lnTo>
                  <a:lnTo>
                    <a:pt x="44" y="10"/>
                  </a:lnTo>
                  <a:lnTo>
                    <a:pt x="46" y="10"/>
                  </a:lnTo>
                  <a:lnTo>
                    <a:pt x="48" y="10"/>
                  </a:lnTo>
                  <a:lnTo>
                    <a:pt x="50" y="12"/>
                  </a:lnTo>
                  <a:lnTo>
                    <a:pt x="52" y="10"/>
                  </a:lnTo>
                  <a:lnTo>
                    <a:pt x="54" y="10"/>
                  </a:lnTo>
                  <a:lnTo>
                    <a:pt x="56" y="14"/>
                  </a:lnTo>
                  <a:lnTo>
                    <a:pt x="52" y="16"/>
                  </a:lnTo>
                  <a:lnTo>
                    <a:pt x="54" y="20"/>
                  </a:lnTo>
                  <a:lnTo>
                    <a:pt x="50" y="22"/>
                  </a:lnTo>
                  <a:lnTo>
                    <a:pt x="50" y="26"/>
                  </a:lnTo>
                  <a:lnTo>
                    <a:pt x="46" y="24"/>
                  </a:lnTo>
                  <a:lnTo>
                    <a:pt x="46" y="24"/>
                  </a:lnTo>
                  <a:lnTo>
                    <a:pt x="40" y="22"/>
                  </a:lnTo>
                  <a:lnTo>
                    <a:pt x="40" y="26"/>
                  </a:lnTo>
                  <a:lnTo>
                    <a:pt x="38" y="30"/>
                  </a:lnTo>
                  <a:lnTo>
                    <a:pt x="36" y="28"/>
                  </a:lnTo>
                  <a:lnTo>
                    <a:pt x="32" y="26"/>
                  </a:lnTo>
                  <a:lnTo>
                    <a:pt x="32" y="24"/>
                  </a:lnTo>
                  <a:lnTo>
                    <a:pt x="30" y="22"/>
                  </a:lnTo>
                  <a:lnTo>
                    <a:pt x="26" y="30"/>
                  </a:lnTo>
                  <a:lnTo>
                    <a:pt x="22" y="28"/>
                  </a:lnTo>
                  <a:lnTo>
                    <a:pt x="18" y="30"/>
                  </a:lnTo>
                  <a:lnTo>
                    <a:pt x="14" y="30"/>
                  </a:lnTo>
                  <a:lnTo>
                    <a:pt x="14" y="28"/>
                  </a:lnTo>
                  <a:lnTo>
                    <a:pt x="12" y="26"/>
                  </a:lnTo>
                  <a:lnTo>
                    <a:pt x="12" y="24"/>
                  </a:lnTo>
                  <a:lnTo>
                    <a:pt x="10" y="22"/>
                  </a:lnTo>
                  <a:lnTo>
                    <a:pt x="6" y="22"/>
                  </a:lnTo>
                  <a:lnTo>
                    <a:pt x="4" y="24"/>
                  </a:lnTo>
                  <a:lnTo>
                    <a:pt x="6" y="26"/>
                  </a:lnTo>
                  <a:lnTo>
                    <a:pt x="4" y="28"/>
                  </a:lnTo>
                  <a:lnTo>
                    <a:pt x="0" y="26"/>
                  </a:lnTo>
                  <a:lnTo>
                    <a:pt x="0" y="24"/>
                  </a:lnTo>
                  <a:lnTo>
                    <a:pt x="2" y="24"/>
                  </a:lnTo>
                  <a:lnTo>
                    <a:pt x="4" y="24"/>
                  </a:lnTo>
                  <a:lnTo>
                    <a:pt x="4" y="22"/>
                  </a:lnTo>
                  <a:lnTo>
                    <a:pt x="4" y="18"/>
                  </a:lnTo>
                  <a:lnTo>
                    <a:pt x="6" y="14"/>
                  </a:lnTo>
                  <a:lnTo>
                    <a:pt x="8" y="12"/>
                  </a:lnTo>
                  <a:lnTo>
                    <a:pt x="12" y="10"/>
                  </a:lnTo>
                  <a:lnTo>
                    <a:pt x="14" y="8"/>
                  </a:lnTo>
                  <a:lnTo>
                    <a:pt x="12" y="6"/>
                  </a:lnTo>
                  <a:lnTo>
                    <a:pt x="10" y="4"/>
                  </a:lnTo>
                  <a:lnTo>
                    <a:pt x="12" y="2"/>
                  </a:lnTo>
                  <a:lnTo>
                    <a:pt x="14" y="2"/>
                  </a:lnTo>
                  <a:lnTo>
                    <a:pt x="16" y="4"/>
                  </a:lnTo>
                  <a:lnTo>
                    <a:pt x="18" y="4"/>
                  </a:lnTo>
                  <a:lnTo>
                    <a:pt x="22" y="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3" name="Sweden">
              <a:extLst>
                <a:ext uri="{FF2B5EF4-FFF2-40B4-BE49-F238E27FC236}">
                  <a16:creationId xmlns:a16="http://schemas.microsoft.com/office/drawing/2014/main" id="{B0CE705F-51B5-4A0E-AFAB-DF8F14A73C3D}"/>
                </a:ext>
              </a:extLst>
            </p:cNvPr>
            <p:cNvSpPr>
              <a:spLocks noEditPoints="1"/>
            </p:cNvSpPr>
            <p:nvPr/>
          </p:nvSpPr>
          <p:spPr bwMode="auto">
            <a:xfrm>
              <a:off x="6134277" y="2427223"/>
              <a:ext cx="233491" cy="532053"/>
            </a:xfrm>
            <a:custGeom>
              <a:avLst/>
              <a:gdLst>
                <a:gd name="T0" fmla="*/ 6 w 122"/>
                <a:gd name="T1" fmla="*/ 200 h 278"/>
                <a:gd name="T2" fmla="*/ 12 w 122"/>
                <a:gd name="T3" fmla="*/ 186 h 278"/>
                <a:gd name="T4" fmla="*/ 14 w 122"/>
                <a:gd name="T5" fmla="*/ 164 h 278"/>
                <a:gd name="T6" fmla="*/ 6 w 122"/>
                <a:gd name="T7" fmla="*/ 136 h 278"/>
                <a:gd name="T8" fmla="*/ 18 w 122"/>
                <a:gd name="T9" fmla="*/ 112 h 278"/>
                <a:gd name="T10" fmla="*/ 24 w 122"/>
                <a:gd name="T11" fmla="*/ 78 h 278"/>
                <a:gd name="T12" fmla="*/ 34 w 122"/>
                <a:gd name="T13" fmla="*/ 62 h 278"/>
                <a:gd name="T14" fmla="*/ 40 w 122"/>
                <a:gd name="T15" fmla="*/ 36 h 278"/>
                <a:gd name="T16" fmla="*/ 52 w 122"/>
                <a:gd name="T17" fmla="*/ 24 h 278"/>
                <a:gd name="T18" fmla="*/ 58 w 122"/>
                <a:gd name="T19" fmla="*/ 16 h 278"/>
                <a:gd name="T20" fmla="*/ 72 w 122"/>
                <a:gd name="T21" fmla="*/ 14 h 278"/>
                <a:gd name="T22" fmla="*/ 78 w 122"/>
                <a:gd name="T23" fmla="*/ 6 h 278"/>
                <a:gd name="T24" fmla="*/ 84 w 122"/>
                <a:gd name="T25" fmla="*/ 2 h 278"/>
                <a:gd name="T26" fmla="*/ 104 w 122"/>
                <a:gd name="T27" fmla="*/ 16 h 278"/>
                <a:gd name="T28" fmla="*/ 112 w 122"/>
                <a:gd name="T29" fmla="*/ 26 h 278"/>
                <a:gd name="T30" fmla="*/ 114 w 122"/>
                <a:gd name="T31" fmla="*/ 42 h 278"/>
                <a:gd name="T32" fmla="*/ 118 w 122"/>
                <a:gd name="T33" fmla="*/ 64 h 278"/>
                <a:gd name="T34" fmla="*/ 120 w 122"/>
                <a:gd name="T35" fmla="*/ 74 h 278"/>
                <a:gd name="T36" fmla="*/ 106 w 122"/>
                <a:gd name="T37" fmla="*/ 74 h 278"/>
                <a:gd name="T38" fmla="*/ 98 w 122"/>
                <a:gd name="T39" fmla="*/ 76 h 278"/>
                <a:gd name="T40" fmla="*/ 98 w 122"/>
                <a:gd name="T41" fmla="*/ 84 h 278"/>
                <a:gd name="T42" fmla="*/ 98 w 122"/>
                <a:gd name="T43" fmla="*/ 86 h 278"/>
                <a:gd name="T44" fmla="*/ 98 w 122"/>
                <a:gd name="T45" fmla="*/ 98 h 278"/>
                <a:gd name="T46" fmla="*/ 94 w 122"/>
                <a:gd name="T47" fmla="*/ 110 h 278"/>
                <a:gd name="T48" fmla="*/ 84 w 122"/>
                <a:gd name="T49" fmla="*/ 122 h 278"/>
                <a:gd name="T50" fmla="*/ 76 w 122"/>
                <a:gd name="T51" fmla="*/ 128 h 278"/>
                <a:gd name="T52" fmla="*/ 70 w 122"/>
                <a:gd name="T53" fmla="*/ 132 h 278"/>
                <a:gd name="T54" fmla="*/ 64 w 122"/>
                <a:gd name="T55" fmla="*/ 144 h 278"/>
                <a:gd name="T56" fmla="*/ 60 w 122"/>
                <a:gd name="T57" fmla="*/ 156 h 278"/>
                <a:gd name="T58" fmla="*/ 60 w 122"/>
                <a:gd name="T59" fmla="*/ 168 h 278"/>
                <a:gd name="T60" fmla="*/ 64 w 122"/>
                <a:gd name="T61" fmla="*/ 178 h 278"/>
                <a:gd name="T62" fmla="*/ 74 w 122"/>
                <a:gd name="T63" fmla="*/ 186 h 278"/>
                <a:gd name="T64" fmla="*/ 74 w 122"/>
                <a:gd name="T65" fmla="*/ 204 h 278"/>
                <a:gd name="T66" fmla="*/ 64 w 122"/>
                <a:gd name="T67" fmla="*/ 202 h 278"/>
                <a:gd name="T68" fmla="*/ 54 w 122"/>
                <a:gd name="T69" fmla="*/ 202 h 278"/>
                <a:gd name="T70" fmla="*/ 62 w 122"/>
                <a:gd name="T71" fmla="*/ 204 h 278"/>
                <a:gd name="T72" fmla="*/ 76 w 122"/>
                <a:gd name="T73" fmla="*/ 208 h 278"/>
                <a:gd name="T74" fmla="*/ 68 w 122"/>
                <a:gd name="T75" fmla="*/ 210 h 278"/>
                <a:gd name="T76" fmla="*/ 62 w 122"/>
                <a:gd name="T77" fmla="*/ 218 h 278"/>
                <a:gd name="T78" fmla="*/ 58 w 122"/>
                <a:gd name="T79" fmla="*/ 224 h 278"/>
                <a:gd name="T80" fmla="*/ 58 w 122"/>
                <a:gd name="T81" fmla="*/ 234 h 278"/>
                <a:gd name="T82" fmla="*/ 60 w 122"/>
                <a:gd name="T83" fmla="*/ 248 h 278"/>
                <a:gd name="T84" fmla="*/ 50 w 122"/>
                <a:gd name="T85" fmla="*/ 264 h 278"/>
                <a:gd name="T86" fmla="*/ 36 w 122"/>
                <a:gd name="T87" fmla="*/ 272 h 278"/>
                <a:gd name="T88" fmla="*/ 22 w 122"/>
                <a:gd name="T89" fmla="*/ 274 h 278"/>
                <a:gd name="T90" fmla="*/ 22 w 122"/>
                <a:gd name="T91" fmla="*/ 258 h 278"/>
                <a:gd name="T92" fmla="*/ 10 w 122"/>
                <a:gd name="T93" fmla="*/ 244 h 278"/>
                <a:gd name="T94" fmla="*/ 6 w 122"/>
                <a:gd name="T95" fmla="*/ 232 h 278"/>
                <a:gd name="T96" fmla="*/ 4 w 122"/>
                <a:gd name="T97" fmla="*/ 226 h 278"/>
                <a:gd name="T98" fmla="*/ 0 w 122"/>
                <a:gd name="T99" fmla="*/ 218 h 278"/>
                <a:gd name="T100" fmla="*/ 78 w 122"/>
                <a:gd name="T101" fmla="*/ 206 h 278"/>
                <a:gd name="T102" fmla="*/ 4 w 122"/>
                <a:gd name="T103" fmla="*/ 232 h 278"/>
                <a:gd name="T104" fmla="*/ 84 w 122"/>
                <a:gd name="T105" fmla="*/ 222 h 278"/>
                <a:gd name="T106" fmla="*/ 86 w 122"/>
                <a:gd name="T107" fmla="*/ 234 h 278"/>
                <a:gd name="T108" fmla="*/ 84 w 122"/>
                <a:gd name="T109" fmla="*/ 244 h 278"/>
                <a:gd name="T110" fmla="*/ 84 w 122"/>
                <a:gd name="T111" fmla="*/ 234 h 278"/>
                <a:gd name="T112" fmla="*/ 76 w 122"/>
                <a:gd name="T113" fmla="*/ 244 h 278"/>
                <a:gd name="T114" fmla="*/ 60 w 122"/>
                <a:gd name="T115" fmla="*/ 262 h 278"/>
                <a:gd name="T116" fmla="*/ 64 w 122"/>
                <a:gd name="T117"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278">
                  <a:moveTo>
                    <a:pt x="2" y="212"/>
                  </a:moveTo>
                  <a:lnTo>
                    <a:pt x="4" y="214"/>
                  </a:lnTo>
                  <a:lnTo>
                    <a:pt x="6" y="216"/>
                  </a:lnTo>
                  <a:lnTo>
                    <a:pt x="6" y="214"/>
                  </a:lnTo>
                  <a:lnTo>
                    <a:pt x="6" y="206"/>
                  </a:lnTo>
                  <a:lnTo>
                    <a:pt x="4" y="202"/>
                  </a:lnTo>
                  <a:lnTo>
                    <a:pt x="6" y="200"/>
                  </a:lnTo>
                  <a:lnTo>
                    <a:pt x="6" y="200"/>
                  </a:lnTo>
                  <a:lnTo>
                    <a:pt x="6" y="196"/>
                  </a:lnTo>
                  <a:lnTo>
                    <a:pt x="6" y="196"/>
                  </a:lnTo>
                  <a:lnTo>
                    <a:pt x="10" y="196"/>
                  </a:lnTo>
                  <a:lnTo>
                    <a:pt x="12" y="194"/>
                  </a:lnTo>
                  <a:lnTo>
                    <a:pt x="10" y="190"/>
                  </a:lnTo>
                  <a:lnTo>
                    <a:pt x="12" y="186"/>
                  </a:lnTo>
                  <a:lnTo>
                    <a:pt x="10" y="184"/>
                  </a:lnTo>
                  <a:lnTo>
                    <a:pt x="10" y="178"/>
                  </a:lnTo>
                  <a:lnTo>
                    <a:pt x="8" y="174"/>
                  </a:lnTo>
                  <a:lnTo>
                    <a:pt x="8" y="172"/>
                  </a:lnTo>
                  <a:lnTo>
                    <a:pt x="14" y="170"/>
                  </a:lnTo>
                  <a:lnTo>
                    <a:pt x="14" y="166"/>
                  </a:lnTo>
                  <a:lnTo>
                    <a:pt x="14" y="164"/>
                  </a:lnTo>
                  <a:lnTo>
                    <a:pt x="10" y="158"/>
                  </a:lnTo>
                  <a:lnTo>
                    <a:pt x="8" y="156"/>
                  </a:lnTo>
                  <a:lnTo>
                    <a:pt x="8" y="152"/>
                  </a:lnTo>
                  <a:lnTo>
                    <a:pt x="8" y="148"/>
                  </a:lnTo>
                  <a:lnTo>
                    <a:pt x="8" y="142"/>
                  </a:lnTo>
                  <a:lnTo>
                    <a:pt x="6" y="140"/>
                  </a:lnTo>
                  <a:lnTo>
                    <a:pt x="6" y="136"/>
                  </a:lnTo>
                  <a:lnTo>
                    <a:pt x="6" y="130"/>
                  </a:lnTo>
                  <a:lnTo>
                    <a:pt x="4" y="124"/>
                  </a:lnTo>
                  <a:lnTo>
                    <a:pt x="6" y="118"/>
                  </a:lnTo>
                  <a:lnTo>
                    <a:pt x="8" y="112"/>
                  </a:lnTo>
                  <a:lnTo>
                    <a:pt x="12" y="112"/>
                  </a:lnTo>
                  <a:lnTo>
                    <a:pt x="14" y="112"/>
                  </a:lnTo>
                  <a:lnTo>
                    <a:pt x="18" y="112"/>
                  </a:lnTo>
                  <a:lnTo>
                    <a:pt x="20" y="110"/>
                  </a:lnTo>
                  <a:lnTo>
                    <a:pt x="20" y="104"/>
                  </a:lnTo>
                  <a:lnTo>
                    <a:pt x="20" y="102"/>
                  </a:lnTo>
                  <a:lnTo>
                    <a:pt x="20" y="100"/>
                  </a:lnTo>
                  <a:lnTo>
                    <a:pt x="24" y="90"/>
                  </a:lnTo>
                  <a:lnTo>
                    <a:pt x="24" y="84"/>
                  </a:lnTo>
                  <a:lnTo>
                    <a:pt x="24" y="78"/>
                  </a:lnTo>
                  <a:lnTo>
                    <a:pt x="26" y="74"/>
                  </a:lnTo>
                  <a:lnTo>
                    <a:pt x="26" y="72"/>
                  </a:lnTo>
                  <a:lnTo>
                    <a:pt x="24" y="70"/>
                  </a:lnTo>
                  <a:lnTo>
                    <a:pt x="24" y="68"/>
                  </a:lnTo>
                  <a:lnTo>
                    <a:pt x="28" y="64"/>
                  </a:lnTo>
                  <a:lnTo>
                    <a:pt x="32" y="64"/>
                  </a:lnTo>
                  <a:lnTo>
                    <a:pt x="34" y="62"/>
                  </a:lnTo>
                  <a:lnTo>
                    <a:pt x="34" y="60"/>
                  </a:lnTo>
                  <a:lnTo>
                    <a:pt x="38" y="54"/>
                  </a:lnTo>
                  <a:lnTo>
                    <a:pt x="42" y="50"/>
                  </a:lnTo>
                  <a:lnTo>
                    <a:pt x="42" y="46"/>
                  </a:lnTo>
                  <a:lnTo>
                    <a:pt x="42" y="42"/>
                  </a:lnTo>
                  <a:lnTo>
                    <a:pt x="40" y="42"/>
                  </a:lnTo>
                  <a:lnTo>
                    <a:pt x="40" y="36"/>
                  </a:lnTo>
                  <a:lnTo>
                    <a:pt x="42" y="34"/>
                  </a:lnTo>
                  <a:lnTo>
                    <a:pt x="42" y="32"/>
                  </a:lnTo>
                  <a:lnTo>
                    <a:pt x="44" y="30"/>
                  </a:lnTo>
                  <a:lnTo>
                    <a:pt x="46" y="28"/>
                  </a:lnTo>
                  <a:lnTo>
                    <a:pt x="48" y="24"/>
                  </a:lnTo>
                  <a:lnTo>
                    <a:pt x="50" y="22"/>
                  </a:lnTo>
                  <a:lnTo>
                    <a:pt x="52" y="24"/>
                  </a:lnTo>
                  <a:lnTo>
                    <a:pt x="54" y="26"/>
                  </a:lnTo>
                  <a:lnTo>
                    <a:pt x="56" y="24"/>
                  </a:lnTo>
                  <a:lnTo>
                    <a:pt x="56" y="22"/>
                  </a:lnTo>
                  <a:lnTo>
                    <a:pt x="56" y="20"/>
                  </a:lnTo>
                  <a:lnTo>
                    <a:pt x="56" y="20"/>
                  </a:lnTo>
                  <a:lnTo>
                    <a:pt x="56" y="18"/>
                  </a:lnTo>
                  <a:lnTo>
                    <a:pt x="58" y="16"/>
                  </a:lnTo>
                  <a:lnTo>
                    <a:pt x="56" y="14"/>
                  </a:lnTo>
                  <a:lnTo>
                    <a:pt x="56" y="12"/>
                  </a:lnTo>
                  <a:lnTo>
                    <a:pt x="60" y="12"/>
                  </a:lnTo>
                  <a:lnTo>
                    <a:pt x="64" y="12"/>
                  </a:lnTo>
                  <a:lnTo>
                    <a:pt x="68" y="12"/>
                  </a:lnTo>
                  <a:lnTo>
                    <a:pt x="70" y="14"/>
                  </a:lnTo>
                  <a:lnTo>
                    <a:pt x="72" y="14"/>
                  </a:lnTo>
                  <a:lnTo>
                    <a:pt x="74" y="16"/>
                  </a:lnTo>
                  <a:lnTo>
                    <a:pt x="76" y="16"/>
                  </a:lnTo>
                  <a:lnTo>
                    <a:pt x="76" y="16"/>
                  </a:lnTo>
                  <a:lnTo>
                    <a:pt x="76" y="14"/>
                  </a:lnTo>
                  <a:lnTo>
                    <a:pt x="76" y="10"/>
                  </a:lnTo>
                  <a:lnTo>
                    <a:pt x="76" y="8"/>
                  </a:lnTo>
                  <a:lnTo>
                    <a:pt x="78" y="6"/>
                  </a:lnTo>
                  <a:lnTo>
                    <a:pt x="78" y="4"/>
                  </a:lnTo>
                  <a:lnTo>
                    <a:pt x="74" y="2"/>
                  </a:lnTo>
                  <a:lnTo>
                    <a:pt x="74" y="0"/>
                  </a:lnTo>
                  <a:lnTo>
                    <a:pt x="78" y="2"/>
                  </a:lnTo>
                  <a:lnTo>
                    <a:pt x="80" y="0"/>
                  </a:lnTo>
                  <a:lnTo>
                    <a:pt x="82" y="0"/>
                  </a:lnTo>
                  <a:lnTo>
                    <a:pt x="84" y="2"/>
                  </a:lnTo>
                  <a:lnTo>
                    <a:pt x="86" y="4"/>
                  </a:lnTo>
                  <a:lnTo>
                    <a:pt x="90" y="8"/>
                  </a:lnTo>
                  <a:lnTo>
                    <a:pt x="94" y="12"/>
                  </a:lnTo>
                  <a:lnTo>
                    <a:pt x="98" y="12"/>
                  </a:lnTo>
                  <a:lnTo>
                    <a:pt x="100" y="12"/>
                  </a:lnTo>
                  <a:lnTo>
                    <a:pt x="102" y="14"/>
                  </a:lnTo>
                  <a:lnTo>
                    <a:pt x="104" y="16"/>
                  </a:lnTo>
                  <a:lnTo>
                    <a:pt x="106" y="18"/>
                  </a:lnTo>
                  <a:lnTo>
                    <a:pt x="106" y="18"/>
                  </a:lnTo>
                  <a:lnTo>
                    <a:pt x="108" y="18"/>
                  </a:lnTo>
                  <a:lnTo>
                    <a:pt x="110" y="22"/>
                  </a:lnTo>
                  <a:lnTo>
                    <a:pt x="112" y="22"/>
                  </a:lnTo>
                  <a:lnTo>
                    <a:pt x="112" y="22"/>
                  </a:lnTo>
                  <a:lnTo>
                    <a:pt x="112" y="26"/>
                  </a:lnTo>
                  <a:lnTo>
                    <a:pt x="112" y="30"/>
                  </a:lnTo>
                  <a:lnTo>
                    <a:pt x="112" y="32"/>
                  </a:lnTo>
                  <a:lnTo>
                    <a:pt x="112" y="34"/>
                  </a:lnTo>
                  <a:lnTo>
                    <a:pt x="114" y="34"/>
                  </a:lnTo>
                  <a:lnTo>
                    <a:pt x="116" y="38"/>
                  </a:lnTo>
                  <a:lnTo>
                    <a:pt x="114" y="40"/>
                  </a:lnTo>
                  <a:lnTo>
                    <a:pt x="114" y="42"/>
                  </a:lnTo>
                  <a:lnTo>
                    <a:pt x="116" y="44"/>
                  </a:lnTo>
                  <a:lnTo>
                    <a:pt x="116" y="50"/>
                  </a:lnTo>
                  <a:lnTo>
                    <a:pt x="116" y="50"/>
                  </a:lnTo>
                  <a:lnTo>
                    <a:pt x="116" y="52"/>
                  </a:lnTo>
                  <a:lnTo>
                    <a:pt x="116" y="58"/>
                  </a:lnTo>
                  <a:lnTo>
                    <a:pt x="116" y="60"/>
                  </a:lnTo>
                  <a:lnTo>
                    <a:pt x="118" y="64"/>
                  </a:lnTo>
                  <a:lnTo>
                    <a:pt x="120" y="64"/>
                  </a:lnTo>
                  <a:lnTo>
                    <a:pt x="122" y="68"/>
                  </a:lnTo>
                  <a:lnTo>
                    <a:pt x="122" y="70"/>
                  </a:lnTo>
                  <a:lnTo>
                    <a:pt x="122" y="72"/>
                  </a:lnTo>
                  <a:lnTo>
                    <a:pt x="122" y="72"/>
                  </a:lnTo>
                  <a:lnTo>
                    <a:pt x="120" y="74"/>
                  </a:lnTo>
                  <a:lnTo>
                    <a:pt x="120" y="74"/>
                  </a:lnTo>
                  <a:lnTo>
                    <a:pt x="118" y="72"/>
                  </a:lnTo>
                  <a:lnTo>
                    <a:pt x="114" y="74"/>
                  </a:lnTo>
                  <a:lnTo>
                    <a:pt x="112" y="72"/>
                  </a:lnTo>
                  <a:lnTo>
                    <a:pt x="112" y="74"/>
                  </a:lnTo>
                  <a:lnTo>
                    <a:pt x="110" y="74"/>
                  </a:lnTo>
                  <a:lnTo>
                    <a:pt x="108" y="72"/>
                  </a:lnTo>
                  <a:lnTo>
                    <a:pt x="106" y="74"/>
                  </a:lnTo>
                  <a:lnTo>
                    <a:pt x="106" y="72"/>
                  </a:lnTo>
                  <a:lnTo>
                    <a:pt x="104" y="72"/>
                  </a:lnTo>
                  <a:lnTo>
                    <a:pt x="104" y="74"/>
                  </a:lnTo>
                  <a:lnTo>
                    <a:pt x="102" y="76"/>
                  </a:lnTo>
                  <a:lnTo>
                    <a:pt x="100" y="78"/>
                  </a:lnTo>
                  <a:lnTo>
                    <a:pt x="100" y="76"/>
                  </a:lnTo>
                  <a:lnTo>
                    <a:pt x="98" y="76"/>
                  </a:lnTo>
                  <a:lnTo>
                    <a:pt x="100" y="78"/>
                  </a:lnTo>
                  <a:lnTo>
                    <a:pt x="102" y="78"/>
                  </a:lnTo>
                  <a:lnTo>
                    <a:pt x="100" y="80"/>
                  </a:lnTo>
                  <a:lnTo>
                    <a:pt x="98" y="80"/>
                  </a:lnTo>
                  <a:lnTo>
                    <a:pt x="96" y="82"/>
                  </a:lnTo>
                  <a:lnTo>
                    <a:pt x="98" y="82"/>
                  </a:lnTo>
                  <a:lnTo>
                    <a:pt x="98" y="84"/>
                  </a:lnTo>
                  <a:lnTo>
                    <a:pt x="96" y="84"/>
                  </a:lnTo>
                  <a:lnTo>
                    <a:pt x="96" y="84"/>
                  </a:lnTo>
                  <a:lnTo>
                    <a:pt x="94" y="84"/>
                  </a:lnTo>
                  <a:lnTo>
                    <a:pt x="94" y="84"/>
                  </a:lnTo>
                  <a:lnTo>
                    <a:pt x="94" y="86"/>
                  </a:lnTo>
                  <a:lnTo>
                    <a:pt x="96" y="86"/>
                  </a:lnTo>
                  <a:lnTo>
                    <a:pt x="98" y="86"/>
                  </a:lnTo>
                  <a:lnTo>
                    <a:pt x="96" y="88"/>
                  </a:lnTo>
                  <a:lnTo>
                    <a:pt x="96" y="92"/>
                  </a:lnTo>
                  <a:lnTo>
                    <a:pt x="96" y="94"/>
                  </a:lnTo>
                  <a:lnTo>
                    <a:pt x="92" y="96"/>
                  </a:lnTo>
                  <a:lnTo>
                    <a:pt x="96" y="98"/>
                  </a:lnTo>
                  <a:lnTo>
                    <a:pt x="98" y="98"/>
                  </a:lnTo>
                  <a:lnTo>
                    <a:pt x="98" y="98"/>
                  </a:lnTo>
                  <a:lnTo>
                    <a:pt x="96" y="100"/>
                  </a:lnTo>
                  <a:lnTo>
                    <a:pt x="98" y="102"/>
                  </a:lnTo>
                  <a:lnTo>
                    <a:pt x="100" y="102"/>
                  </a:lnTo>
                  <a:lnTo>
                    <a:pt x="98" y="104"/>
                  </a:lnTo>
                  <a:lnTo>
                    <a:pt x="96" y="104"/>
                  </a:lnTo>
                  <a:lnTo>
                    <a:pt x="94" y="106"/>
                  </a:lnTo>
                  <a:lnTo>
                    <a:pt x="94" y="110"/>
                  </a:lnTo>
                  <a:lnTo>
                    <a:pt x="92" y="114"/>
                  </a:lnTo>
                  <a:lnTo>
                    <a:pt x="90" y="114"/>
                  </a:lnTo>
                  <a:lnTo>
                    <a:pt x="88" y="118"/>
                  </a:lnTo>
                  <a:lnTo>
                    <a:pt x="86" y="116"/>
                  </a:lnTo>
                  <a:lnTo>
                    <a:pt x="86" y="118"/>
                  </a:lnTo>
                  <a:lnTo>
                    <a:pt x="86" y="120"/>
                  </a:lnTo>
                  <a:lnTo>
                    <a:pt x="84" y="122"/>
                  </a:lnTo>
                  <a:lnTo>
                    <a:pt x="82" y="124"/>
                  </a:lnTo>
                  <a:lnTo>
                    <a:pt x="82" y="124"/>
                  </a:lnTo>
                  <a:lnTo>
                    <a:pt x="82" y="122"/>
                  </a:lnTo>
                  <a:lnTo>
                    <a:pt x="78" y="122"/>
                  </a:lnTo>
                  <a:lnTo>
                    <a:pt x="78" y="124"/>
                  </a:lnTo>
                  <a:lnTo>
                    <a:pt x="78" y="128"/>
                  </a:lnTo>
                  <a:lnTo>
                    <a:pt x="76" y="128"/>
                  </a:lnTo>
                  <a:lnTo>
                    <a:pt x="76" y="128"/>
                  </a:lnTo>
                  <a:lnTo>
                    <a:pt x="74" y="128"/>
                  </a:lnTo>
                  <a:lnTo>
                    <a:pt x="74" y="130"/>
                  </a:lnTo>
                  <a:lnTo>
                    <a:pt x="72" y="130"/>
                  </a:lnTo>
                  <a:lnTo>
                    <a:pt x="72" y="128"/>
                  </a:lnTo>
                  <a:lnTo>
                    <a:pt x="70" y="130"/>
                  </a:lnTo>
                  <a:lnTo>
                    <a:pt x="70" y="132"/>
                  </a:lnTo>
                  <a:lnTo>
                    <a:pt x="70" y="134"/>
                  </a:lnTo>
                  <a:lnTo>
                    <a:pt x="70" y="134"/>
                  </a:lnTo>
                  <a:lnTo>
                    <a:pt x="68" y="138"/>
                  </a:lnTo>
                  <a:lnTo>
                    <a:pt x="64" y="136"/>
                  </a:lnTo>
                  <a:lnTo>
                    <a:pt x="64" y="138"/>
                  </a:lnTo>
                  <a:lnTo>
                    <a:pt x="66" y="140"/>
                  </a:lnTo>
                  <a:lnTo>
                    <a:pt x="64" y="144"/>
                  </a:lnTo>
                  <a:lnTo>
                    <a:pt x="60" y="144"/>
                  </a:lnTo>
                  <a:lnTo>
                    <a:pt x="58" y="144"/>
                  </a:lnTo>
                  <a:lnTo>
                    <a:pt x="60" y="146"/>
                  </a:lnTo>
                  <a:lnTo>
                    <a:pt x="62" y="150"/>
                  </a:lnTo>
                  <a:lnTo>
                    <a:pt x="60" y="150"/>
                  </a:lnTo>
                  <a:lnTo>
                    <a:pt x="62" y="154"/>
                  </a:lnTo>
                  <a:lnTo>
                    <a:pt x="60" y="156"/>
                  </a:lnTo>
                  <a:lnTo>
                    <a:pt x="62" y="160"/>
                  </a:lnTo>
                  <a:lnTo>
                    <a:pt x="62" y="162"/>
                  </a:lnTo>
                  <a:lnTo>
                    <a:pt x="60" y="160"/>
                  </a:lnTo>
                  <a:lnTo>
                    <a:pt x="60" y="162"/>
                  </a:lnTo>
                  <a:lnTo>
                    <a:pt x="60" y="164"/>
                  </a:lnTo>
                  <a:lnTo>
                    <a:pt x="58" y="166"/>
                  </a:lnTo>
                  <a:lnTo>
                    <a:pt x="60" y="168"/>
                  </a:lnTo>
                  <a:lnTo>
                    <a:pt x="60" y="168"/>
                  </a:lnTo>
                  <a:lnTo>
                    <a:pt x="60" y="170"/>
                  </a:lnTo>
                  <a:lnTo>
                    <a:pt x="60" y="172"/>
                  </a:lnTo>
                  <a:lnTo>
                    <a:pt x="58" y="174"/>
                  </a:lnTo>
                  <a:lnTo>
                    <a:pt x="60" y="176"/>
                  </a:lnTo>
                  <a:lnTo>
                    <a:pt x="62" y="178"/>
                  </a:lnTo>
                  <a:lnTo>
                    <a:pt x="64" y="178"/>
                  </a:lnTo>
                  <a:lnTo>
                    <a:pt x="64" y="180"/>
                  </a:lnTo>
                  <a:lnTo>
                    <a:pt x="64" y="180"/>
                  </a:lnTo>
                  <a:lnTo>
                    <a:pt x="66" y="182"/>
                  </a:lnTo>
                  <a:lnTo>
                    <a:pt x="68" y="180"/>
                  </a:lnTo>
                  <a:lnTo>
                    <a:pt x="70" y="180"/>
                  </a:lnTo>
                  <a:lnTo>
                    <a:pt x="70" y="182"/>
                  </a:lnTo>
                  <a:lnTo>
                    <a:pt x="74" y="186"/>
                  </a:lnTo>
                  <a:lnTo>
                    <a:pt x="74" y="188"/>
                  </a:lnTo>
                  <a:lnTo>
                    <a:pt x="78" y="190"/>
                  </a:lnTo>
                  <a:lnTo>
                    <a:pt x="78" y="192"/>
                  </a:lnTo>
                  <a:lnTo>
                    <a:pt x="80" y="194"/>
                  </a:lnTo>
                  <a:lnTo>
                    <a:pt x="78" y="198"/>
                  </a:lnTo>
                  <a:lnTo>
                    <a:pt x="76" y="202"/>
                  </a:lnTo>
                  <a:lnTo>
                    <a:pt x="74" y="204"/>
                  </a:lnTo>
                  <a:lnTo>
                    <a:pt x="70" y="204"/>
                  </a:lnTo>
                  <a:lnTo>
                    <a:pt x="70" y="204"/>
                  </a:lnTo>
                  <a:lnTo>
                    <a:pt x="70" y="202"/>
                  </a:lnTo>
                  <a:lnTo>
                    <a:pt x="66" y="200"/>
                  </a:lnTo>
                  <a:lnTo>
                    <a:pt x="66" y="200"/>
                  </a:lnTo>
                  <a:lnTo>
                    <a:pt x="66" y="202"/>
                  </a:lnTo>
                  <a:lnTo>
                    <a:pt x="64" y="202"/>
                  </a:lnTo>
                  <a:lnTo>
                    <a:pt x="62" y="200"/>
                  </a:lnTo>
                  <a:lnTo>
                    <a:pt x="60" y="200"/>
                  </a:lnTo>
                  <a:lnTo>
                    <a:pt x="60" y="202"/>
                  </a:lnTo>
                  <a:lnTo>
                    <a:pt x="58" y="202"/>
                  </a:lnTo>
                  <a:lnTo>
                    <a:pt x="56" y="200"/>
                  </a:lnTo>
                  <a:lnTo>
                    <a:pt x="56" y="204"/>
                  </a:lnTo>
                  <a:lnTo>
                    <a:pt x="54" y="202"/>
                  </a:lnTo>
                  <a:lnTo>
                    <a:pt x="52" y="202"/>
                  </a:lnTo>
                  <a:lnTo>
                    <a:pt x="52" y="204"/>
                  </a:lnTo>
                  <a:lnTo>
                    <a:pt x="56" y="204"/>
                  </a:lnTo>
                  <a:lnTo>
                    <a:pt x="56" y="204"/>
                  </a:lnTo>
                  <a:lnTo>
                    <a:pt x="56" y="204"/>
                  </a:lnTo>
                  <a:lnTo>
                    <a:pt x="60" y="204"/>
                  </a:lnTo>
                  <a:lnTo>
                    <a:pt x="62" y="204"/>
                  </a:lnTo>
                  <a:lnTo>
                    <a:pt x="64" y="204"/>
                  </a:lnTo>
                  <a:lnTo>
                    <a:pt x="66" y="208"/>
                  </a:lnTo>
                  <a:lnTo>
                    <a:pt x="68" y="206"/>
                  </a:lnTo>
                  <a:lnTo>
                    <a:pt x="68" y="206"/>
                  </a:lnTo>
                  <a:lnTo>
                    <a:pt x="70" y="206"/>
                  </a:lnTo>
                  <a:lnTo>
                    <a:pt x="74" y="206"/>
                  </a:lnTo>
                  <a:lnTo>
                    <a:pt x="76" y="208"/>
                  </a:lnTo>
                  <a:lnTo>
                    <a:pt x="76" y="210"/>
                  </a:lnTo>
                  <a:lnTo>
                    <a:pt x="74" y="210"/>
                  </a:lnTo>
                  <a:lnTo>
                    <a:pt x="72" y="210"/>
                  </a:lnTo>
                  <a:lnTo>
                    <a:pt x="70" y="214"/>
                  </a:lnTo>
                  <a:lnTo>
                    <a:pt x="68" y="214"/>
                  </a:lnTo>
                  <a:lnTo>
                    <a:pt x="70" y="212"/>
                  </a:lnTo>
                  <a:lnTo>
                    <a:pt x="68" y="210"/>
                  </a:lnTo>
                  <a:lnTo>
                    <a:pt x="68" y="212"/>
                  </a:lnTo>
                  <a:lnTo>
                    <a:pt x="68" y="214"/>
                  </a:lnTo>
                  <a:lnTo>
                    <a:pt x="66" y="214"/>
                  </a:lnTo>
                  <a:lnTo>
                    <a:pt x="64" y="216"/>
                  </a:lnTo>
                  <a:lnTo>
                    <a:pt x="64" y="218"/>
                  </a:lnTo>
                  <a:lnTo>
                    <a:pt x="62" y="218"/>
                  </a:lnTo>
                  <a:lnTo>
                    <a:pt x="62" y="218"/>
                  </a:lnTo>
                  <a:lnTo>
                    <a:pt x="60" y="220"/>
                  </a:lnTo>
                  <a:lnTo>
                    <a:pt x="60" y="218"/>
                  </a:lnTo>
                  <a:lnTo>
                    <a:pt x="58" y="218"/>
                  </a:lnTo>
                  <a:lnTo>
                    <a:pt x="58" y="220"/>
                  </a:lnTo>
                  <a:lnTo>
                    <a:pt x="60" y="222"/>
                  </a:lnTo>
                  <a:lnTo>
                    <a:pt x="62" y="224"/>
                  </a:lnTo>
                  <a:lnTo>
                    <a:pt x="58" y="224"/>
                  </a:lnTo>
                  <a:lnTo>
                    <a:pt x="62" y="224"/>
                  </a:lnTo>
                  <a:lnTo>
                    <a:pt x="62" y="226"/>
                  </a:lnTo>
                  <a:lnTo>
                    <a:pt x="60" y="230"/>
                  </a:lnTo>
                  <a:lnTo>
                    <a:pt x="62" y="232"/>
                  </a:lnTo>
                  <a:lnTo>
                    <a:pt x="60" y="232"/>
                  </a:lnTo>
                  <a:lnTo>
                    <a:pt x="56" y="232"/>
                  </a:lnTo>
                  <a:lnTo>
                    <a:pt x="58" y="234"/>
                  </a:lnTo>
                  <a:lnTo>
                    <a:pt x="56" y="236"/>
                  </a:lnTo>
                  <a:lnTo>
                    <a:pt x="60" y="238"/>
                  </a:lnTo>
                  <a:lnTo>
                    <a:pt x="58" y="240"/>
                  </a:lnTo>
                  <a:lnTo>
                    <a:pt x="60" y="242"/>
                  </a:lnTo>
                  <a:lnTo>
                    <a:pt x="58" y="244"/>
                  </a:lnTo>
                  <a:lnTo>
                    <a:pt x="58" y="246"/>
                  </a:lnTo>
                  <a:lnTo>
                    <a:pt x="60" y="248"/>
                  </a:lnTo>
                  <a:lnTo>
                    <a:pt x="58" y="250"/>
                  </a:lnTo>
                  <a:lnTo>
                    <a:pt x="58" y="256"/>
                  </a:lnTo>
                  <a:lnTo>
                    <a:pt x="56" y="258"/>
                  </a:lnTo>
                  <a:lnTo>
                    <a:pt x="56" y="264"/>
                  </a:lnTo>
                  <a:lnTo>
                    <a:pt x="52" y="266"/>
                  </a:lnTo>
                  <a:lnTo>
                    <a:pt x="50" y="266"/>
                  </a:lnTo>
                  <a:lnTo>
                    <a:pt x="50" y="264"/>
                  </a:lnTo>
                  <a:lnTo>
                    <a:pt x="46" y="266"/>
                  </a:lnTo>
                  <a:lnTo>
                    <a:pt x="42" y="266"/>
                  </a:lnTo>
                  <a:lnTo>
                    <a:pt x="42" y="264"/>
                  </a:lnTo>
                  <a:lnTo>
                    <a:pt x="40" y="266"/>
                  </a:lnTo>
                  <a:lnTo>
                    <a:pt x="36" y="268"/>
                  </a:lnTo>
                  <a:lnTo>
                    <a:pt x="36" y="272"/>
                  </a:lnTo>
                  <a:lnTo>
                    <a:pt x="36" y="272"/>
                  </a:lnTo>
                  <a:lnTo>
                    <a:pt x="36" y="274"/>
                  </a:lnTo>
                  <a:lnTo>
                    <a:pt x="34" y="276"/>
                  </a:lnTo>
                  <a:lnTo>
                    <a:pt x="30" y="276"/>
                  </a:lnTo>
                  <a:lnTo>
                    <a:pt x="24" y="278"/>
                  </a:lnTo>
                  <a:lnTo>
                    <a:pt x="22" y="278"/>
                  </a:lnTo>
                  <a:lnTo>
                    <a:pt x="22" y="276"/>
                  </a:lnTo>
                  <a:lnTo>
                    <a:pt x="22" y="274"/>
                  </a:lnTo>
                  <a:lnTo>
                    <a:pt x="22" y="268"/>
                  </a:lnTo>
                  <a:lnTo>
                    <a:pt x="18" y="268"/>
                  </a:lnTo>
                  <a:lnTo>
                    <a:pt x="18" y="266"/>
                  </a:lnTo>
                  <a:lnTo>
                    <a:pt x="16" y="264"/>
                  </a:lnTo>
                  <a:lnTo>
                    <a:pt x="18" y="262"/>
                  </a:lnTo>
                  <a:lnTo>
                    <a:pt x="20" y="262"/>
                  </a:lnTo>
                  <a:lnTo>
                    <a:pt x="22" y="258"/>
                  </a:lnTo>
                  <a:lnTo>
                    <a:pt x="22" y="256"/>
                  </a:lnTo>
                  <a:lnTo>
                    <a:pt x="18" y="258"/>
                  </a:lnTo>
                  <a:lnTo>
                    <a:pt x="16" y="256"/>
                  </a:lnTo>
                  <a:lnTo>
                    <a:pt x="16" y="252"/>
                  </a:lnTo>
                  <a:lnTo>
                    <a:pt x="14" y="252"/>
                  </a:lnTo>
                  <a:lnTo>
                    <a:pt x="14" y="248"/>
                  </a:lnTo>
                  <a:lnTo>
                    <a:pt x="10" y="244"/>
                  </a:lnTo>
                  <a:lnTo>
                    <a:pt x="10" y="244"/>
                  </a:lnTo>
                  <a:lnTo>
                    <a:pt x="8" y="240"/>
                  </a:lnTo>
                  <a:lnTo>
                    <a:pt x="6" y="240"/>
                  </a:lnTo>
                  <a:lnTo>
                    <a:pt x="4" y="238"/>
                  </a:lnTo>
                  <a:lnTo>
                    <a:pt x="6" y="236"/>
                  </a:lnTo>
                  <a:lnTo>
                    <a:pt x="6" y="234"/>
                  </a:lnTo>
                  <a:lnTo>
                    <a:pt x="6" y="232"/>
                  </a:lnTo>
                  <a:lnTo>
                    <a:pt x="6" y="230"/>
                  </a:lnTo>
                  <a:lnTo>
                    <a:pt x="8" y="228"/>
                  </a:lnTo>
                  <a:lnTo>
                    <a:pt x="8" y="226"/>
                  </a:lnTo>
                  <a:lnTo>
                    <a:pt x="6" y="224"/>
                  </a:lnTo>
                  <a:lnTo>
                    <a:pt x="6" y="224"/>
                  </a:lnTo>
                  <a:lnTo>
                    <a:pt x="6" y="224"/>
                  </a:lnTo>
                  <a:lnTo>
                    <a:pt x="4" y="226"/>
                  </a:lnTo>
                  <a:lnTo>
                    <a:pt x="6" y="228"/>
                  </a:lnTo>
                  <a:lnTo>
                    <a:pt x="4" y="228"/>
                  </a:lnTo>
                  <a:lnTo>
                    <a:pt x="4" y="226"/>
                  </a:lnTo>
                  <a:lnTo>
                    <a:pt x="4" y="224"/>
                  </a:lnTo>
                  <a:lnTo>
                    <a:pt x="2" y="224"/>
                  </a:lnTo>
                  <a:lnTo>
                    <a:pt x="2" y="220"/>
                  </a:lnTo>
                  <a:lnTo>
                    <a:pt x="0" y="218"/>
                  </a:lnTo>
                  <a:lnTo>
                    <a:pt x="0" y="214"/>
                  </a:lnTo>
                  <a:lnTo>
                    <a:pt x="2" y="212"/>
                  </a:lnTo>
                  <a:lnTo>
                    <a:pt x="2" y="212"/>
                  </a:lnTo>
                  <a:close/>
                  <a:moveTo>
                    <a:pt x="74" y="204"/>
                  </a:moveTo>
                  <a:lnTo>
                    <a:pt x="76" y="208"/>
                  </a:lnTo>
                  <a:lnTo>
                    <a:pt x="78" y="208"/>
                  </a:lnTo>
                  <a:lnTo>
                    <a:pt x="78" y="206"/>
                  </a:lnTo>
                  <a:lnTo>
                    <a:pt x="80" y="204"/>
                  </a:lnTo>
                  <a:lnTo>
                    <a:pt x="80" y="202"/>
                  </a:lnTo>
                  <a:lnTo>
                    <a:pt x="76" y="202"/>
                  </a:lnTo>
                  <a:lnTo>
                    <a:pt x="74" y="204"/>
                  </a:lnTo>
                  <a:close/>
                  <a:moveTo>
                    <a:pt x="4" y="230"/>
                  </a:moveTo>
                  <a:lnTo>
                    <a:pt x="4" y="232"/>
                  </a:lnTo>
                  <a:lnTo>
                    <a:pt x="4" y="232"/>
                  </a:lnTo>
                  <a:lnTo>
                    <a:pt x="6" y="230"/>
                  </a:lnTo>
                  <a:lnTo>
                    <a:pt x="4" y="230"/>
                  </a:lnTo>
                  <a:close/>
                  <a:moveTo>
                    <a:pt x="84" y="222"/>
                  </a:moveTo>
                  <a:lnTo>
                    <a:pt x="86" y="224"/>
                  </a:lnTo>
                  <a:lnTo>
                    <a:pt x="88" y="222"/>
                  </a:lnTo>
                  <a:lnTo>
                    <a:pt x="86" y="222"/>
                  </a:lnTo>
                  <a:lnTo>
                    <a:pt x="84" y="222"/>
                  </a:lnTo>
                  <a:close/>
                  <a:moveTo>
                    <a:pt x="86" y="234"/>
                  </a:moveTo>
                  <a:lnTo>
                    <a:pt x="86" y="234"/>
                  </a:lnTo>
                  <a:lnTo>
                    <a:pt x="88" y="232"/>
                  </a:lnTo>
                  <a:lnTo>
                    <a:pt x="90" y="232"/>
                  </a:lnTo>
                  <a:lnTo>
                    <a:pt x="90" y="232"/>
                  </a:lnTo>
                  <a:lnTo>
                    <a:pt x="88" y="232"/>
                  </a:lnTo>
                  <a:lnTo>
                    <a:pt x="86" y="234"/>
                  </a:lnTo>
                  <a:close/>
                  <a:moveTo>
                    <a:pt x="78" y="252"/>
                  </a:moveTo>
                  <a:lnTo>
                    <a:pt x="80" y="252"/>
                  </a:lnTo>
                  <a:lnTo>
                    <a:pt x="80" y="250"/>
                  </a:lnTo>
                  <a:lnTo>
                    <a:pt x="80" y="250"/>
                  </a:lnTo>
                  <a:lnTo>
                    <a:pt x="80" y="248"/>
                  </a:lnTo>
                  <a:lnTo>
                    <a:pt x="84" y="246"/>
                  </a:lnTo>
                  <a:lnTo>
                    <a:pt x="84" y="244"/>
                  </a:lnTo>
                  <a:lnTo>
                    <a:pt x="86" y="242"/>
                  </a:lnTo>
                  <a:lnTo>
                    <a:pt x="86" y="240"/>
                  </a:lnTo>
                  <a:lnTo>
                    <a:pt x="84" y="238"/>
                  </a:lnTo>
                  <a:lnTo>
                    <a:pt x="84" y="238"/>
                  </a:lnTo>
                  <a:lnTo>
                    <a:pt x="84" y="236"/>
                  </a:lnTo>
                  <a:lnTo>
                    <a:pt x="86" y="234"/>
                  </a:lnTo>
                  <a:lnTo>
                    <a:pt x="84" y="234"/>
                  </a:lnTo>
                  <a:lnTo>
                    <a:pt x="84" y="234"/>
                  </a:lnTo>
                  <a:lnTo>
                    <a:pt x="80" y="234"/>
                  </a:lnTo>
                  <a:lnTo>
                    <a:pt x="78" y="238"/>
                  </a:lnTo>
                  <a:lnTo>
                    <a:pt x="78" y="238"/>
                  </a:lnTo>
                  <a:lnTo>
                    <a:pt x="76" y="240"/>
                  </a:lnTo>
                  <a:lnTo>
                    <a:pt x="78" y="244"/>
                  </a:lnTo>
                  <a:lnTo>
                    <a:pt x="76" y="244"/>
                  </a:lnTo>
                  <a:lnTo>
                    <a:pt x="78" y="248"/>
                  </a:lnTo>
                  <a:lnTo>
                    <a:pt x="80" y="248"/>
                  </a:lnTo>
                  <a:lnTo>
                    <a:pt x="78" y="250"/>
                  </a:lnTo>
                  <a:lnTo>
                    <a:pt x="78" y="252"/>
                  </a:lnTo>
                  <a:lnTo>
                    <a:pt x="78" y="252"/>
                  </a:lnTo>
                  <a:close/>
                  <a:moveTo>
                    <a:pt x="60" y="260"/>
                  </a:moveTo>
                  <a:lnTo>
                    <a:pt x="60" y="262"/>
                  </a:lnTo>
                  <a:lnTo>
                    <a:pt x="60" y="264"/>
                  </a:lnTo>
                  <a:lnTo>
                    <a:pt x="60" y="264"/>
                  </a:lnTo>
                  <a:lnTo>
                    <a:pt x="62" y="262"/>
                  </a:lnTo>
                  <a:lnTo>
                    <a:pt x="62" y="258"/>
                  </a:lnTo>
                  <a:lnTo>
                    <a:pt x="64" y="254"/>
                  </a:lnTo>
                  <a:lnTo>
                    <a:pt x="64" y="250"/>
                  </a:lnTo>
                  <a:lnTo>
                    <a:pt x="64" y="246"/>
                  </a:lnTo>
                  <a:lnTo>
                    <a:pt x="64" y="246"/>
                  </a:lnTo>
                  <a:lnTo>
                    <a:pt x="62" y="248"/>
                  </a:lnTo>
                  <a:lnTo>
                    <a:pt x="62" y="248"/>
                  </a:lnTo>
                  <a:lnTo>
                    <a:pt x="62" y="252"/>
                  </a:lnTo>
                  <a:lnTo>
                    <a:pt x="60" y="252"/>
                  </a:lnTo>
                  <a:lnTo>
                    <a:pt x="60" y="26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4" name="Svelbard">
              <a:extLst>
                <a:ext uri="{FF2B5EF4-FFF2-40B4-BE49-F238E27FC236}">
                  <a16:creationId xmlns:a16="http://schemas.microsoft.com/office/drawing/2014/main" id="{2BD18296-D87B-4600-9BA9-5FA95E99EA44}"/>
                </a:ext>
              </a:extLst>
            </p:cNvPr>
            <p:cNvSpPr>
              <a:spLocks noEditPoints="1"/>
            </p:cNvSpPr>
            <p:nvPr/>
          </p:nvSpPr>
          <p:spPr bwMode="auto">
            <a:xfrm>
              <a:off x="6065378" y="1761200"/>
              <a:ext cx="333012" cy="409566"/>
            </a:xfrm>
            <a:custGeom>
              <a:avLst/>
              <a:gdLst>
                <a:gd name="T0" fmla="*/ 166 w 174"/>
                <a:gd name="T1" fmla="*/ 20 h 214"/>
                <a:gd name="T2" fmla="*/ 72 w 174"/>
                <a:gd name="T3" fmla="*/ 2 h 214"/>
                <a:gd name="T4" fmla="*/ 58 w 174"/>
                <a:gd name="T5" fmla="*/ 22 h 214"/>
                <a:gd name="T6" fmla="*/ 76 w 174"/>
                <a:gd name="T7" fmla="*/ 40 h 214"/>
                <a:gd name="T8" fmla="*/ 78 w 174"/>
                <a:gd name="T9" fmla="*/ 42 h 214"/>
                <a:gd name="T10" fmla="*/ 70 w 174"/>
                <a:gd name="T11" fmla="*/ 44 h 214"/>
                <a:gd name="T12" fmla="*/ 92 w 174"/>
                <a:gd name="T13" fmla="*/ 52 h 214"/>
                <a:gd name="T14" fmla="*/ 108 w 174"/>
                <a:gd name="T15" fmla="*/ 54 h 214"/>
                <a:gd name="T16" fmla="*/ 124 w 174"/>
                <a:gd name="T17" fmla="*/ 38 h 214"/>
                <a:gd name="T18" fmla="*/ 122 w 174"/>
                <a:gd name="T19" fmla="*/ 22 h 214"/>
                <a:gd name="T20" fmla="*/ 106 w 174"/>
                <a:gd name="T21" fmla="*/ 16 h 214"/>
                <a:gd name="T22" fmla="*/ 98 w 174"/>
                <a:gd name="T23" fmla="*/ 22 h 214"/>
                <a:gd name="T24" fmla="*/ 90 w 174"/>
                <a:gd name="T25" fmla="*/ 12 h 214"/>
                <a:gd name="T26" fmla="*/ 90 w 174"/>
                <a:gd name="T27" fmla="*/ 30 h 214"/>
                <a:gd name="T28" fmla="*/ 78 w 174"/>
                <a:gd name="T29" fmla="*/ 22 h 214"/>
                <a:gd name="T30" fmla="*/ 68 w 174"/>
                <a:gd name="T31" fmla="*/ 10 h 214"/>
                <a:gd name="T32" fmla="*/ 66 w 174"/>
                <a:gd name="T33" fmla="*/ 26 h 214"/>
                <a:gd name="T34" fmla="*/ 58 w 174"/>
                <a:gd name="T35" fmla="*/ 30 h 214"/>
                <a:gd name="T36" fmla="*/ 140 w 174"/>
                <a:gd name="T37" fmla="*/ 70 h 214"/>
                <a:gd name="T38" fmla="*/ 144 w 174"/>
                <a:gd name="T39" fmla="*/ 66 h 214"/>
                <a:gd name="T40" fmla="*/ 134 w 174"/>
                <a:gd name="T41" fmla="*/ 74 h 214"/>
                <a:gd name="T42" fmla="*/ 108 w 174"/>
                <a:gd name="T43" fmla="*/ 92 h 214"/>
                <a:gd name="T44" fmla="*/ 120 w 174"/>
                <a:gd name="T45" fmla="*/ 106 h 214"/>
                <a:gd name="T46" fmla="*/ 106 w 174"/>
                <a:gd name="T47" fmla="*/ 120 h 214"/>
                <a:gd name="T48" fmla="*/ 90 w 174"/>
                <a:gd name="T49" fmla="*/ 120 h 214"/>
                <a:gd name="T50" fmla="*/ 90 w 174"/>
                <a:gd name="T51" fmla="*/ 100 h 214"/>
                <a:gd name="T52" fmla="*/ 80 w 174"/>
                <a:gd name="T53" fmla="*/ 84 h 214"/>
                <a:gd name="T54" fmla="*/ 96 w 174"/>
                <a:gd name="T55" fmla="*/ 90 h 214"/>
                <a:gd name="T56" fmla="*/ 90 w 174"/>
                <a:gd name="T57" fmla="*/ 78 h 214"/>
                <a:gd name="T58" fmla="*/ 8 w 174"/>
                <a:gd name="T59" fmla="*/ 88 h 214"/>
                <a:gd name="T60" fmla="*/ 8 w 174"/>
                <a:gd name="T61" fmla="*/ 84 h 214"/>
                <a:gd name="T62" fmla="*/ 58 w 174"/>
                <a:gd name="T63" fmla="*/ 150 h 214"/>
                <a:gd name="T64" fmla="*/ 52 w 174"/>
                <a:gd name="T65" fmla="*/ 138 h 214"/>
                <a:gd name="T66" fmla="*/ 40 w 174"/>
                <a:gd name="T67" fmla="*/ 130 h 214"/>
                <a:gd name="T68" fmla="*/ 32 w 174"/>
                <a:gd name="T69" fmla="*/ 120 h 214"/>
                <a:gd name="T70" fmla="*/ 42 w 174"/>
                <a:gd name="T71" fmla="*/ 118 h 214"/>
                <a:gd name="T72" fmla="*/ 48 w 174"/>
                <a:gd name="T73" fmla="*/ 108 h 214"/>
                <a:gd name="T74" fmla="*/ 46 w 174"/>
                <a:gd name="T75" fmla="*/ 106 h 214"/>
                <a:gd name="T76" fmla="*/ 30 w 174"/>
                <a:gd name="T77" fmla="*/ 110 h 214"/>
                <a:gd name="T78" fmla="*/ 38 w 174"/>
                <a:gd name="T79" fmla="*/ 98 h 214"/>
                <a:gd name="T80" fmla="*/ 54 w 174"/>
                <a:gd name="T81" fmla="*/ 84 h 214"/>
                <a:gd name="T82" fmla="*/ 44 w 174"/>
                <a:gd name="T83" fmla="*/ 86 h 214"/>
                <a:gd name="T84" fmla="*/ 38 w 174"/>
                <a:gd name="T85" fmla="*/ 78 h 214"/>
                <a:gd name="T86" fmla="*/ 36 w 174"/>
                <a:gd name="T87" fmla="*/ 88 h 214"/>
                <a:gd name="T88" fmla="*/ 20 w 174"/>
                <a:gd name="T89" fmla="*/ 90 h 214"/>
                <a:gd name="T90" fmla="*/ 14 w 174"/>
                <a:gd name="T91" fmla="*/ 80 h 214"/>
                <a:gd name="T92" fmla="*/ 12 w 174"/>
                <a:gd name="T93" fmla="*/ 74 h 214"/>
                <a:gd name="T94" fmla="*/ 12 w 174"/>
                <a:gd name="T95" fmla="*/ 58 h 214"/>
                <a:gd name="T96" fmla="*/ 0 w 174"/>
                <a:gd name="T97" fmla="*/ 54 h 214"/>
                <a:gd name="T98" fmla="*/ 12 w 174"/>
                <a:gd name="T99" fmla="*/ 46 h 214"/>
                <a:gd name="T100" fmla="*/ 26 w 174"/>
                <a:gd name="T101" fmla="*/ 42 h 214"/>
                <a:gd name="T102" fmla="*/ 22 w 174"/>
                <a:gd name="T103" fmla="*/ 48 h 214"/>
                <a:gd name="T104" fmla="*/ 28 w 174"/>
                <a:gd name="T105" fmla="*/ 60 h 214"/>
                <a:gd name="T106" fmla="*/ 36 w 174"/>
                <a:gd name="T107" fmla="*/ 48 h 214"/>
                <a:gd name="T108" fmla="*/ 44 w 174"/>
                <a:gd name="T109" fmla="*/ 70 h 214"/>
                <a:gd name="T110" fmla="*/ 40 w 174"/>
                <a:gd name="T111" fmla="*/ 40 h 214"/>
                <a:gd name="T112" fmla="*/ 56 w 174"/>
                <a:gd name="T113" fmla="*/ 40 h 214"/>
                <a:gd name="T114" fmla="*/ 60 w 174"/>
                <a:gd name="T115" fmla="*/ 44 h 214"/>
                <a:gd name="T116" fmla="*/ 86 w 174"/>
                <a:gd name="T117" fmla="*/ 72 h 214"/>
                <a:gd name="T118" fmla="*/ 76 w 174"/>
                <a:gd name="T119" fmla="*/ 82 h 214"/>
                <a:gd name="T120" fmla="*/ 68 w 174"/>
                <a:gd name="T121" fmla="*/ 104 h 214"/>
                <a:gd name="T122" fmla="*/ 64 w 174"/>
                <a:gd name="T123" fmla="*/ 124 h 214"/>
                <a:gd name="T124" fmla="*/ 86 w 174"/>
                <a:gd name="T125"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 h="214">
                  <a:moveTo>
                    <a:pt x="162" y="18"/>
                  </a:moveTo>
                  <a:lnTo>
                    <a:pt x="162" y="16"/>
                  </a:lnTo>
                  <a:lnTo>
                    <a:pt x="166" y="16"/>
                  </a:lnTo>
                  <a:lnTo>
                    <a:pt x="168" y="16"/>
                  </a:lnTo>
                  <a:lnTo>
                    <a:pt x="168" y="12"/>
                  </a:lnTo>
                  <a:lnTo>
                    <a:pt x="172" y="12"/>
                  </a:lnTo>
                  <a:lnTo>
                    <a:pt x="174" y="12"/>
                  </a:lnTo>
                  <a:lnTo>
                    <a:pt x="174" y="12"/>
                  </a:lnTo>
                  <a:lnTo>
                    <a:pt x="174" y="14"/>
                  </a:lnTo>
                  <a:lnTo>
                    <a:pt x="170" y="16"/>
                  </a:lnTo>
                  <a:lnTo>
                    <a:pt x="168" y="16"/>
                  </a:lnTo>
                  <a:lnTo>
                    <a:pt x="166" y="20"/>
                  </a:lnTo>
                  <a:lnTo>
                    <a:pt x="164" y="20"/>
                  </a:lnTo>
                  <a:lnTo>
                    <a:pt x="162" y="20"/>
                  </a:lnTo>
                  <a:lnTo>
                    <a:pt x="162" y="18"/>
                  </a:lnTo>
                  <a:close/>
                  <a:moveTo>
                    <a:pt x="130" y="22"/>
                  </a:moveTo>
                  <a:lnTo>
                    <a:pt x="132" y="22"/>
                  </a:lnTo>
                  <a:lnTo>
                    <a:pt x="134" y="22"/>
                  </a:lnTo>
                  <a:lnTo>
                    <a:pt x="134" y="22"/>
                  </a:lnTo>
                  <a:lnTo>
                    <a:pt x="134" y="20"/>
                  </a:lnTo>
                  <a:lnTo>
                    <a:pt x="132" y="20"/>
                  </a:lnTo>
                  <a:lnTo>
                    <a:pt x="130" y="20"/>
                  </a:lnTo>
                  <a:lnTo>
                    <a:pt x="130" y="22"/>
                  </a:lnTo>
                  <a:close/>
                  <a:moveTo>
                    <a:pt x="72" y="2"/>
                  </a:moveTo>
                  <a:lnTo>
                    <a:pt x="76" y="6"/>
                  </a:lnTo>
                  <a:lnTo>
                    <a:pt x="78" y="6"/>
                  </a:lnTo>
                  <a:lnTo>
                    <a:pt x="78" y="4"/>
                  </a:lnTo>
                  <a:lnTo>
                    <a:pt x="80" y="2"/>
                  </a:lnTo>
                  <a:lnTo>
                    <a:pt x="78" y="2"/>
                  </a:lnTo>
                  <a:lnTo>
                    <a:pt x="76" y="2"/>
                  </a:lnTo>
                  <a:lnTo>
                    <a:pt x="72" y="2"/>
                  </a:lnTo>
                  <a:lnTo>
                    <a:pt x="72" y="0"/>
                  </a:lnTo>
                  <a:lnTo>
                    <a:pt x="70" y="2"/>
                  </a:lnTo>
                  <a:lnTo>
                    <a:pt x="72" y="2"/>
                  </a:lnTo>
                  <a:close/>
                  <a:moveTo>
                    <a:pt x="60" y="22"/>
                  </a:moveTo>
                  <a:lnTo>
                    <a:pt x="58" y="22"/>
                  </a:lnTo>
                  <a:lnTo>
                    <a:pt x="58" y="20"/>
                  </a:lnTo>
                  <a:lnTo>
                    <a:pt x="58" y="20"/>
                  </a:lnTo>
                  <a:lnTo>
                    <a:pt x="60" y="18"/>
                  </a:lnTo>
                  <a:lnTo>
                    <a:pt x="60" y="18"/>
                  </a:lnTo>
                  <a:lnTo>
                    <a:pt x="62" y="20"/>
                  </a:lnTo>
                  <a:lnTo>
                    <a:pt x="62" y="22"/>
                  </a:lnTo>
                  <a:lnTo>
                    <a:pt x="60" y="22"/>
                  </a:lnTo>
                  <a:lnTo>
                    <a:pt x="60" y="22"/>
                  </a:lnTo>
                  <a:close/>
                  <a:moveTo>
                    <a:pt x="72" y="42"/>
                  </a:moveTo>
                  <a:lnTo>
                    <a:pt x="72" y="42"/>
                  </a:lnTo>
                  <a:lnTo>
                    <a:pt x="74" y="40"/>
                  </a:lnTo>
                  <a:lnTo>
                    <a:pt x="76" y="40"/>
                  </a:lnTo>
                  <a:lnTo>
                    <a:pt x="80" y="38"/>
                  </a:lnTo>
                  <a:lnTo>
                    <a:pt x="84" y="38"/>
                  </a:lnTo>
                  <a:lnTo>
                    <a:pt x="86" y="38"/>
                  </a:lnTo>
                  <a:lnTo>
                    <a:pt x="88" y="38"/>
                  </a:lnTo>
                  <a:lnTo>
                    <a:pt x="88" y="38"/>
                  </a:lnTo>
                  <a:lnTo>
                    <a:pt x="88" y="40"/>
                  </a:lnTo>
                  <a:lnTo>
                    <a:pt x="88" y="40"/>
                  </a:lnTo>
                  <a:lnTo>
                    <a:pt x="86" y="42"/>
                  </a:lnTo>
                  <a:lnTo>
                    <a:pt x="86" y="42"/>
                  </a:lnTo>
                  <a:lnTo>
                    <a:pt x="82" y="42"/>
                  </a:lnTo>
                  <a:lnTo>
                    <a:pt x="80" y="42"/>
                  </a:lnTo>
                  <a:lnTo>
                    <a:pt x="78" y="42"/>
                  </a:lnTo>
                  <a:lnTo>
                    <a:pt x="78" y="42"/>
                  </a:lnTo>
                  <a:lnTo>
                    <a:pt x="78" y="44"/>
                  </a:lnTo>
                  <a:lnTo>
                    <a:pt x="82" y="44"/>
                  </a:lnTo>
                  <a:lnTo>
                    <a:pt x="84" y="44"/>
                  </a:lnTo>
                  <a:lnTo>
                    <a:pt x="84" y="46"/>
                  </a:lnTo>
                  <a:lnTo>
                    <a:pt x="82" y="46"/>
                  </a:lnTo>
                  <a:lnTo>
                    <a:pt x="80" y="44"/>
                  </a:lnTo>
                  <a:lnTo>
                    <a:pt x="78" y="46"/>
                  </a:lnTo>
                  <a:lnTo>
                    <a:pt x="78" y="46"/>
                  </a:lnTo>
                  <a:lnTo>
                    <a:pt x="76" y="44"/>
                  </a:lnTo>
                  <a:lnTo>
                    <a:pt x="72" y="44"/>
                  </a:lnTo>
                  <a:lnTo>
                    <a:pt x="70" y="44"/>
                  </a:lnTo>
                  <a:lnTo>
                    <a:pt x="70" y="46"/>
                  </a:lnTo>
                  <a:lnTo>
                    <a:pt x="72" y="46"/>
                  </a:lnTo>
                  <a:lnTo>
                    <a:pt x="76" y="50"/>
                  </a:lnTo>
                  <a:lnTo>
                    <a:pt x="78" y="50"/>
                  </a:lnTo>
                  <a:lnTo>
                    <a:pt x="78" y="50"/>
                  </a:lnTo>
                  <a:lnTo>
                    <a:pt x="80" y="50"/>
                  </a:lnTo>
                  <a:lnTo>
                    <a:pt x="82" y="52"/>
                  </a:lnTo>
                  <a:lnTo>
                    <a:pt x="82" y="54"/>
                  </a:lnTo>
                  <a:lnTo>
                    <a:pt x="84" y="56"/>
                  </a:lnTo>
                  <a:lnTo>
                    <a:pt x="86" y="54"/>
                  </a:lnTo>
                  <a:lnTo>
                    <a:pt x="88" y="54"/>
                  </a:lnTo>
                  <a:lnTo>
                    <a:pt x="92" y="52"/>
                  </a:lnTo>
                  <a:lnTo>
                    <a:pt x="94" y="52"/>
                  </a:lnTo>
                  <a:lnTo>
                    <a:pt x="98" y="52"/>
                  </a:lnTo>
                  <a:lnTo>
                    <a:pt x="98" y="54"/>
                  </a:lnTo>
                  <a:lnTo>
                    <a:pt x="98" y="56"/>
                  </a:lnTo>
                  <a:lnTo>
                    <a:pt x="98" y="58"/>
                  </a:lnTo>
                  <a:lnTo>
                    <a:pt x="100" y="60"/>
                  </a:lnTo>
                  <a:lnTo>
                    <a:pt x="104" y="60"/>
                  </a:lnTo>
                  <a:lnTo>
                    <a:pt x="106" y="58"/>
                  </a:lnTo>
                  <a:lnTo>
                    <a:pt x="108" y="58"/>
                  </a:lnTo>
                  <a:lnTo>
                    <a:pt x="108" y="58"/>
                  </a:lnTo>
                  <a:lnTo>
                    <a:pt x="108" y="56"/>
                  </a:lnTo>
                  <a:lnTo>
                    <a:pt x="108" y="54"/>
                  </a:lnTo>
                  <a:lnTo>
                    <a:pt x="110" y="52"/>
                  </a:lnTo>
                  <a:lnTo>
                    <a:pt x="112" y="52"/>
                  </a:lnTo>
                  <a:lnTo>
                    <a:pt x="114" y="52"/>
                  </a:lnTo>
                  <a:lnTo>
                    <a:pt x="116" y="54"/>
                  </a:lnTo>
                  <a:lnTo>
                    <a:pt x="118" y="54"/>
                  </a:lnTo>
                  <a:lnTo>
                    <a:pt x="120" y="52"/>
                  </a:lnTo>
                  <a:lnTo>
                    <a:pt x="120" y="50"/>
                  </a:lnTo>
                  <a:lnTo>
                    <a:pt x="120" y="48"/>
                  </a:lnTo>
                  <a:lnTo>
                    <a:pt x="120" y="46"/>
                  </a:lnTo>
                  <a:lnTo>
                    <a:pt x="122" y="44"/>
                  </a:lnTo>
                  <a:lnTo>
                    <a:pt x="122" y="42"/>
                  </a:lnTo>
                  <a:lnTo>
                    <a:pt x="124" y="38"/>
                  </a:lnTo>
                  <a:lnTo>
                    <a:pt x="126" y="36"/>
                  </a:lnTo>
                  <a:lnTo>
                    <a:pt x="128" y="34"/>
                  </a:lnTo>
                  <a:lnTo>
                    <a:pt x="130" y="32"/>
                  </a:lnTo>
                  <a:lnTo>
                    <a:pt x="130" y="30"/>
                  </a:lnTo>
                  <a:lnTo>
                    <a:pt x="128" y="28"/>
                  </a:lnTo>
                  <a:lnTo>
                    <a:pt x="128" y="26"/>
                  </a:lnTo>
                  <a:lnTo>
                    <a:pt x="130" y="24"/>
                  </a:lnTo>
                  <a:lnTo>
                    <a:pt x="130" y="24"/>
                  </a:lnTo>
                  <a:lnTo>
                    <a:pt x="128" y="22"/>
                  </a:lnTo>
                  <a:lnTo>
                    <a:pt x="126" y="22"/>
                  </a:lnTo>
                  <a:lnTo>
                    <a:pt x="124" y="22"/>
                  </a:lnTo>
                  <a:lnTo>
                    <a:pt x="122" y="22"/>
                  </a:lnTo>
                  <a:lnTo>
                    <a:pt x="118" y="22"/>
                  </a:lnTo>
                  <a:lnTo>
                    <a:pt x="116" y="20"/>
                  </a:lnTo>
                  <a:lnTo>
                    <a:pt x="114" y="20"/>
                  </a:lnTo>
                  <a:lnTo>
                    <a:pt x="112" y="20"/>
                  </a:lnTo>
                  <a:lnTo>
                    <a:pt x="110" y="18"/>
                  </a:lnTo>
                  <a:lnTo>
                    <a:pt x="110" y="18"/>
                  </a:lnTo>
                  <a:lnTo>
                    <a:pt x="108" y="16"/>
                  </a:lnTo>
                  <a:lnTo>
                    <a:pt x="106" y="18"/>
                  </a:lnTo>
                  <a:lnTo>
                    <a:pt x="106" y="18"/>
                  </a:lnTo>
                  <a:lnTo>
                    <a:pt x="106" y="16"/>
                  </a:lnTo>
                  <a:lnTo>
                    <a:pt x="106" y="14"/>
                  </a:lnTo>
                  <a:lnTo>
                    <a:pt x="106" y="16"/>
                  </a:lnTo>
                  <a:lnTo>
                    <a:pt x="104" y="18"/>
                  </a:lnTo>
                  <a:lnTo>
                    <a:pt x="104" y="18"/>
                  </a:lnTo>
                  <a:lnTo>
                    <a:pt x="102" y="16"/>
                  </a:lnTo>
                  <a:lnTo>
                    <a:pt x="102" y="16"/>
                  </a:lnTo>
                  <a:lnTo>
                    <a:pt x="102" y="16"/>
                  </a:lnTo>
                  <a:lnTo>
                    <a:pt x="102" y="16"/>
                  </a:lnTo>
                  <a:lnTo>
                    <a:pt x="102" y="18"/>
                  </a:lnTo>
                  <a:lnTo>
                    <a:pt x="100" y="20"/>
                  </a:lnTo>
                  <a:lnTo>
                    <a:pt x="100" y="22"/>
                  </a:lnTo>
                  <a:lnTo>
                    <a:pt x="100" y="24"/>
                  </a:lnTo>
                  <a:lnTo>
                    <a:pt x="98" y="22"/>
                  </a:lnTo>
                  <a:lnTo>
                    <a:pt x="98" y="22"/>
                  </a:lnTo>
                  <a:lnTo>
                    <a:pt x="96" y="22"/>
                  </a:lnTo>
                  <a:lnTo>
                    <a:pt x="96" y="22"/>
                  </a:lnTo>
                  <a:lnTo>
                    <a:pt x="96" y="24"/>
                  </a:lnTo>
                  <a:lnTo>
                    <a:pt x="96" y="22"/>
                  </a:lnTo>
                  <a:lnTo>
                    <a:pt x="94" y="20"/>
                  </a:lnTo>
                  <a:lnTo>
                    <a:pt x="96" y="18"/>
                  </a:lnTo>
                  <a:lnTo>
                    <a:pt x="96" y="14"/>
                  </a:lnTo>
                  <a:lnTo>
                    <a:pt x="96" y="12"/>
                  </a:lnTo>
                  <a:lnTo>
                    <a:pt x="92" y="12"/>
                  </a:lnTo>
                  <a:lnTo>
                    <a:pt x="92" y="10"/>
                  </a:lnTo>
                  <a:lnTo>
                    <a:pt x="90" y="10"/>
                  </a:lnTo>
                  <a:lnTo>
                    <a:pt x="90" y="12"/>
                  </a:lnTo>
                  <a:lnTo>
                    <a:pt x="92" y="12"/>
                  </a:lnTo>
                  <a:lnTo>
                    <a:pt x="92" y="14"/>
                  </a:lnTo>
                  <a:lnTo>
                    <a:pt x="90" y="14"/>
                  </a:lnTo>
                  <a:lnTo>
                    <a:pt x="90" y="12"/>
                  </a:lnTo>
                  <a:lnTo>
                    <a:pt x="88" y="14"/>
                  </a:lnTo>
                  <a:lnTo>
                    <a:pt x="88" y="16"/>
                  </a:lnTo>
                  <a:lnTo>
                    <a:pt x="90" y="18"/>
                  </a:lnTo>
                  <a:lnTo>
                    <a:pt x="90" y="20"/>
                  </a:lnTo>
                  <a:lnTo>
                    <a:pt x="90" y="22"/>
                  </a:lnTo>
                  <a:lnTo>
                    <a:pt x="90" y="24"/>
                  </a:lnTo>
                  <a:lnTo>
                    <a:pt x="92" y="28"/>
                  </a:lnTo>
                  <a:lnTo>
                    <a:pt x="90" y="30"/>
                  </a:lnTo>
                  <a:lnTo>
                    <a:pt x="90" y="30"/>
                  </a:lnTo>
                  <a:lnTo>
                    <a:pt x="88" y="28"/>
                  </a:lnTo>
                  <a:lnTo>
                    <a:pt x="86" y="26"/>
                  </a:lnTo>
                  <a:lnTo>
                    <a:pt x="84" y="24"/>
                  </a:lnTo>
                  <a:lnTo>
                    <a:pt x="84" y="24"/>
                  </a:lnTo>
                  <a:lnTo>
                    <a:pt x="86" y="22"/>
                  </a:lnTo>
                  <a:lnTo>
                    <a:pt x="86" y="20"/>
                  </a:lnTo>
                  <a:lnTo>
                    <a:pt x="84" y="20"/>
                  </a:lnTo>
                  <a:lnTo>
                    <a:pt x="82" y="22"/>
                  </a:lnTo>
                  <a:lnTo>
                    <a:pt x="80" y="22"/>
                  </a:lnTo>
                  <a:lnTo>
                    <a:pt x="80" y="22"/>
                  </a:lnTo>
                  <a:lnTo>
                    <a:pt x="78" y="22"/>
                  </a:lnTo>
                  <a:lnTo>
                    <a:pt x="76" y="22"/>
                  </a:lnTo>
                  <a:lnTo>
                    <a:pt x="76" y="22"/>
                  </a:lnTo>
                  <a:lnTo>
                    <a:pt x="76" y="20"/>
                  </a:lnTo>
                  <a:lnTo>
                    <a:pt x="74" y="20"/>
                  </a:lnTo>
                  <a:lnTo>
                    <a:pt x="74" y="18"/>
                  </a:lnTo>
                  <a:lnTo>
                    <a:pt x="72" y="16"/>
                  </a:lnTo>
                  <a:lnTo>
                    <a:pt x="72" y="16"/>
                  </a:lnTo>
                  <a:lnTo>
                    <a:pt x="70" y="16"/>
                  </a:lnTo>
                  <a:lnTo>
                    <a:pt x="68" y="14"/>
                  </a:lnTo>
                  <a:lnTo>
                    <a:pt x="70" y="12"/>
                  </a:lnTo>
                  <a:lnTo>
                    <a:pt x="68" y="10"/>
                  </a:lnTo>
                  <a:lnTo>
                    <a:pt x="68" y="10"/>
                  </a:lnTo>
                  <a:lnTo>
                    <a:pt x="66" y="12"/>
                  </a:lnTo>
                  <a:lnTo>
                    <a:pt x="66" y="14"/>
                  </a:lnTo>
                  <a:lnTo>
                    <a:pt x="66" y="18"/>
                  </a:lnTo>
                  <a:lnTo>
                    <a:pt x="68" y="20"/>
                  </a:lnTo>
                  <a:lnTo>
                    <a:pt x="68" y="22"/>
                  </a:lnTo>
                  <a:lnTo>
                    <a:pt x="68" y="24"/>
                  </a:lnTo>
                  <a:lnTo>
                    <a:pt x="66" y="22"/>
                  </a:lnTo>
                  <a:lnTo>
                    <a:pt x="64" y="20"/>
                  </a:lnTo>
                  <a:lnTo>
                    <a:pt x="64" y="20"/>
                  </a:lnTo>
                  <a:lnTo>
                    <a:pt x="64" y="22"/>
                  </a:lnTo>
                  <a:lnTo>
                    <a:pt x="64" y="24"/>
                  </a:lnTo>
                  <a:lnTo>
                    <a:pt x="66" y="26"/>
                  </a:lnTo>
                  <a:lnTo>
                    <a:pt x="66" y="28"/>
                  </a:lnTo>
                  <a:lnTo>
                    <a:pt x="64" y="30"/>
                  </a:lnTo>
                  <a:lnTo>
                    <a:pt x="64" y="28"/>
                  </a:lnTo>
                  <a:lnTo>
                    <a:pt x="64" y="26"/>
                  </a:lnTo>
                  <a:lnTo>
                    <a:pt x="62" y="24"/>
                  </a:lnTo>
                  <a:lnTo>
                    <a:pt x="58" y="26"/>
                  </a:lnTo>
                  <a:lnTo>
                    <a:pt x="56" y="24"/>
                  </a:lnTo>
                  <a:lnTo>
                    <a:pt x="56" y="26"/>
                  </a:lnTo>
                  <a:lnTo>
                    <a:pt x="56" y="28"/>
                  </a:lnTo>
                  <a:lnTo>
                    <a:pt x="58" y="28"/>
                  </a:lnTo>
                  <a:lnTo>
                    <a:pt x="58" y="30"/>
                  </a:lnTo>
                  <a:lnTo>
                    <a:pt x="58" y="30"/>
                  </a:lnTo>
                  <a:lnTo>
                    <a:pt x="58" y="30"/>
                  </a:lnTo>
                  <a:lnTo>
                    <a:pt x="62" y="30"/>
                  </a:lnTo>
                  <a:lnTo>
                    <a:pt x="62" y="32"/>
                  </a:lnTo>
                  <a:lnTo>
                    <a:pt x="58" y="34"/>
                  </a:lnTo>
                  <a:lnTo>
                    <a:pt x="58" y="36"/>
                  </a:lnTo>
                  <a:lnTo>
                    <a:pt x="60" y="40"/>
                  </a:lnTo>
                  <a:lnTo>
                    <a:pt x="62" y="40"/>
                  </a:lnTo>
                  <a:lnTo>
                    <a:pt x="64" y="42"/>
                  </a:lnTo>
                  <a:lnTo>
                    <a:pt x="68" y="42"/>
                  </a:lnTo>
                  <a:lnTo>
                    <a:pt x="70" y="40"/>
                  </a:lnTo>
                  <a:lnTo>
                    <a:pt x="72" y="42"/>
                  </a:lnTo>
                  <a:close/>
                  <a:moveTo>
                    <a:pt x="140" y="70"/>
                  </a:moveTo>
                  <a:lnTo>
                    <a:pt x="142" y="66"/>
                  </a:lnTo>
                  <a:lnTo>
                    <a:pt x="144" y="64"/>
                  </a:lnTo>
                  <a:lnTo>
                    <a:pt x="146" y="64"/>
                  </a:lnTo>
                  <a:lnTo>
                    <a:pt x="148" y="64"/>
                  </a:lnTo>
                  <a:lnTo>
                    <a:pt x="148" y="64"/>
                  </a:lnTo>
                  <a:lnTo>
                    <a:pt x="152" y="64"/>
                  </a:lnTo>
                  <a:lnTo>
                    <a:pt x="154" y="64"/>
                  </a:lnTo>
                  <a:lnTo>
                    <a:pt x="152" y="66"/>
                  </a:lnTo>
                  <a:lnTo>
                    <a:pt x="150" y="68"/>
                  </a:lnTo>
                  <a:lnTo>
                    <a:pt x="148" y="66"/>
                  </a:lnTo>
                  <a:lnTo>
                    <a:pt x="146" y="66"/>
                  </a:lnTo>
                  <a:lnTo>
                    <a:pt x="144" y="66"/>
                  </a:lnTo>
                  <a:lnTo>
                    <a:pt x="144" y="66"/>
                  </a:lnTo>
                  <a:lnTo>
                    <a:pt x="142" y="70"/>
                  </a:lnTo>
                  <a:lnTo>
                    <a:pt x="140" y="70"/>
                  </a:lnTo>
                  <a:close/>
                  <a:moveTo>
                    <a:pt x="132" y="78"/>
                  </a:moveTo>
                  <a:lnTo>
                    <a:pt x="132" y="76"/>
                  </a:lnTo>
                  <a:lnTo>
                    <a:pt x="130" y="74"/>
                  </a:lnTo>
                  <a:lnTo>
                    <a:pt x="130" y="72"/>
                  </a:lnTo>
                  <a:lnTo>
                    <a:pt x="130" y="72"/>
                  </a:lnTo>
                  <a:lnTo>
                    <a:pt x="132" y="70"/>
                  </a:lnTo>
                  <a:lnTo>
                    <a:pt x="132" y="70"/>
                  </a:lnTo>
                  <a:lnTo>
                    <a:pt x="132" y="72"/>
                  </a:lnTo>
                  <a:lnTo>
                    <a:pt x="134" y="74"/>
                  </a:lnTo>
                  <a:lnTo>
                    <a:pt x="134" y="76"/>
                  </a:lnTo>
                  <a:lnTo>
                    <a:pt x="132" y="78"/>
                  </a:lnTo>
                  <a:lnTo>
                    <a:pt x="132" y="78"/>
                  </a:lnTo>
                  <a:close/>
                  <a:moveTo>
                    <a:pt x="88" y="98"/>
                  </a:moveTo>
                  <a:lnTo>
                    <a:pt x="88" y="96"/>
                  </a:lnTo>
                  <a:lnTo>
                    <a:pt x="92" y="94"/>
                  </a:lnTo>
                  <a:lnTo>
                    <a:pt x="96" y="92"/>
                  </a:lnTo>
                  <a:lnTo>
                    <a:pt x="98" y="92"/>
                  </a:lnTo>
                  <a:lnTo>
                    <a:pt x="102" y="90"/>
                  </a:lnTo>
                  <a:lnTo>
                    <a:pt x="106" y="88"/>
                  </a:lnTo>
                  <a:lnTo>
                    <a:pt x="106" y="90"/>
                  </a:lnTo>
                  <a:lnTo>
                    <a:pt x="108" y="92"/>
                  </a:lnTo>
                  <a:lnTo>
                    <a:pt x="108" y="94"/>
                  </a:lnTo>
                  <a:lnTo>
                    <a:pt x="106" y="94"/>
                  </a:lnTo>
                  <a:lnTo>
                    <a:pt x="106" y="96"/>
                  </a:lnTo>
                  <a:lnTo>
                    <a:pt x="106" y="100"/>
                  </a:lnTo>
                  <a:lnTo>
                    <a:pt x="108" y="102"/>
                  </a:lnTo>
                  <a:lnTo>
                    <a:pt x="112" y="104"/>
                  </a:lnTo>
                  <a:lnTo>
                    <a:pt x="112" y="102"/>
                  </a:lnTo>
                  <a:lnTo>
                    <a:pt x="116" y="100"/>
                  </a:lnTo>
                  <a:lnTo>
                    <a:pt x="118" y="102"/>
                  </a:lnTo>
                  <a:lnTo>
                    <a:pt x="118" y="104"/>
                  </a:lnTo>
                  <a:lnTo>
                    <a:pt x="120" y="104"/>
                  </a:lnTo>
                  <a:lnTo>
                    <a:pt x="120" y="106"/>
                  </a:lnTo>
                  <a:lnTo>
                    <a:pt x="118" y="106"/>
                  </a:lnTo>
                  <a:lnTo>
                    <a:pt x="116" y="110"/>
                  </a:lnTo>
                  <a:lnTo>
                    <a:pt x="114" y="112"/>
                  </a:lnTo>
                  <a:lnTo>
                    <a:pt x="114" y="118"/>
                  </a:lnTo>
                  <a:lnTo>
                    <a:pt x="112" y="118"/>
                  </a:lnTo>
                  <a:lnTo>
                    <a:pt x="108" y="120"/>
                  </a:lnTo>
                  <a:lnTo>
                    <a:pt x="108" y="120"/>
                  </a:lnTo>
                  <a:lnTo>
                    <a:pt x="108" y="122"/>
                  </a:lnTo>
                  <a:lnTo>
                    <a:pt x="106" y="124"/>
                  </a:lnTo>
                  <a:lnTo>
                    <a:pt x="104" y="124"/>
                  </a:lnTo>
                  <a:lnTo>
                    <a:pt x="104" y="122"/>
                  </a:lnTo>
                  <a:lnTo>
                    <a:pt x="106" y="120"/>
                  </a:lnTo>
                  <a:lnTo>
                    <a:pt x="104" y="118"/>
                  </a:lnTo>
                  <a:lnTo>
                    <a:pt x="106" y="114"/>
                  </a:lnTo>
                  <a:lnTo>
                    <a:pt x="106" y="112"/>
                  </a:lnTo>
                  <a:lnTo>
                    <a:pt x="104" y="112"/>
                  </a:lnTo>
                  <a:lnTo>
                    <a:pt x="102" y="112"/>
                  </a:lnTo>
                  <a:lnTo>
                    <a:pt x="102" y="112"/>
                  </a:lnTo>
                  <a:lnTo>
                    <a:pt x="100" y="116"/>
                  </a:lnTo>
                  <a:lnTo>
                    <a:pt x="98" y="116"/>
                  </a:lnTo>
                  <a:lnTo>
                    <a:pt x="96" y="116"/>
                  </a:lnTo>
                  <a:lnTo>
                    <a:pt x="94" y="120"/>
                  </a:lnTo>
                  <a:lnTo>
                    <a:pt x="92" y="120"/>
                  </a:lnTo>
                  <a:lnTo>
                    <a:pt x="90" y="120"/>
                  </a:lnTo>
                  <a:lnTo>
                    <a:pt x="90" y="120"/>
                  </a:lnTo>
                  <a:lnTo>
                    <a:pt x="88" y="118"/>
                  </a:lnTo>
                  <a:lnTo>
                    <a:pt x="90" y="118"/>
                  </a:lnTo>
                  <a:lnTo>
                    <a:pt x="90" y="114"/>
                  </a:lnTo>
                  <a:lnTo>
                    <a:pt x="92" y="114"/>
                  </a:lnTo>
                  <a:lnTo>
                    <a:pt x="92" y="110"/>
                  </a:lnTo>
                  <a:lnTo>
                    <a:pt x="94" y="106"/>
                  </a:lnTo>
                  <a:lnTo>
                    <a:pt x="94" y="104"/>
                  </a:lnTo>
                  <a:lnTo>
                    <a:pt x="94" y="102"/>
                  </a:lnTo>
                  <a:lnTo>
                    <a:pt x="94" y="102"/>
                  </a:lnTo>
                  <a:lnTo>
                    <a:pt x="92" y="102"/>
                  </a:lnTo>
                  <a:lnTo>
                    <a:pt x="90" y="100"/>
                  </a:lnTo>
                  <a:lnTo>
                    <a:pt x="88" y="98"/>
                  </a:lnTo>
                  <a:close/>
                  <a:moveTo>
                    <a:pt x="76" y="62"/>
                  </a:moveTo>
                  <a:lnTo>
                    <a:pt x="78" y="64"/>
                  </a:lnTo>
                  <a:lnTo>
                    <a:pt x="78" y="66"/>
                  </a:lnTo>
                  <a:lnTo>
                    <a:pt x="80" y="66"/>
                  </a:lnTo>
                  <a:lnTo>
                    <a:pt x="82" y="66"/>
                  </a:lnTo>
                  <a:lnTo>
                    <a:pt x="82" y="64"/>
                  </a:lnTo>
                  <a:lnTo>
                    <a:pt x="82" y="62"/>
                  </a:lnTo>
                  <a:lnTo>
                    <a:pt x="78" y="62"/>
                  </a:lnTo>
                  <a:lnTo>
                    <a:pt x="76" y="62"/>
                  </a:lnTo>
                  <a:lnTo>
                    <a:pt x="76" y="62"/>
                  </a:lnTo>
                  <a:close/>
                  <a:moveTo>
                    <a:pt x="80" y="84"/>
                  </a:moveTo>
                  <a:lnTo>
                    <a:pt x="82" y="86"/>
                  </a:lnTo>
                  <a:lnTo>
                    <a:pt x="86" y="86"/>
                  </a:lnTo>
                  <a:lnTo>
                    <a:pt x="86" y="88"/>
                  </a:lnTo>
                  <a:lnTo>
                    <a:pt x="86" y="88"/>
                  </a:lnTo>
                  <a:lnTo>
                    <a:pt x="86" y="90"/>
                  </a:lnTo>
                  <a:lnTo>
                    <a:pt x="88" y="90"/>
                  </a:lnTo>
                  <a:lnTo>
                    <a:pt x="86" y="92"/>
                  </a:lnTo>
                  <a:lnTo>
                    <a:pt x="88" y="92"/>
                  </a:lnTo>
                  <a:lnTo>
                    <a:pt x="90" y="92"/>
                  </a:lnTo>
                  <a:lnTo>
                    <a:pt x="90" y="92"/>
                  </a:lnTo>
                  <a:lnTo>
                    <a:pt x="94" y="90"/>
                  </a:lnTo>
                  <a:lnTo>
                    <a:pt x="96" y="90"/>
                  </a:lnTo>
                  <a:lnTo>
                    <a:pt x="98" y="88"/>
                  </a:lnTo>
                  <a:lnTo>
                    <a:pt x="96" y="88"/>
                  </a:lnTo>
                  <a:lnTo>
                    <a:pt x="98" y="84"/>
                  </a:lnTo>
                  <a:lnTo>
                    <a:pt x="98" y="84"/>
                  </a:lnTo>
                  <a:lnTo>
                    <a:pt x="100" y="82"/>
                  </a:lnTo>
                  <a:lnTo>
                    <a:pt x="98" y="80"/>
                  </a:lnTo>
                  <a:lnTo>
                    <a:pt x="96" y="78"/>
                  </a:lnTo>
                  <a:lnTo>
                    <a:pt x="96" y="78"/>
                  </a:lnTo>
                  <a:lnTo>
                    <a:pt x="94" y="78"/>
                  </a:lnTo>
                  <a:lnTo>
                    <a:pt x="94" y="78"/>
                  </a:lnTo>
                  <a:lnTo>
                    <a:pt x="90" y="80"/>
                  </a:lnTo>
                  <a:lnTo>
                    <a:pt x="90" y="78"/>
                  </a:lnTo>
                  <a:lnTo>
                    <a:pt x="88" y="78"/>
                  </a:lnTo>
                  <a:lnTo>
                    <a:pt x="86" y="80"/>
                  </a:lnTo>
                  <a:lnTo>
                    <a:pt x="86" y="80"/>
                  </a:lnTo>
                  <a:lnTo>
                    <a:pt x="86" y="82"/>
                  </a:lnTo>
                  <a:lnTo>
                    <a:pt x="84" y="82"/>
                  </a:lnTo>
                  <a:lnTo>
                    <a:pt x="82" y="84"/>
                  </a:lnTo>
                  <a:lnTo>
                    <a:pt x="80" y="84"/>
                  </a:lnTo>
                  <a:close/>
                  <a:moveTo>
                    <a:pt x="12" y="96"/>
                  </a:moveTo>
                  <a:lnTo>
                    <a:pt x="12" y="92"/>
                  </a:lnTo>
                  <a:lnTo>
                    <a:pt x="10" y="92"/>
                  </a:lnTo>
                  <a:lnTo>
                    <a:pt x="10" y="90"/>
                  </a:lnTo>
                  <a:lnTo>
                    <a:pt x="8" y="88"/>
                  </a:lnTo>
                  <a:lnTo>
                    <a:pt x="6" y="88"/>
                  </a:lnTo>
                  <a:lnTo>
                    <a:pt x="4" y="86"/>
                  </a:lnTo>
                  <a:lnTo>
                    <a:pt x="4" y="82"/>
                  </a:lnTo>
                  <a:lnTo>
                    <a:pt x="2" y="80"/>
                  </a:lnTo>
                  <a:lnTo>
                    <a:pt x="2" y="78"/>
                  </a:lnTo>
                  <a:lnTo>
                    <a:pt x="2" y="74"/>
                  </a:lnTo>
                  <a:lnTo>
                    <a:pt x="2" y="74"/>
                  </a:lnTo>
                  <a:lnTo>
                    <a:pt x="4" y="74"/>
                  </a:lnTo>
                  <a:lnTo>
                    <a:pt x="6" y="76"/>
                  </a:lnTo>
                  <a:lnTo>
                    <a:pt x="6" y="78"/>
                  </a:lnTo>
                  <a:lnTo>
                    <a:pt x="6" y="82"/>
                  </a:lnTo>
                  <a:lnTo>
                    <a:pt x="8" y="84"/>
                  </a:lnTo>
                  <a:lnTo>
                    <a:pt x="10" y="86"/>
                  </a:lnTo>
                  <a:lnTo>
                    <a:pt x="10" y="86"/>
                  </a:lnTo>
                  <a:lnTo>
                    <a:pt x="10" y="86"/>
                  </a:lnTo>
                  <a:lnTo>
                    <a:pt x="12" y="86"/>
                  </a:lnTo>
                  <a:lnTo>
                    <a:pt x="12" y="88"/>
                  </a:lnTo>
                  <a:lnTo>
                    <a:pt x="14" y="92"/>
                  </a:lnTo>
                  <a:lnTo>
                    <a:pt x="16" y="94"/>
                  </a:lnTo>
                  <a:lnTo>
                    <a:pt x="14" y="96"/>
                  </a:lnTo>
                  <a:lnTo>
                    <a:pt x="14" y="96"/>
                  </a:lnTo>
                  <a:lnTo>
                    <a:pt x="12" y="96"/>
                  </a:lnTo>
                  <a:lnTo>
                    <a:pt x="12" y="96"/>
                  </a:lnTo>
                  <a:close/>
                  <a:moveTo>
                    <a:pt x="58" y="150"/>
                  </a:moveTo>
                  <a:lnTo>
                    <a:pt x="58" y="150"/>
                  </a:lnTo>
                  <a:lnTo>
                    <a:pt x="56" y="150"/>
                  </a:lnTo>
                  <a:lnTo>
                    <a:pt x="56" y="150"/>
                  </a:lnTo>
                  <a:lnTo>
                    <a:pt x="54" y="150"/>
                  </a:lnTo>
                  <a:lnTo>
                    <a:pt x="54" y="150"/>
                  </a:lnTo>
                  <a:lnTo>
                    <a:pt x="54" y="146"/>
                  </a:lnTo>
                  <a:lnTo>
                    <a:pt x="54" y="144"/>
                  </a:lnTo>
                  <a:lnTo>
                    <a:pt x="52" y="144"/>
                  </a:lnTo>
                  <a:lnTo>
                    <a:pt x="48" y="140"/>
                  </a:lnTo>
                  <a:lnTo>
                    <a:pt x="48" y="140"/>
                  </a:lnTo>
                  <a:lnTo>
                    <a:pt x="50" y="138"/>
                  </a:lnTo>
                  <a:lnTo>
                    <a:pt x="52" y="138"/>
                  </a:lnTo>
                  <a:lnTo>
                    <a:pt x="52" y="136"/>
                  </a:lnTo>
                  <a:lnTo>
                    <a:pt x="52" y="134"/>
                  </a:lnTo>
                  <a:lnTo>
                    <a:pt x="52" y="134"/>
                  </a:lnTo>
                  <a:lnTo>
                    <a:pt x="50" y="134"/>
                  </a:lnTo>
                  <a:lnTo>
                    <a:pt x="50" y="134"/>
                  </a:lnTo>
                  <a:lnTo>
                    <a:pt x="50" y="134"/>
                  </a:lnTo>
                  <a:lnTo>
                    <a:pt x="48" y="136"/>
                  </a:lnTo>
                  <a:lnTo>
                    <a:pt x="46" y="136"/>
                  </a:lnTo>
                  <a:lnTo>
                    <a:pt x="44" y="134"/>
                  </a:lnTo>
                  <a:lnTo>
                    <a:pt x="44" y="132"/>
                  </a:lnTo>
                  <a:lnTo>
                    <a:pt x="42" y="132"/>
                  </a:lnTo>
                  <a:lnTo>
                    <a:pt x="40" y="130"/>
                  </a:lnTo>
                  <a:lnTo>
                    <a:pt x="40" y="130"/>
                  </a:lnTo>
                  <a:lnTo>
                    <a:pt x="38" y="130"/>
                  </a:lnTo>
                  <a:lnTo>
                    <a:pt x="38" y="128"/>
                  </a:lnTo>
                  <a:lnTo>
                    <a:pt x="38" y="128"/>
                  </a:lnTo>
                  <a:lnTo>
                    <a:pt x="36" y="126"/>
                  </a:lnTo>
                  <a:lnTo>
                    <a:pt x="36" y="126"/>
                  </a:lnTo>
                  <a:lnTo>
                    <a:pt x="34" y="126"/>
                  </a:lnTo>
                  <a:lnTo>
                    <a:pt x="34" y="124"/>
                  </a:lnTo>
                  <a:lnTo>
                    <a:pt x="32" y="122"/>
                  </a:lnTo>
                  <a:lnTo>
                    <a:pt x="32" y="122"/>
                  </a:lnTo>
                  <a:lnTo>
                    <a:pt x="32" y="120"/>
                  </a:lnTo>
                  <a:lnTo>
                    <a:pt x="32" y="120"/>
                  </a:lnTo>
                  <a:lnTo>
                    <a:pt x="32" y="120"/>
                  </a:lnTo>
                  <a:lnTo>
                    <a:pt x="32" y="118"/>
                  </a:lnTo>
                  <a:lnTo>
                    <a:pt x="32" y="116"/>
                  </a:lnTo>
                  <a:lnTo>
                    <a:pt x="32" y="116"/>
                  </a:lnTo>
                  <a:lnTo>
                    <a:pt x="34" y="114"/>
                  </a:lnTo>
                  <a:lnTo>
                    <a:pt x="36" y="114"/>
                  </a:lnTo>
                  <a:lnTo>
                    <a:pt x="36" y="116"/>
                  </a:lnTo>
                  <a:lnTo>
                    <a:pt x="38" y="116"/>
                  </a:lnTo>
                  <a:lnTo>
                    <a:pt x="38" y="116"/>
                  </a:lnTo>
                  <a:lnTo>
                    <a:pt x="40" y="116"/>
                  </a:lnTo>
                  <a:lnTo>
                    <a:pt x="42" y="116"/>
                  </a:lnTo>
                  <a:lnTo>
                    <a:pt x="42" y="118"/>
                  </a:lnTo>
                  <a:lnTo>
                    <a:pt x="44" y="116"/>
                  </a:lnTo>
                  <a:lnTo>
                    <a:pt x="48" y="116"/>
                  </a:lnTo>
                  <a:lnTo>
                    <a:pt x="48" y="116"/>
                  </a:lnTo>
                  <a:lnTo>
                    <a:pt x="46" y="114"/>
                  </a:lnTo>
                  <a:lnTo>
                    <a:pt x="44" y="114"/>
                  </a:lnTo>
                  <a:lnTo>
                    <a:pt x="42" y="114"/>
                  </a:lnTo>
                  <a:lnTo>
                    <a:pt x="38" y="112"/>
                  </a:lnTo>
                  <a:lnTo>
                    <a:pt x="38" y="112"/>
                  </a:lnTo>
                  <a:lnTo>
                    <a:pt x="40" y="112"/>
                  </a:lnTo>
                  <a:lnTo>
                    <a:pt x="42" y="112"/>
                  </a:lnTo>
                  <a:lnTo>
                    <a:pt x="46" y="110"/>
                  </a:lnTo>
                  <a:lnTo>
                    <a:pt x="48" y="108"/>
                  </a:lnTo>
                  <a:lnTo>
                    <a:pt x="52" y="108"/>
                  </a:lnTo>
                  <a:lnTo>
                    <a:pt x="54" y="108"/>
                  </a:lnTo>
                  <a:lnTo>
                    <a:pt x="54" y="108"/>
                  </a:lnTo>
                  <a:lnTo>
                    <a:pt x="54" y="108"/>
                  </a:lnTo>
                  <a:lnTo>
                    <a:pt x="56" y="106"/>
                  </a:lnTo>
                  <a:lnTo>
                    <a:pt x="56" y="106"/>
                  </a:lnTo>
                  <a:lnTo>
                    <a:pt x="56" y="104"/>
                  </a:lnTo>
                  <a:lnTo>
                    <a:pt x="56" y="104"/>
                  </a:lnTo>
                  <a:lnTo>
                    <a:pt x="54" y="104"/>
                  </a:lnTo>
                  <a:lnTo>
                    <a:pt x="52" y="106"/>
                  </a:lnTo>
                  <a:lnTo>
                    <a:pt x="48" y="106"/>
                  </a:lnTo>
                  <a:lnTo>
                    <a:pt x="46" y="106"/>
                  </a:lnTo>
                  <a:lnTo>
                    <a:pt x="46" y="106"/>
                  </a:lnTo>
                  <a:lnTo>
                    <a:pt x="44" y="106"/>
                  </a:lnTo>
                  <a:lnTo>
                    <a:pt x="42" y="106"/>
                  </a:lnTo>
                  <a:lnTo>
                    <a:pt x="42" y="106"/>
                  </a:lnTo>
                  <a:lnTo>
                    <a:pt x="40" y="108"/>
                  </a:lnTo>
                  <a:lnTo>
                    <a:pt x="38" y="108"/>
                  </a:lnTo>
                  <a:lnTo>
                    <a:pt x="36" y="108"/>
                  </a:lnTo>
                  <a:lnTo>
                    <a:pt x="36" y="110"/>
                  </a:lnTo>
                  <a:lnTo>
                    <a:pt x="34" y="110"/>
                  </a:lnTo>
                  <a:lnTo>
                    <a:pt x="32" y="110"/>
                  </a:lnTo>
                  <a:lnTo>
                    <a:pt x="30" y="110"/>
                  </a:lnTo>
                  <a:lnTo>
                    <a:pt x="30" y="110"/>
                  </a:lnTo>
                  <a:lnTo>
                    <a:pt x="30" y="106"/>
                  </a:lnTo>
                  <a:lnTo>
                    <a:pt x="28" y="104"/>
                  </a:lnTo>
                  <a:lnTo>
                    <a:pt x="28" y="102"/>
                  </a:lnTo>
                  <a:lnTo>
                    <a:pt x="28" y="100"/>
                  </a:lnTo>
                  <a:lnTo>
                    <a:pt x="30" y="100"/>
                  </a:lnTo>
                  <a:lnTo>
                    <a:pt x="32" y="100"/>
                  </a:lnTo>
                  <a:lnTo>
                    <a:pt x="32" y="100"/>
                  </a:lnTo>
                  <a:lnTo>
                    <a:pt x="32" y="102"/>
                  </a:lnTo>
                  <a:lnTo>
                    <a:pt x="34" y="102"/>
                  </a:lnTo>
                  <a:lnTo>
                    <a:pt x="34" y="100"/>
                  </a:lnTo>
                  <a:lnTo>
                    <a:pt x="36" y="98"/>
                  </a:lnTo>
                  <a:lnTo>
                    <a:pt x="38" y="98"/>
                  </a:lnTo>
                  <a:lnTo>
                    <a:pt x="38" y="96"/>
                  </a:lnTo>
                  <a:lnTo>
                    <a:pt x="40" y="94"/>
                  </a:lnTo>
                  <a:lnTo>
                    <a:pt x="44" y="94"/>
                  </a:lnTo>
                  <a:lnTo>
                    <a:pt x="44" y="92"/>
                  </a:lnTo>
                  <a:lnTo>
                    <a:pt x="44" y="92"/>
                  </a:lnTo>
                  <a:lnTo>
                    <a:pt x="46" y="90"/>
                  </a:lnTo>
                  <a:lnTo>
                    <a:pt x="50" y="90"/>
                  </a:lnTo>
                  <a:lnTo>
                    <a:pt x="52" y="88"/>
                  </a:lnTo>
                  <a:lnTo>
                    <a:pt x="54" y="86"/>
                  </a:lnTo>
                  <a:lnTo>
                    <a:pt x="56" y="86"/>
                  </a:lnTo>
                  <a:lnTo>
                    <a:pt x="56" y="84"/>
                  </a:lnTo>
                  <a:lnTo>
                    <a:pt x="54" y="84"/>
                  </a:lnTo>
                  <a:lnTo>
                    <a:pt x="52" y="86"/>
                  </a:lnTo>
                  <a:lnTo>
                    <a:pt x="50" y="86"/>
                  </a:lnTo>
                  <a:lnTo>
                    <a:pt x="50" y="86"/>
                  </a:lnTo>
                  <a:lnTo>
                    <a:pt x="50" y="84"/>
                  </a:lnTo>
                  <a:lnTo>
                    <a:pt x="50" y="82"/>
                  </a:lnTo>
                  <a:lnTo>
                    <a:pt x="50" y="78"/>
                  </a:lnTo>
                  <a:lnTo>
                    <a:pt x="50" y="78"/>
                  </a:lnTo>
                  <a:lnTo>
                    <a:pt x="48" y="78"/>
                  </a:lnTo>
                  <a:lnTo>
                    <a:pt x="48" y="78"/>
                  </a:lnTo>
                  <a:lnTo>
                    <a:pt x="48" y="80"/>
                  </a:lnTo>
                  <a:lnTo>
                    <a:pt x="48" y="84"/>
                  </a:lnTo>
                  <a:lnTo>
                    <a:pt x="44" y="86"/>
                  </a:lnTo>
                  <a:lnTo>
                    <a:pt x="42" y="88"/>
                  </a:lnTo>
                  <a:lnTo>
                    <a:pt x="40" y="86"/>
                  </a:lnTo>
                  <a:lnTo>
                    <a:pt x="40" y="84"/>
                  </a:lnTo>
                  <a:lnTo>
                    <a:pt x="40" y="82"/>
                  </a:lnTo>
                  <a:lnTo>
                    <a:pt x="42" y="80"/>
                  </a:lnTo>
                  <a:lnTo>
                    <a:pt x="42" y="80"/>
                  </a:lnTo>
                  <a:lnTo>
                    <a:pt x="40" y="78"/>
                  </a:lnTo>
                  <a:lnTo>
                    <a:pt x="40" y="76"/>
                  </a:lnTo>
                  <a:lnTo>
                    <a:pt x="40" y="74"/>
                  </a:lnTo>
                  <a:lnTo>
                    <a:pt x="38" y="74"/>
                  </a:lnTo>
                  <a:lnTo>
                    <a:pt x="38" y="76"/>
                  </a:lnTo>
                  <a:lnTo>
                    <a:pt x="38" y="78"/>
                  </a:lnTo>
                  <a:lnTo>
                    <a:pt x="38" y="80"/>
                  </a:lnTo>
                  <a:lnTo>
                    <a:pt x="36" y="82"/>
                  </a:lnTo>
                  <a:lnTo>
                    <a:pt x="36" y="80"/>
                  </a:lnTo>
                  <a:lnTo>
                    <a:pt x="36" y="80"/>
                  </a:lnTo>
                  <a:lnTo>
                    <a:pt x="36" y="78"/>
                  </a:lnTo>
                  <a:lnTo>
                    <a:pt x="34" y="78"/>
                  </a:lnTo>
                  <a:lnTo>
                    <a:pt x="34" y="78"/>
                  </a:lnTo>
                  <a:lnTo>
                    <a:pt x="34" y="80"/>
                  </a:lnTo>
                  <a:lnTo>
                    <a:pt x="34" y="82"/>
                  </a:lnTo>
                  <a:lnTo>
                    <a:pt x="34" y="84"/>
                  </a:lnTo>
                  <a:lnTo>
                    <a:pt x="36" y="86"/>
                  </a:lnTo>
                  <a:lnTo>
                    <a:pt x="36" y="88"/>
                  </a:lnTo>
                  <a:lnTo>
                    <a:pt x="36" y="90"/>
                  </a:lnTo>
                  <a:lnTo>
                    <a:pt x="34" y="90"/>
                  </a:lnTo>
                  <a:lnTo>
                    <a:pt x="34" y="90"/>
                  </a:lnTo>
                  <a:lnTo>
                    <a:pt x="32" y="92"/>
                  </a:lnTo>
                  <a:lnTo>
                    <a:pt x="32" y="94"/>
                  </a:lnTo>
                  <a:lnTo>
                    <a:pt x="30" y="96"/>
                  </a:lnTo>
                  <a:lnTo>
                    <a:pt x="26" y="96"/>
                  </a:lnTo>
                  <a:lnTo>
                    <a:pt x="24" y="96"/>
                  </a:lnTo>
                  <a:lnTo>
                    <a:pt x="24" y="96"/>
                  </a:lnTo>
                  <a:lnTo>
                    <a:pt x="24" y="94"/>
                  </a:lnTo>
                  <a:lnTo>
                    <a:pt x="24" y="92"/>
                  </a:lnTo>
                  <a:lnTo>
                    <a:pt x="20" y="90"/>
                  </a:lnTo>
                  <a:lnTo>
                    <a:pt x="18" y="88"/>
                  </a:lnTo>
                  <a:lnTo>
                    <a:pt x="18" y="90"/>
                  </a:lnTo>
                  <a:lnTo>
                    <a:pt x="16" y="86"/>
                  </a:lnTo>
                  <a:lnTo>
                    <a:pt x="16" y="84"/>
                  </a:lnTo>
                  <a:lnTo>
                    <a:pt x="20" y="84"/>
                  </a:lnTo>
                  <a:lnTo>
                    <a:pt x="20" y="84"/>
                  </a:lnTo>
                  <a:lnTo>
                    <a:pt x="20" y="82"/>
                  </a:lnTo>
                  <a:lnTo>
                    <a:pt x="18" y="82"/>
                  </a:lnTo>
                  <a:lnTo>
                    <a:pt x="16" y="84"/>
                  </a:lnTo>
                  <a:lnTo>
                    <a:pt x="16" y="82"/>
                  </a:lnTo>
                  <a:lnTo>
                    <a:pt x="16" y="80"/>
                  </a:lnTo>
                  <a:lnTo>
                    <a:pt x="14" y="80"/>
                  </a:lnTo>
                  <a:lnTo>
                    <a:pt x="12" y="78"/>
                  </a:lnTo>
                  <a:lnTo>
                    <a:pt x="10" y="78"/>
                  </a:lnTo>
                  <a:lnTo>
                    <a:pt x="10" y="76"/>
                  </a:lnTo>
                  <a:lnTo>
                    <a:pt x="10" y="76"/>
                  </a:lnTo>
                  <a:lnTo>
                    <a:pt x="10" y="74"/>
                  </a:lnTo>
                  <a:lnTo>
                    <a:pt x="8" y="72"/>
                  </a:lnTo>
                  <a:lnTo>
                    <a:pt x="6" y="72"/>
                  </a:lnTo>
                  <a:lnTo>
                    <a:pt x="6" y="70"/>
                  </a:lnTo>
                  <a:lnTo>
                    <a:pt x="8" y="70"/>
                  </a:lnTo>
                  <a:lnTo>
                    <a:pt x="10" y="72"/>
                  </a:lnTo>
                  <a:lnTo>
                    <a:pt x="12" y="72"/>
                  </a:lnTo>
                  <a:lnTo>
                    <a:pt x="12" y="74"/>
                  </a:lnTo>
                  <a:lnTo>
                    <a:pt x="12" y="74"/>
                  </a:lnTo>
                  <a:lnTo>
                    <a:pt x="14" y="72"/>
                  </a:lnTo>
                  <a:lnTo>
                    <a:pt x="14" y="70"/>
                  </a:lnTo>
                  <a:lnTo>
                    <a:pt x="14" y="70"/>
                  </a:lnTo>
                  <a:lnTo>
                    <a:pt x="12" y="70"/>
                  </a:lnTo>
                  <a:lnTo>
                    <a:pt x="10" y="70"/>
                  </a:lnTo>
                  <a:lnTo>
                    <a:pt x="10" y="68"/>
                  </a:lnTo>
                  <a:lnTo>
                    <a:pt x="10" y="66"/>
                  </a:lnTo>
                  <a:lnTo>
                    <a:pt x="10" y="64"/>
                  </a:lnTo>
                  <a:lnTo>
                    <a:pt x="10" y="64"/>
                  </a:lnTo>
                  <a:lnTo>
                    <a:pt x="10" y="62"/>
                  </a:lnTo>
                  <a:lnTo>
                    <a:pt x="12" y="58"/>
                  </a:lnTo>
                  <a:lnTo>
                    <a:pt x="10" y="58"/>
                  </a:lnTo>
                  <a:lnTo>
                    <a:pt x="10" y="60"/>
                  </a:lnTo>
                  <a:lnTo>
                    <a:pt x="8" y="58"/>
                  </a:lnTo>
                  <a:lnTo>
                    <a:pt x="8" y="58"/>
                  </a:lnTo>
                  <a:lnTo>
                    <a:pt x="6" y="60"/>
                  </a:lnTo>
                  <a:lnTo>
                    <a:pt x="8" y="64"/>
                  </a:lnTo>
                  <a:lnTo>
                    <a:pt x="6" y="64"/>
                  </a:lnTo>
                  <a:lnTo>
                    <a:pt x="4" y="66"/>
                  </a:lnTo>
                  <a:lnTo>
                    <a:pt x="4" y="64"/>
                  </a:lnTo>
                  <a:lnTo>
                    <a:pt x="2" y="60"/>
                  </a:lnTo>
                  <a:lnTo>
                    <a:pt x="2" y="58"/>
                  </a:lnTo>
                  <a:lnTo>
                    <a:pt x="0" y="54"/>
                  </a:lnTo>
                  <a:lnTo>
                    <a:pt x="0" y="52"/>
                  </a:lnTo>
                  <a:lnTo>
                    <a:pt x="2" y="52"/>
                  </a:lnTo>
                  <a:lnTo>
                    <a:pt x="4" y="50"/>
                  </a:lnTo>
                  <a:lnTo>
                    <a:pt x="4" y="50"/>
                  </a:lnTo>
                  <a:lnTo>
                    <a:pt x="4" y="48"/>
                  </a:lnTo>
                  <a:lnTo>
                    <a:pt x="4" y="46"/>
                  </a:lnTo>
                  <a:lnTo>
                    <a:pt x="4" y="44"/>
                  </a:lnTo>
                  <a:lnTo>
                    <a:pt x="6" y="42"/>
                  </a:lnTo>
                  <a:lnTo>
                    <a:pt x="8" y="42"/>
                  </a:lnTo>
                  <a:lnTo>
                    <a:pt x="10" y="44"/>
                  </a:lnTo>
                  <a:lnTo>
                    <a:pt x="10" y="46"/>
                  </a:lnTo>
                  <a:lnTo>
                    <a:pt x="12" y="46"/>
                  </a:lnTo>
                  <a:lnTo>
                    <a:pt x="12" y="46"/>
                  </a:lnTo>
                  <a:lnTo>
                    <a:pt x="10" y="42"/>
                  </a:lnTo>
                  <a:lnTo>
                    <a:pt x="10" y="40"/>
                  </a:lnTo>
                  <a:lnTo>
                    <a:pt x="10" y="40"/>
                  </a:lnTo>
                  <a:lnTo>
                    <a:pt x="12" y="40"/>
                  </a:lnTo>
                  <a:lnTo>
                    <a:pt x="12" y="42"/>
                  </a:lnTo>
                  <a:lnTo>
                    <a:pt x="14" y="44"/>
                  </a:lnTo>
                  <a:lnTo>
                    <a:pt x="16" y="42"/>
                  </a:lnTo>
                  <a:lnTo>
                    <a:pt x="20" y="38"/>
                  </a:lnTo>
                  <a:lnTo>
                    <a:pt x="22" y="38"/>
                  </a:lnTo>
                  <a:lnTo>
                    <a:pt x="24" y="38"/>
                  </a:lnTo>
                  <a:lnTo>
                    <a:pt x="26" y="42"/>
                  </a:lnTo>
                  <a:lnTo>
                    <a:pt x="24" y="44"/>
                  </a:lnTo>
                  <a:lnTo>
                    <a:pt x="24" y="44"/>
                  </a:lnTo>
                  <a:lnTo>
                    <a:pt x="22" y="44"/>
                  </a:lnTo>
                  <a:lnTo>
                    <a:pt x="22" y="44"/>
                  </a:lnTo>
                  <a:lnTo>
                    <a:pt x="20" y="44"/>
                  </a:lnTo>
                  <a:lnTo>
                    <a:pt x="18" y="46"/>
                  </a:lnTo>
                  <a:lnTo>
                    <a:pt x="18" y="48"/>
                  </a:lnTo>
                  <a:lnTo>
                    <a:pt x="16" y="48"/>
                  </a:lnTo>
                  <a:lnTo>
                    <a:pt x="16" y="50"/>
                  </a:lnTo>
                  <a:lnTo>
                    <a:pt x="16" y="50"/>
                  </a:lnTo>
                  <a:lnTo>
                    <a:pt x="20" y="48"/>
                  </a:lnTo>
                  <a:lnTo>
                    <a:pt x="22" y="48"/>
                  </a:lnTo>
                  <a:lnTo>
                    <a:pt x="22" y="48"/>
                  </a:lnTo>
                  <a:lnTo>
                    <a:pt x="22" y="50"/>
                  </a:lnTo>
                  <a:lnTo>
                    <a:pt x="22" y="50"/>
                  </a:lnTo>
                  <a:lnTo>
                    <a:pt x="20" y="52"/>
                  </a:lnTo>
                  <a:lnTo>
                    <a:pt x="22" y="52"/>
                  </a:lnTo>
                  <a:lnTo>
                    <a:pt x="22" y="52"/>
                  </a:lnTo>
                  <a:lnTo>
                    <a:pt x="24" y="52"/>
                  </a:lnTo>
                  <a:lnTo>
                    <a:pt x="24" y="54"/>
                  </a:lnTo>
                  <a:lnTo>
                    <a:pt x="26" y="54"/>
                  </a:lnTo>
                  <a:lnTo>
                    <a:pt x="26" y="56"/>
                  </a:lnTo>
                  <a:lnTo>
                    <a:pt x="26" y="58"/>
                  </a:lnTo>
                  <a:lnTo>
                    <a:pt x="28" y="60"/>
                  </a:lnTo>
                  <a:lnTo>
                    <a:pt x="28" y="60"/>
                  </a:lnTo>
                  <a:lnTo>
                    <a:pt x="28" y="58"/>
                  </a:lnTo>
                  <a:lnTo>
                    <a:pt x="26" y="54"/>
                  </a:lnTo>
                  <a:lnTo>
                    <a:pt x="26" y="52"/>
                  </a:lnTo>
                  <a:lnTo>
                    <a:pt x="26" y="48"/>
                  </a:lnTo>
                  <a:lnTo>
                    <a:pt x="28" y="44"/>
                  </a:lnTo>
                  <a:lnTo>
                    <a:pt x="30" y="42"/>
                  </a:lnTo>
                  <a:lnTo>
                    <a:pt x="30" y="42"/>
                  </a:lnTo>
                  <a:lnTo>
                    <a:pt x="32" y="42"/>
                  </a:lnTo>
                  <a:lnTo>
                    <a:pt x="34" y="44"/>
                  </a:lnTo>
                  <a:lnTo>
                    <a:pt x="36" y="46"/>
                  </a:lnTo>
                  <a:lnTo>
                    <a:pt x="36" y="48"/>
                  </a:lnTo>
                  <a:lnTo>
                    <a:pt x="36" y="52"/>
                  </a:lnTo>
                  <a:lnTo>
                    <a:pt x="38" y="58"/>
                  </a:lnTo>
                  <a:lnTo>
                    <a:pt x="38" y="60"/>
                  </a:lnTo>
                  <a:lnTo>
                    <a:pt x="38" y="60"/>
                  </a:lnTo>
                  <a:lnTo>
                    <a:pt x="36" y="62"/>
                  </a:lnTo>
                  <a:lnTo>
                    <a:pt x="36" y="64"/>
                  </a:lnTo>
                  <a:lnTo>
                    <a:pt x="38" y="64"/>
                  </a:lnTo>
                  <a:lnTo>
                    <a:pt x="38" y="64"/>
                  </a:lnTo>
                  <a:lnTo>
                    <a:pt x="40" y="64"/>
                  </a:lnTo>
                  <a:lnTo>
                    <a:pt x="42" y="66"/>
                  </a:lnTo>
                  <a:lnTo>
                    <a:pt x="44" y="70"/>
                  </a:lnTo>
                  <a:lnTo>
                    <a:pt x="44" y="70"/>
                  </a:lnTo>
                  <a:lnTo>
                    <a:pt x="46" y="70"/>
                  </a:lnTo>
                  <a:lnTo>
                    <a:pt x="46" y="68"/>
                  </a:lnTo>
                  <a:lnTo>
                    <a:pt x="44" y="66"/>
                  </a:lnTo>
                  <a:lnTo>
                    <a:pt x="44" y="64"/>
                  </a:lnTo>
                  <a:lnTo>
                    <a:pt x="42" y="60"/>
                  </a:lnTo>
                  <a:lnTo>
                    <a:pt x="40" y="58"/>
                  </a:lnTo>
                  <a:lnTo>
                    <a:pt x="40" y="54"/>
                  </a:lnTo>
                  <a:lnTo>
                    <a:pt x="40" y="46"/>
                  </a:lnTo>
                  <a:lnTo>
                    <a:pt x="40" y="44"/>
                  </a:lnTo>
                  <a:lnTo>
                    <a:pt x="40" y="44"/>
                  </a:lnTo>
                  <a:lnTo>
                    <a:pt x="40" y="42"/>
                  </a:lnTo>
                  <a:lnTo>
                    <a:pt x="40" y="40"/>
                  </a:lnTo>
                  <a:lnTo>
                    <a:pt x="40" y="36"/>
                  </a:lnTo>
                  <a:lnTo>
                    <a:pt x="40" y="34"/>
                  </a:lnTo>
                  <a:lnTo>
                    <a:pt x="42" y="30"/>
                  </a:lnTo>
                  <a:lnTo>
                    <a:pt x="44" y="30"/>
                  </a:lnTo>
                  <a:lnTo>
                    <a:pt x="44" y="30"/>
                  </a:lnTo>
                  <a:lnTo>
                    <a:pt x="46" y="34"/>
                  </a:lnTo>
                  <a:lnTo>
                    <a:pt x="46" y="36"/>
                  </a:lnTo>
                  <a:lnTo>
                    <a:pt x="48" y="38"/>
                  </a:lnTo>
                  <a:lnTo>
                    <a:pt x="50" y="36"/>
                  </a:lnTo>
                  <a:lnTo>
                    <a:pt x="50" y="34"/>
                  </a:lnTo>
                  <a:lnTo>
                    <a:pt x="52" y="36"/>
                  </a:lnTo>
                  <a:lnTo>
                    <a:pt x="56" y="40"/>
                  </a:lnTo>
                  <a:lnTo>
                    <a:pt x="56" y="42"/>
                  </a:lnTo>
                  <a:lnTo>
                    <a:pt x="56" y="44"/>
                  </a:lnTo>
                  <a:lnTo>
                    <a:pt x="56" y="46"/>
                  </a:lnTo>
                  <a:lnTo>
                    <a:pt x="56" y="50"/>
                  </a:lnTo>
                  <a:lnTo>
                    <a:pt x="56" y="54"/>
                  </a:lnTo>
                  <a:lnTo>
                    <a:pt x="56" y="56"/>
                  </a:lnTo>
                  <a:lnTo>
                    <a:pt x="56" y="56"/>
                  </a:lnTo>
                  <a:lnTo>
                    <a:pt x="58" y="54"/>
                  </a:lnTo>
                  <a:lnTo>
                    <a:pt x="58" y="52"/>
                  </a:lnTo>
                  <a:lnTo>
                    <a:pt x="58" y="46"/>
                  </a:lnTo>
                  <a:lnTo>
                    <a:pt x="58" y="44"/>
                  </a:lnTo>
                  <a:lnTo>
                    <a:pt x="60" y="44"/>
                  </a:lnTo>
                  <a:lnTo>
                    <a:pt x="62" y="46"/>
                  </a:lnTo>
                  <a:lnTo>
                    <a:pt x="64" y="50"/>
                  </a:lnTo>
                  <a:lnTo>
                    <a:pt x="66" y="56"/>
                  </a:lnTo>
                  <a:lnTo>
                    <a:pt x="66" y="58"/>
                  </a:lnTo>
                  <a:lnTo>
                    <a:pt x="68" y="60"/>
                  </a:lnTo>
                  <a:lnTo>
                    <a:pt x="70" y="60"/>
                  </a:lnTo>
                  <a:lnTo>
                    <a:pt x="72" y="60"/>
                  </a:lnTo>
                  <a:lnTo>
                    <a:pt x="74" y="64"/>
                  </a:lnTo>
                  <a:lnTo>
                    <a:pt x="76" y="64"/>
                  </a:lnTo>
                  <a:lnTo>
                    <a:pt x="78" y="68"/>
                  </a:lnTo>
                  <a:lnTo>
                    <a:pt x="82" y="70"/>
                  </a:lnTo>
                  <a:lnTo>
                    <a:pt x="86" y="72"/>
                  </a:lnTo>
                  <a:lnTo>
                    <a:pt x="88" y="72"/>
                  </a:lnTo>
                  <a:lnTo>
                    <a:pt x="88" y="74"/>
                  </a:lnTo>
                  <a:lnTo>
                    <a:pt x="88" y="76"/>
                  </a:lnTo>
                  <a:lnTo>
                    <a:pt x="86" y="78"/>
                  </a:lnTo>
                  <a:lnTo>
                    <a:pt x="86" y="78"/>
                  </a:lnTo>
                  <a:lnTo>
                    <a:pt x="86" y="76"/>
                  </a:lnTo>
                  <a:lnTo>
                    <a:pt x="82" y="76"/>
                  </a:lnTo>
                  <a:lnTo>
                    <a:pt x="80" y="76"/>
                  </a:lnTo>
                  <a:lnTo>
                    <a:pt x="78" y="78"/>
                  </a:lnTo>
                  <a:lnTo>
                    <a:pt x="74" y="78"/>
                  </a:lnTo>
                  <a:lnTo>
                    <a:pt x="74" y="80"/>
                  </a:lnTo>
                  <a:lnTo>
                    <a:pt x="76" y="82"/>
                  </a:lnTo>
                  <a:lnTo>
                    <a:pt x="76" y="82"/>
                  </a:lnTo>
                  <a:lnTo>
                    <a:pt x="72" y="86"/>
                  </a:lnTo>
                  <a:lnTo>
                    <a:pt x="72" y="86"/>
                  </a:lnTo>
                  <a:lnTo>
                    <a:pt x="72" y="90"/>
                  </a:lnTo>
                  <a:lnTo>
                    <a:pt x="72" y="94"/>
                  </a:lnTo>
                  <a:lnTo>
                    <a:pt x="72" y="96"/>
                  </a:lnTo>
                  <a:lnTo>
                    <a:pt x="72" y="98"/>
                  </a:lnTo>
                  <a:lnTo>
                    <a:pt x="72" y="100"/>
                  </a:lnTo>
                  <a:lnTo>
                    <a:pt x="72" y="102"/>
                  </a:lnTo>
                  <a:lnTo>
                    <a:pt x="70" y="100"/>
                  </a:lnTo>
                  <a:lnTo>
                    <a:pt x="68" y="100"/>
                  </a:lnTo>
                  <a:lnTo>
                    <a:pt x="68" y="104"/>
                  </a:lnTo>
                  <a:lnTo>
                    <a:pt x="70" y="106"/>
                  </a:lnTo>
                  <a:lnTo>
                    <a:pt x="70" y="110"/>
                  </a:lnTo>
                  <a:lnTo>
                    <a:pt x="70" y="112"/>
                  </a:lnTo>
                  <a:lnTo>
                    <a:pt x="70" y="114"/>
                  </a:lnTo>
                  <a:lnTo>
                    <a:pt x="70" y="118"/>
                  </a:lnTo>
                  <a:lnTo>
                    <a:pt x="68" y="118"/>
                  </a:lnTo>
                  <a:lnTo>
                    <a:pt x="66" y="118"/>
                  </a:lnTo>
                  <a:lnTo>
                    <a:pt x="64" y="120"/>
                  </a:lnTo>
                  <a:lnTo>
                    <a:pt x="66" y="120"/>
                  </a:lnTo>
                  <a:lnTo>
                    <a:pt x="66" y="120"/>
                  </a:lnTo>
                  <a:lnTo>
                    <a:pt x="64" y="122"/>
                  </a:lnTo>
                  <a:lnTo>
                    <a:pt x="64" y="124"/>
                  </a:lnTo>
                  <a:lnTo>
                    <a:pt x="64" y="126"/>
                  </a:lnTo>
                  <a:lnTo>
                    <a:pt x="64" y="134"/>
                  </a:lnTo>
                  <a:lnTo>
                    <a:pt x="62" y="136"/>
                  </a:lnTo>
                  <a:lnTo>
                    <a:pt x="62" y="138"/>
                  </a:lnTo>
                  <a:lnTo>
                    <a:pt x="62" y="140"/>
                  </a:lnTo>
                  <a:lnTo>
                    <a:pt x="64" y="144"/>
                  </a:lnTo>
                  <a:lnTo>
                    <a:pt x="64" y="146"/>
                  </a:lnTo>
                  <a:lnTo>
                    <a:pt x="62" y="146"/>
                  </a:lnTo>
                  <a:lnTo>
                    <a:pt x="62" y="148"/>
                  </a:lnTo>
                  <a:lnTo>
                    <a:pt x="60" y="150"/>
                  </a:lnTo>
                  <a:lnTo>
                    <a:pt x="58" y="150"/>
                  </a:lnTo>
                  <a:close/>
                  <a:moveTo>
                    <a:pt x="86" y="214"/>
                  </a:moveTo>
                  <a:lnTo>
                    <a:pt x="88" y="212"/>
                  </a:lnTo>
                  <a:lnTo>
                    <a:pt x="88" y="210"/>
                  </a:lnTo>
                  <a:lnTo>
                    <a:pt x="86" y="208"/>
                  </a:lnTo>
                  <a:lnTo>
                    <a:pt x="84" y="206"/>
                  </a:lnTo>
                  <a:lnTo>
                    <a:pt x="82" y="208"/>
                  </a:lnTo>
                  <a:lnTo>
                    <a:pt x="84" y="210"/>
                  </a:lnTo>
                  <a:lnTo>
                    <a:pt x="86" y="212"/>
                  </a:lnTo>
                  <a:lnTo>
                    <a:pt x="86" y="214"/>
                  </a:lnTo>
                  <a:lnTo>
                    <a:pt x="86" y="2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5" name="Sudan">
              <a:extLst>
                <a:ext uri="{FF2B5EF4-FFF2-40B4-BE49-F238E27FC236}">
                  <a16:creationId xmlns:a16="http://schemas.microsoft.com/office/drawing/2014/main" id="{AC4ED00B-3438-424E-ABA5-A4D5A05F1D1E}"/>
                </a:ext>
              </a:extLst>
            </p:cNvPr>
            <p:cNvSpPr>
              <a:spLocks/>
            </p:cNvSpPr>
            <p:nvPr/>
          </p:nvSpPr>
          <p:spPr bwMode="auto">
            <a:xfrm>
              <a:off x="6429012" y="3893239"/>
              <a:ext cx="390428" cy="447843"/>
            </a:xfrm>
            <a:custGeom>
              <a:avLst/>
              <a:gdLst>
                <a:gd name="T0" fmla="*/ 182 w 204"/>
                <a:gd name="T1" fmla="*/ 4 h 234"/>
                <a:gd name="T2" fmla="*/ 184 w 204"/>
                <a:gd name="T3" fmla="*/ 8 h 234"/>
                <a:gd name="T4" fmla="*/ 184 w 204"/>
                <a:gd name="T5" fmla="*/ 12 h 234"/>
                <a:gd name="T6" fmla="*/ 186 w 204"/>
                <a:gd name="T7" fmla="*/ 32 h 234"/>
                <a:gd name="T8" fmla="*/ 198 w 204"/>
                <a:gd name="T9" fmla="*/ 48 h 234"/>
                <a:gd name="T10" fmla="*/ 202 w 204"/>
                <a:gd name="T11" fmla="*/ 54 h 234"/>
                <a:gd name="T12" fmla="*/ 194 w 204"/>
                <a:gd name="T13" fmla="*/ 58 h 234"/>
                <a:gd name="T14" fmla="*/ 188 w 204"/>
                <a:gd name="T15" fmla="*/ 62 h 234"/>
                <a:gd name="T16" fmla="*/ 186 w 204"/>
                <a:gd name="T17" fmla="*/ 70 h 234"/>
                <a:gd name="T18" fmla="*/ 180 w 204"/>
                <a:gd name="T19" fmla="*/ 86 h 234"/>
                <a:gd name="T20" fmla="*/ 182 w 204"/>
                <a:gd name="T21" fmla="*/ 98 h 234"/>
                <a:gd name="T22" fmla="*/ 176 w 204"/>
                <a:gd name="T23" fmla="*/ 118 h 234"/>
                <a:gd name="T24" fmla="*/ 168 w 204"/>
                <a:gd name="T25" fmla="*/ 126 h 234"/>
                <a:gd name="T26" fmla="*/ 160 w 204"/>
                <a:gd name="T27" fmla="*/ 142 h 234"/>
                <a:gd name="T28" fmla="*/ 156 w 204"/>
                <a:gd name="T29" fmla="*/ 154 h 234"/>
                <a:gd name="T30" fmla="*/ 152 w 204"/>
                <a:gd name="T31" fmla="*/ 172 h 234"/>
                <a:gd name="T32" fmla="*/ 142 w 204"/>
                <a:gd name="T33" fmla="*/ 172 h 234"/>
                <a:gd name="T34" fmla="*/ 142 w 204"/>
                <a:gd name="T35" fmla="*/ 180 h 234"/>
                <a:gd name="T36" fmla="*/ 152 w 204"/>
                <a:gd name="T37" fmla="*/ 186 h 234"/>
                <a:gd name="T38" fmla="*/ 160 w 204"/>
                <a:gd name="T39" fmla="*/ 194 h 234"/>
                <a:gd name="T40" fmla="*/ 166 w 204"/>
                <a:gd name="T41" fmla="*/ 206 h 234"/>
                <a:gd name="T42" fmla="*/ 156 w 204"/>
                <a:gd name="T43" fmla="*/ 220 h 234"/>
                <a:gd name="T44" fmla="*/ 150 w 204"/>
                <a:gd name="T45" fmla="*/ 226 h 234"/>
                <a:gd name="T46" fmla="*/ 136 w 204"/>
                <a:gd name="T47" fmla="*/ 230 h 234"/>
                <a:gd name="T48" fmla="*/ 130 w 204"/>
                <a:gd name="T49" fmla="*/ 234 h 234"/>
                <a:gd name="T50" fmla="*/ 122 w 204"/>
                <a:gd name="T51" fmla="*/ 230 h 234"/>
                <a:gd name="T52" fmla="*/ 114 w 204"/>
                <a:gd name="T53" fmla="*/ 232 h 234"/>
                <a:gd name="T54" fmla="*/ 110 w 204"/>
                <a:gd name="T55" fmla="*/ 232 h 234"/>
                <a:gd name="T56" fmla="*/ 102 w 204"/>
                <a:gd name="T57" fmla="*/ 224 h 234"/>
                <a:gd name="T58" fmla="*/ 96 w 204"/>
                <a:gd name="T59" fmla="*/ 218 h 234"/>
                <a:gd name="T60" fmla="*/ 90 w 204"/>
                <a:gd name="T61" fmla="*/ 222 h 234"/>
                <a:gd name="T62" fmla="*/ 80 w 204"/>
                <a:gd name="T63" fmla="*/ 224 h 234"/>
                <a:gd name="T64" fmla="*/ 72 w 204"/>
                <a:gd name="T65" fmla="*/ 216 h 234"/>
                <a:gd name="T66" fmla="*/ 68 w 204"/>
                <a:gd name="T67" fmla="*/ 212 h 234"/>
                <a:gd name="T68" fmla="*/ 60 w 204"/>
                <a:gd name="T69" fmla="*/ 202 h 234"/>
                <a:gd name="T70" fmla="*/ 56 w 204"/>
                <a:gd name="T71" fmla="*/ 196 h 234"/>
                <a:gd name="T72" fmla="*/ 46 w 204"/>
                <a:gd name="T73" fmla="*/ 188 h 234"/>
                <a:gd name="T74" fmla="*/ 42 w 204"/>
                <a:gd name="T75" fmla="*/ 184 h 234"/>
                <a:gd name="T76" fmla="*/ 40 w 204"/>
                <a:gd name="T77" fmla="*/ 178 h 234"/>
                <a:gd name="T78" fmla="*/ 30 w 204"/>
                <a:gd name="T79" fmla="*/ 172 h 234"/>
                <a:gd name="T80" fmla="*/ 24 w 204"/>
                <a:gd name="T81" fmla="*/ 168 h 234"/>
                <a:gd name="T82" fmla="*/ 20 w 204"/>
                <a:gd name="T83" fmla="*/ 160 h 234"/>
                <a:gd name="T84" fmla="*/ 14 w 204"/>
                <a:gd name="T85" fmla="*/ 146 h 234"/>
                <a:gd name="T86" fmla="*/ 12 w 204"/>
                <a:gd name="T87" fmla="*/ 138 h 234"/>
                <a:gd name="T88" fmla="*/ 6 w 204"/>
                <a:gd name="T89" fmla="*/ 130 h 234"/>
                <a:gd name="T90" fmla="*/ 6 w 204"/>
                <a:gd name="T91" fmla="*/ 120 h 234"/>
                <a:gd name="T92" fmla="*/ 0 w 204"/>
                <a:gd name="T93" fmla="*/ 116 h 234"/>
                <a:gd name="T94" fmla="*/ 4 w 204"/>
                <a:gd name="T95" fmla="*/ 104 h 234"/>
                <a:gd name="T96" fmla="*/ 8 w 204"/>
                <a:gd name="T97" fmla="*/ 94 h 234"/>
                <a:gd name="T98" fmla="*/ 14 w 204"/>
                <a:gd name="T99" fmla="*/ 82 h 234"/>
                <a:gd name="T100" fmla="*/ 24 w 204"/>
                <a:gd name="T101" fmla="*/ 80 h 234"/>
                <a:gd name="T102" fmla="*/ 34 w 204"/>
                <a:gd name="T10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 h="234">
                  <a:moveTo>
                    <a:pt x="34" y="0"/>
                  </a:moveTo>
                  <a:lnTo>
                    <a:pt x="182" y="0"/>
                  </a:lnTo>
                  <a:lnTo>
                    <a:pt x="182" y="0"/>
                  </a:lnTo>
                  <a:lnTo>
                    <a:pt x="180" y="2"/>
                  </a:lnTo>
                  <a:lnTo>
                    <a:pt x="182" y="4"/>
                  </a:lnTo>
                  <a:lnTo>
                    <a:pt x="182" y="4"/>
                  </a:lnTo>
                  <a:lnTo>
                    <a:pt x="182" y="4"/>
                  </a:lnTo>
                  <a:lnTo>
                    <a:pt x="182" y="4"/>
                  </a:lnTo>
                  <a:lnTo>
                    <a:pt x="182" y="6"/>
                  </a:lnTo>
                  <a:lnTo>
                    <a:pt x="184" y="8"/>
                  </a:lnTo>
                  <a:lnTo>
                    <a:pt x="186" y="12"/>
                  </a:lnTo>
                  <a:lnTo>
                    <a:pt x="186" y="14"/>
                  </a:lnTo>
                  <a:lnTo>
                    <a:pt x="184" y="14"/>
                  </a:lnTo>
                  <a:lnTo>
                    <a:pt x="184" y="12"/>
                  </a:lnTo>
                  <a:lnTo>
                    <a:pt x="184" y="12"/>
                  </a:lnTo>
                  <a:lnTo>
                    <a:pt x="184" y="12"/>
                  </a:lnTo>
                  <a:lnTo>
                    <a:pt x="184" y="14"/>
                  </a:lnTo>
                  <a:lnTo>
                    <a:pt x="186" y="22"/>
                  </a:lnTo>
                  <a:lnTo>
                    <a:pt x="188" y="28"/>
                  </a:lnTo>
                  <a:lnTo>
                    <a:pt x="186" y="32"/>
                  </a:lnTo>
                  <a:lnTo>
                    <a:pt x="188" y="38"/>
                  </a:lnTo>
                  <a:lnTo>
                    <a:pt x="190" y="42"/>
                  </a:lnTo>
                  <a:lnTo>
                    <a:pt x="192" y="42"/>
                  </a:lnTo>
                  <a:lnTo>
                    <a:pt x="198" y="46"/>
                  </a:lnTo>
                  <a:lnTo>
                    <a:pt x="198" y="48"/>
                  </a:lnTo>
                  <a:lnTo>
                    <a:pt x="200" y="48"/>
                  </a:lnTo>
                  <a:lnTo>
                    <a:pt x="202" y="50"/>
                  </a:lnTo>
                  <a:lnTo>
                    <a:pt x="202" y="50"/>
                  </a:lnTo>
                  <a:lnTo>
                    <a:pt x="204" y="50"/>
                  </a:lnTo>
                  <a:lnTo>
                    <a:pt x="202" y="54"/>
                  </a:lnTo>
                  <a:lnTo>
                    <a:pt x="200" y="54"/>
                  </a:lnTo>
                  <a:lnTo>
                    <a:pt x="198" y="56"/>
                  </a:lnTo>
                  <a:lnTo>
                    <a:pt x="198" y="56"/>
                  </a:lnTo>
                  <a:lnTo>
                    <a:pt x="194" y="56"/>
                  </a:lnTo>
                  <a:lnTo>
                    <a:pt x="194" y="58"/>
                  </a:lnTo>
                  <a:lnTo>
                    <a:pt x="190" y="58"/>
                  </a:lnTo>
                  <a:lnTo>
                    <a:pt x="190" y="60"/>
                  </a:lnTo>
                  <a:lnTo>
                    <a:pt x="190" y="60"/>
                  </a:lnTo>
                  <a:lnTo>
                    <a:pt x="190" y="62"/>
                  </a:lnTo>
                  <a:lnTo>
                    <a:pt x="188" y="62"/>
                  </a:lnTo>
                  <a:lnTo>
                    <a:pt x="186" y="62"/>
                  </a:lnTo>
                  <a:lnTo>
                    <a:pt x="186" y="66"/>
                  </a:lnTo>
                  <a:lnTo>
                    <a:pt x="184" y="68"/>
                  </a:lnTo>
                  <a:lnTo>
                    <a:pt x="186" y="70"/>
                  </a:lnTo>
                  <a:lnTo>
                    <a:pt x="186" y="70"/>
                  </a:lnTo>
                  <a:lnTo>
                    <a:pt x="186" y="72"/>
                  </a:lnTo>
                  <a:lnTo>
                    <a:pt x="184" y="76"/>
                  </a:lnTo>
                  <a:lnTo>
                    <a:pt x="184" y="82"/>
                  </a:lnTo>
                  <a:lnTo>
                    <a:pt x="180" y="84"/>
                  </a:lnTo>
                  <a:lnTo>
                    <a:pt x="180" y="86"/>
                  </a:lnTo>
                  <a:lnTo>
                    <a:pt x="180" y="88"/>
                  </a:lnTo>
                  <a:lnTo>
                    <a:pt x="180" y="90"/>
                  </a:lnTo>
                  <a:lnTo>
                    <a:pt x="180" y="96"/>
                  </a:lnTo>
                  <a:lnTo>
                    <a:pt x="182" y="98"/>
                  </a:lnTo>
                  <a:lnTo>
                    <a:pt x="182" y="98"/>
                  </a:lnTo>
                  <a:lnTo>
                    <a:pt x="182" y="100"/>
                  </a:lnTo>
                  <a:lnTo>
                    <a:pt x="180" y="104"/>
                  </a:lnTo>
                  <a:lnTo>
                    <a:pt x="180" y="108"/>
                  </a:lnTo>
                  <a:lnTo>
                    <a:pt x="176" y="112"/>
                  </a:lnTo>
                  <a:lnTo>
                    <a:pt x="176" y="118"/>
                  </a:lnTo>
                  <a:lnTo>
                    <a:pt x="174" y="116"/>
                  </a:lnTo>
                  <a:lnTo>
                    <a:pt x="172" y="118"/>
                  </a:lnTo>
                  <a:lnTo>
                    <a:pt x="172" y="120"/>
                  </a:lnTo>
                  <a:lnTo>
                    <a:pt x="168" y="124"/>
                  </a:lnTo>
                  <a:lnTo>
                    <a:pt x="168" y="126"/>
                  </a:lnTo>
                  <a:lnTo>
                    <a:pt x="166" y="128"/>
                  </a:lnTo>
                  <a:lnTo>
                    <a:pt x="164" y="132"/>
                  </a:lnTo>
                  <a:lnTo>
                    <a:pt x="162" y="142"/>
                  </a:lnTo>
                  <a:lnTo>
                    <a:pt x="160" y="142"/>
                  </a:lnTo>
                  <a:lnTo>
                    <a:pt x="160" y="142"/>
                  </a:lnTo>
                  <a:lnTo>
                    <a:pt x="158" y="144"/>
                  </a:lnTo>
                  <a:lnTo>
                    <a:pt x="156" y="146"/>
                  </a:lnTo>
                  <a:lnTo>
                    <a:pt x="154" y="148"/>
                  </a:lnTo>
                  <a:lnTo>
                    <a:pt x="156" y="150"/>
                  </a:lnTo>
                  <a:lnTo>
                    <a:pt x="156" y="154"/>
                  </a:lnTo>
                  <a:lnTo>
                    <a:pt x="154" y="156"/>
                  </a:lnTo>
                  <a:lnTo>
                    <a:pt x="152" y="160"/>
                  </a:lnTo>
                  <a:lnTo>
                    <a:pt x="152" y="164"/>
                  </a:lnTo>
                  <a:lnTo>
                    <a:pt x="152" y="170"/>
                  </a:lnTo>
                  <a:lnTo>
                    <a:pt x="152" y="172"/>
                  </a:lnTo>
                  <a:lnTo>
                    <a:pt x="150" y="172"/>
                  </a:lnTo>
                  <a:lnTo>
                    <a:pt x="148" y="172"/>
                  </a:lnTo>
                  <a:lnTo>
                    <a:pt x="148" y="172"/>
                  </a:lnTo>
                  <a:lnTo>
                    <a:pt x="146" y="172"/>
                  </a:lnTo>
                  <a:lnTo>
                    <a:pt x="142" y="172"/>
                  </a:lnTo>
                  <a:lnTo>
                    <a:pt x="142" y="174"/>
                  </a:lnTo>
                  <a:lnTo>
                    <a:pt x="142" y="174"/>
                  </a:lnTo>
                  <a:lnTo>
                    <a:pt x="138" y="178"/>
                  </a:lnTo>
                  <a:lnTo>
                    <a:pt x="140" y="180"/>
                  </a:lnTo>
                  <a:lnTo>
                    <a:pt x="142" y="180"/>
                  </a:lnTo>
                  <a:lnTo>
                    <a:pt x="148" y="180"/>
                  </a:lnTo>
                  <a:lnTo>
                    <a:pt x="148" y="182"/>
                  </a:lnTo>
                  <a:lnTo>
                    <a:pt x="150" y="184"/>
                  </a:lnTo>
                  <a:lnTo>
                    <a:pt x="152" y="186"/>
                  </a:lnTo>
                  <a:lnTo>
                    <a:pt x="152" y="186"/>
                  </a:lnTo>
                  <a:lnTo>
                    <a:pt x="154" y="190"/>
                  </a:lnTo>
                  <a:lnTo>
                    <a:pt x="156" y="192"/>
                  </a:lnTo>
                  <a:lnTo>
                    <a:pt x="156" y="192"/>
                  </a:lnTo>
                  <a:lnTo>
                    <a:pt x="158" y="194"/>
                  </a:lnTo>
                  <a:lnTo>
                    <a:pt x="160" y="194"/>
                  </a:lnTo>
                  <a:lnTo>
                    <a:pt x="162" y="196"/>
                  </a:lnTo>
                  <a:lnTo>
                    <a:pt x="162" y="196"/>
                  </a:lnTo>
                  <a:lnTo>
                    <a:pt x="164" y="200"/>
                  </a:lnTo>
                  <a:lnTo>
                    <a:pt x="166" y="204"/>
                  </a:lnTo>
                  <a:lnTo>
                    <a:pt x="166" y="206"/>
                  </a:lnTo>
                  <a:lnTo>
                    <a:pt x="166" y="210"/>
                  </a:lnTo>
                  <a:lnTo>
                    <a:pt x="162" y="214"/>
                  </a:lnTo>
                  <a:lnTo>
                    <a:pt x="160" y="218"/>
                  </a:lnTo>
                  <a:lnTo>
                    <a:pt x="158" y="218"/>
                  </a:lnTo>
                  <a:lnTo>
                    <a:pt x="156" y="220"/>
                  </a:lnTo>
                  <a:lnTo>
                    <a:pt x="156" y="222"/>
                  </a:lnTo>
                  <a:lnTo>
                    <a:pt x="154" y="222"/>
                  </a:lnTo>
                  <a:lnTo>
                    <a:pt x="152" y="224"/>
                  </a:lnTo>
                  <a:lnTo>
                    <a:pt x="152" y="224"/>
                  </a:lnTo>
                  <a:lnTo>
                    <a:pt x="150" y="226"/>
                  </a:lnTo>
                  <a:lnTo>
                    <a:pt x="148" y="228"/>
                  </a:lnTo>
                  <a:lnTo>
                    <a:pt x="146" y="230"/>
                  </a:lnTo>
                  <a:lnTo>
                    <a:pt x="142" y="230"/>
                  </a:lnTo>
                  <a:lnTo>
                    <a:pt x="138" y="230"/>
                  </a:lnTo>
                  <a:lnTo>
                    <a:pt x="136" y="230"/>
                  </a:lnTo>
                  <a:lnTo>
                    <a:pt x="134" y="230"/>
                  </a:lnTo>
                  <a:lnTo>
                    <a:pt x="132" y="230"/>
                  </a:lnTo>
                  <a:lnTo>
                    <a:pt x="132" y="230"/>
                  </a:lnTo>
                  <a:lnTo>
                    <a:pt x="130" y="232"/>
                  </a:lnTo>
                  <a:lnTo>
                    <a:pt x="130" y="234"/>
                  </a:lnTo>
                  <a:lnTo>
                    <a:pt x="128" y="234"/>
                  </a:lnTo>
                  <a:lnTo>
                    <a:pt x="126" y="232"/>
                  </a:lnTo>
                  <a:lnTo>
                    <a:pt x="126" y="230"/>
                  </a:lnTo>
                  <a:lnTo>
                    <a:pt x="124" y="230"/>
                  </a:lnTo>
                  <a:lnTo>
                    <a:pt x="122" y="230"/>
                  </a:lnTo>
                  <a:lnTo>
                    <a:pt x="118" y="230"/>
                  </a:lnTo>
                  <a:lnTo>
                    <a:pt x="116" y="230"/>
                  </a:lnTo>
                  <a:lnTo>
                    <a:pt x="114" y="230"/>
                  </a:lnTo>
                  <a:lnTo>
                    <a:pt x="114" y="232"/>
                  </a:lnTo>
                  <a:lnTo>
                    <a:pt x="114" y="232"/>
                  </a:lnTo>
                  <a:lnTo>
                    <a:pt x="114" y="234"/>
                  </a:lnTo>
                  <a:lnTo>
                    <a:pt x="114" y="232"/>
                  </a:lnTo>
                  <a:lnTo>
                    <a:pt x="110" y="232"/>
                  </a:lnTo>
                  <a:lnTo>
                    <a:pt x="110" y="232"/>
                  </a:lnTo>
                  <a:lnTo>
                    <a:pt x="110" y="232"/>
                  </a:lnTo>
                  <a:lnTo>
                    <a:pt x="110" y="230"/>
                  </a:lnTo>
                  <a:lnTo>
                    <a:pt x="108" y="230"/>
                  </a:lnTo>
                  <a:lnTo>
                    <a:pt x="108" y="226"/>
                  </a:lnTo>
                  <a:lnTo>
                    <a:pt x="106" y="226"/>
                  </a:lnTo>
                  <a:lnTo>
                    <a:pt x="102" y="224"/>
                  </a:lnTo>
                  <a:lnTo>
                    <a:pt x="102" y="224"/>
                  </a:lnTo>
                  <a:lnTo>
                    <a:pt x="100" y="222"/>
                  </a:lnTo>
                  <a:lnTo>
                    <a:pt x="100" y="218"/>
                  </a:lnTo>
                  <a:lnTo>
                    <a:pt x="98" y="218"/>
                  </a:lnTo>
                  <a:lnTo>
                    <a:pt x="96" y="218"/>
                  </a:lnTo>
                  <a:lnTo>
                    <a:pt x="94" y="220"/>
                  </a:lnTo>
                  <a:lnTo>
                    <a:pt x="92" y="222"/>
                  </a:lnTo>
                  <a:lnTo>
                    <a:pt x="90" y="222"/>
                  </a:lnTo>
                  <a:lnTo>
                    <a:pt x="90" y="222"/>
                  </a:lnTo>
                  <a:lnTo>
                    <a:pt x="90" y="222"/>
                  </a:lnTo>
                  <a:lnTo>
                    <a:pt x="88" y="220"/>
                  </a:lnTo>
                  <a:lnTo>
                    <a:pt x="84" y="220"/>
                  </a:lnTo>
                  <a:lnTo>
                    <a:pt x="84" y="222"/>
                  </a:lnTo>
                  <a:lnTo>
                    <a:pt x="82" y="224"/>
                  </a:lnTo>
                  <a:lnTo>
                    <a:pt x="80" y="224"/>
                  </a:lnTo>
                  <a:lnTo>
                    <a:pt x="78" y="222"/>
                  </a:lnTo>
                  <a:lnTo>
                    <a:pt x="76" y="220"/>
                  </a:lnTo>
                  <a:lnTo>
                    <a:pt x="74" y="218"/>
                  </a:lnTo>
                  <a:lnTo>
                    <a:pt x="74" y="218"/>
                  </a:lnTo>
                  <a:lnTo>
                    <a:pt x="72" y="216"/>
                  </a:lnTo>
                  <a:lnTo>
                    <a:pt x="72" y="216"/>
                  </a:lnTo>
                  <a:lnTo>
                    <a:pt x="70" y="216"/>
                  </a:lnTo>
                  <a:lnTo>
                    <a:pt x="70" y="214"/>
                  </a:lnTo>
                  <a:lnTo>
                    <a:pt x="70" y="214"/>
                  </a:lnTo>
                  <a:lnTo>
                    <a:pt x="68" y="212"/>
                  </a:lnTo>
                  <a:lnTo>
                    <a:pt x="66" y="210"/>
                  </a:lnTo>
                  <a:lnTo>
                    <a:pt x="66" y="206"/>
                  </a:lnTo>
                  <a:lnTo>
                    <a:pt x="66" y="206"/>
                  </a:lnTo>
                  <a:lnTo>
                    <a:pt x="64" y="204"/>
                  </a:lnTo>
                  <a:lnTo>
                    <a:pt x="60" y="202"/>
                  </a:lnTo>
                  <a:lnTo>
                    <a:pt x="60" y="202"/>
                  </a:lnTo>
                  <a:lnTo>
                    <a:pt x="60" y="200"/>
                  </a:lnTo>
                  <a:lnTo>
                    <a:pt x="58" y="198"/>
                  </a:lnTo>
                  <a:lnTo>
                    <a:pt x="56" y="198"/>
                  </a:lnTo>
                  <a:lnTo>
                    <a:pt x="56" y="196"/>
                  </a:lnTo>
                  <a:lnTo>
                    <a:pt x="54" y="194"/>
                  </a:lnTo>
                  <a:lnTo>
                    <a:pt x="54" y="192"/>
                  </a:lnTo>
                  <a:lnTo>
                    <a:pt x="50" y="188"/>
                  </a:lnTo>
                  <a:lnTo>
                    <a:pt x="48" y="190"/>
                  </a:lnTo>
                  <a:lnTo>
                    <a:pt x="46" y="188"/>
                  </a:lnTo>
                  <a:lnTo>
                    <a:pt x="46" y="188"/>
                  </a:lnTo>
                  <a:lnTo>
                    <a:pt x="44" y="188"/>
                  </a:lnTo>
                  <a:lnTo>
                    <a:pt x="42" y="186"/>
                  </a:lnTo>
                  <a:lnTo>
                    <a:pt x="42" y="184"/>
                  </a:lnTo>
                  <a:lnTo>
                    <a:pt x="42" y="184"/>
                  </a:lnTo>
                  <a:lnTo>
                    <a:pt x="44" y="182"/>
                  </a:lnTo>
                  <a:lnTo>
                    <a:pt x="44" y="182"/>
                  </a:lnTo>
                  <a:lnTo>
                    <a:pt x="44" y="180"/>
                  </a:lnTo>
                  <a:lnTo>
                    <a:pt x="42" y="180"/>
                  </a:lnTo>
                  <a:lnTo>
                    <a:pt x="40" y="178"/>
                  </a:lnTo>
                  <a:lnTo>
                    <a:pt x="38" y="176"/>
                  </a:lnTo>
                  <a:lnTo>
                    <a:pt x="36" y="176"/>
                  </a:lnTo>
                  <a:lnTo>
                    <a:pt x="34" y="176"/>
                  </a:lnTo>
                  <a:lnTo>
                    <a:pt x="32" y="174"/>
                  </a:lnTo>
                  <a:lnTo>
                    <a:pt x="30" y="172"/>
                  </a:lnTo>
                  <a:lnTo>
                    <a:pt x="30" y="170"/>
                  </a:lnTo>
                  <a:lnTo>
                    <a:pt x="30" y="168"/>
                  </a:lnTo>
                  <a:lnTo>
                    <a:pt x="28" y="168"/>
                  </a:lnTo>
                  <a:lnTo>
                    <a:pt x="26" y="168"/>
                  </a:lnTo>
                  <a:lnTo>
                    <a:pt x="24" y="168"/>
                  </a:lnTo>
                  <a:lnTo>
                    <a:pt x="20" y="168"/>
                  </a:lnTo>
                  <a:lnTo>
                    <a:pt x="20" y="168"/>
                  </a:lnTo>
                  <a:lnTo>
                    <a:pt x="20" y="164"/>
                  </a:lnTo>
                  <a:lnTo>
                    <a:pt x="20" y="160"/>
                  </a:lnTo>
                  <a:lnTo>
                    <a:pt x="20" y="160"/>
                  </a:lnTo>
                  <a:lnTo>
                    <a:pt x="22" y="158"/>
                  </a:lnTo>
                  <a:lnTo>
                    <a:pt x="20" y="156"/>
                  </a:lnTo>
                  <a:lnTo>
                    <a:pt x="18" y="150"/>
                  </a:lnTo>
                  <a:lnTo>
                    <a:pt x="16" y="146"/>
                  </a:lnTo>
                  <a:lnTo>
                    <a:pt x="14" y="146"/>
                  </a:lnTo>
                  <a:lnTo>
                    <a:pt x="12" y="142"/>
                  </a:lnTo>
                  <a:lnTo>
                    <a:pt x="14" y="142"/>
                  </a:lnTo>
                  <a:lnTo>
                    <a:pt x="14" y="140"/>
                  </a:lnTo>
                  <a:lnTo>
                    <a:pt x="12" y="140"/>
                  </a:lnTo>
                  <a:lnTo>
                    <a:pt x="12" y="138"/>
                  </a:lnTo>
                  <a:lnTo>
                    <a:pt x="12" y="136"/>
                  </a:lnTo>
                  <a:lnTo>
                    <a:pt x="14" y="134"/>
                  </a:lnTo>
                  <a:lnTo>
                    <a:pt x="12" y="132"/>
                  </a:lnTo>
                  <a:lnTo>
                    <a:pt x="6" y="132"/>
                  </a:lnTo>
                  <a:lnTo>
                    <a:pt x="6" y="130"/>
                  </a:lnTo>
                  <a:lnTo>
                    <a:pt x="6" y="126"/>
                  </a:lnTo>
                  <a:lnTo>
                    <a:pt x="6" y="124"/>
                  </a:lnTo>
                  <a:lnTo>
                    <a:pt x="6" y="122"/>
                  </a:lnTo>
                  <a:lnTo>
                    <a:pt x="4" y="122"/>
                  </a:lnTo>
                  <a:lnTo>
                    <a:pt x="6" y="120"/>
                  </a:lnTo>
                  <a:lnTo>
                    <a:pt x="6" y="118"/>
                  </a:lnTo>
                  <a:lnTo>
                    <a:pt x="4" y="118"/>
                  </a:lnTo>
                  <a:lnTo>
                    <a:pt x="2" y="120"/>
                  </a:lnTo>
                  <a:lnTo>
                    <a:pt x="0" y="118"/>
                  </a:lnTo>
                  <a:lnTo>
                    <a:pt x="0" y="116"/>
                  </a:lnTo>
                  <a:lnTo>
                    <a:pt x="4" y="112"/>
                  </a:lnTo>
                  <a:lnTo>
                    <a:pt x="6" y="110"/>
                  </a:lnTo>
                  <a:lnTo>
                    <a:pt x="6" y="108"/>
                  </a:lnTo>
                  <a:lnTo>
                    <a:pt x="2" y="106"/>
                  </a:lnTo>
                  <a:lnTo>
                    <a:pt x="4" y="104"/>
                  </a:lnTo>
                  <a:lnTo>
                    <a:pt x="6" y="102"/>
                  </a:lnTo>
                  <a:lnTo>
                    <a:pt x="6" y="100"/>
                  </a:lnTo>
                  <a:lnTo>
                    <a:pt x="6" y="98"/>
                  </a:lnTo>
                  <a:lnTo>
                    <a:pt x="6" y="98"/>
                  </a:lnTo>
                  <a:lnTo>
                    <a:pt x="8" y="94"/>
                  </a:lnTo>
                  <a:lnTo>
                    <a:pt x="8" y="96"/>
                  </a:lnTo>
                  <a:lnTo>
                    <a:pt x="14" y="90"/>
                  </a:lnTo>
                  <a:lnTo>
                    <a:pt x="14" y="86"/>
                  </a:lnTo>
                  <a:lnTo>
                    <a:pt x="14" y="86"/>
                  </a:lnTo>
                  <a:lnTo>
                    <a:pt x="14" y="82"/>
                  </a:lnTo>
                  <a:lnTo>
                    <a:pt x="16" y="80"/>
                  </a:lnTo>
                  <a:lnTo>
                    <a:pt x="18" y="80"/>
                  </a:lnTo>
                  <a:lnTo>
                    <a:pt x="20" y="82"/>
                  </a:lnTo>
                  <a:lnTo>
                    <a:pt x="22" y="80"/>
                  </a:lnTo>
                  <a:lnTo>
                    <a:pt x="24" y="80"/>
                  </a:lnTo>
                  <a:lnTo>
                    <a:pt x="24" y="30"/>
                  </a:lnTo>
                  <a:lnTo>
                    <a:pt x="24" y="30"/>
                  </a:lnTo>
                  <a:lnTo>
                    <a:pt x="24" y="26"/>
                  </a:lnTo>
                  <a:lnTo>
                    <a:pt x="36" y="26"/>
                  </a:lnTo>
                  <a:lnTo>
                    <a:pt x="34"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6" name="Spain">
              <a:extLst>
                <a:ext uri="{FF2B5EF4-FFF2-40B4-BE49-F238E27FC236}">
                  <a16:creationId xmlns:a16="http://schemas.microsoft.com/office/drawing/2014/main" id="{9E23AF5B-2BC4-43E2-B342-D0421F743555}"/>
                </a:ext>
              </a:extLst>
            </p:cNvPr>
            <p:cNvSpPr>
              <a:spLocks noEditPoints="1"/>
            </p:cNvSpPr>
            <p:nvPr/>
          </p:nvSpPr>
          <p:spPr bwMode="auto">
            <a:xfrm>
              <a:off x="5713228" y="3315254"/>
              <a:ext cx="290907" cy="218180"/>
            </a:xfrm>
            <a:custGeom>
              <a:avLst/>
              <a:gdLst>
                <a:gd name="T0" fmla="*/ 90 w 152"/>
                <a:gd name="T1" fmla="*/ 8 h 114"/>
                <a:gd name="T2" fmla="*/ 92 w 152"/>
                <a:gd name="T3" fmla="*/ 12 h 114"/>
                <a:gd name="T4" fmla="*/ 102 w 152"/>
                <a:gd name="T5" fmla="*/ 16 h 114"/>
                <a:gd name="T6" fmla="*/ 110 w 152"/>
                <a:gd name="T7" fmla="*/ 18 h 114"/>
                <a:gd name="T8" fmla="*/ 120 w 152"/>
                <a:gd name="T9" fmla="*/ 16 h 114"/>
                <a:gd name="T10" fmla="*/ 130 w 152"/>
                <a:gd name="T11" fmla="*/ 18 h 114"/>
                <a:gd name="T12" fmla="*/ 140 w 152"/>
                <a:gd name="T13" fmla="*/ 22 h 114"/>
                <a:gd name="T14" fmla="*/ 140 w 152"/>
                <a:gd name="T15" fmla="*/ 28 h 114"/>
                <a:gd name="T16" fmla="*/ 132 w 152"/>
                <a:gd name="T17" fmla="*/ 36 h 114"/>
                <a:gd name="T18" fmla="*/ 122 w 152"/>
                <a:gd name="T19" fmla="*/ 40 h 114"/>
                <a:gd name="T20" fmla="*/ 118 w 152"/>
                <a:gd name="T21" fmla="*/ 44 h 114"/>
                <a:gd name="T22" fmla="*/ 116 w 152"/>
                <a:gd name="T23" fmla="*/ 48 h 114"/>
                <a:gd name="T24" fmla="*/ 110 w 152"/>
                <a:gd name="T25" fmla="*/ 54 h 114"/>
                <a:gd name="T26" fmla="*/ 102 w 152"/>
                <a:gd name="T27" fmla="*/ 64 h 114"/>
                <a:gd name="T28" fmla="*/ 106 w 152"/>
                <a:gd name="T29" fmla="*/ 72 h 114"/>
                <a:gd name="T30" fmla="*/ 102 w 152"/>
                <a:gd name="T31" fmla="*/ 80 h 114"/>
                <a:gd name="T32" fmla="*/ 98 w 152"/>
                <a:gd name="T33" fmla="*/ 92 h 114"/>
                <a:gd name="T34" fmla="*/ 94 w 152"/>
                <a:gd name="T35" fmla="*/ 94 h 114"/>
                <a:gd name="T36" fmla="*/ 84 w 152"/>
                <a:gd name="T37" fmla="*/ 104 h 114"/>
                <a:gd name="T38" fmla="*/ 78 w 152"/>
                <a:gd name="T39" fmla="*/ 104 h 114"/>
                <a:gd name="T40" fmla="*/ 72 w 152"/>
                <a:gd name="T41" fmla="*/ 104 h 114"/>
                <a:gd name="T42" fmla="*/ 62 w 152"/>
                <a:gd name="T43" fmla="*/ 102 h 114"/>
                <a:gd name="T44" fmla="*/ 52 w 152"/>
                <a:gd name="T45" fmla="*/ 108 h 114"/>
                <a:gd name="T46" fmla="*/ 46 w 152"/>
                <a:gd name="T47" fmla="*/ 112 h 114"/>
                <a:gd name="T48" fmla="*/ 34 w 152"/>
                <a:gd name="T49" fmla="*/ 110 h 114"/>
                <a:gd name="T50" fmla="*/ 28 w 152"/>
                <a:gd name="T51" fmla="*/ 98 h 114"/>
                <a:gd name="T52" fmla="*/ 22 w 152"/>
                <a:gd name="T53" fmla="*/ 94 h 114"/>
                <a:gd name="T54" fmla="*/ 26 w 152"/>
                <a:gd name="T55" fmla="*/ 84 h 114"/>
                <a:gd name="T56" fmla="*/ 22 w 152"/>
                <a:gd name="T57" fmla="*/ 78 h 114"/>
                <a:gd name="T58" fmla="*/ 22 w 152"/>
                <a:gd name="T59" fmla="*/ 66 h 114"/>
                <a:gd name="T60" fmla="*/ 24 w 152"/>
                <a:gd name="T61" fmla="*/ 60 h 114"/>
                <a:gd name="T62" fmla="*/ 28 w 152"/>
                <a:gd name="T63" fmla="*/ 52 h 114"/>
                <a:gd name="T64" fmla="*/ 32 w 152"/>
                <a:gd name="T65" fmla="*/ 36 h 114"/>
                <a:gd name="T66" fmla="*/ 32 w 152"/>
                <a:gd name="T67" fmla="*/ 30 h 114"/>
                <a:gd name="T68" fmla="*/ 24 w 152"/>
                <a:gd name="T69" fmla="*/ 28 h 114"/>
                <a:gd name="T70" fmla="*/ 12 w 152"/>
                <a:gd name="T71" fmla="*/ 28 h 114"/>
                <a:gd name="T72" fmla="*/ 6 w 152"/>
                <a:gd name="T73" fmla="*/ 24 h 114"/>
                <a:gd name="T74" fmla="*/ 6 w 152"/>
                <a:gd name="T75" fmla="*/ 22 h 114"/>
                <a:gd name="T76" fmla="*/ 6 w 152"/>
                <a:gd name="T77" fmla="*/ 16 h 114"/>
                <a:gd name="T78" fmla="*/ 4 w 152"/>
                <a:gd name="T79" fmla="*/ 14 h 114"/>
                <a:gd name="T80" fmla="*/ 2 w 152"/>
                <a:gd name="T81" fmla="*/ 14 h 114"/>
                <a:gd name="T82" fmla="*/ 6 w 152"/>
                <a:gd name="T83" fmla="*/ 6 h 114"/>
                <a:gd name="T84" fmla="*/ 14 w 152"/>
                <a:gd name="T85" fmla="*/ 6 h 114"/>
                <a:gd name="T86" fmla="*/ 18 w 152"/>
                <a:gd name="T87" fmla="*/ 0 h 114"/>
                <a:gd name="T88" fmla="*/ 22 w 152"/>
                <a:gd name="T89" fmla="*/ 0 h 114"/>
                <a:gd name="T90" fmla="*/ 30 w 152"/>
                <a:gd name="T91" fmla="*/ 2 h 114"/>
                <a:gd name="T92" fmla="*/ 40 w 152"/>
                <a:gd name="T93" fmla="*/ 0 h 114"/>
                <a:gd name="T94" fmla="*/ 52 w 152"/>
                <a:gd name="T95" fmla="*/ 4 h 114"/>
                <a:gd name="T96" fmla="*/ 68 w 152"/>
                <a:gd name="T97" fmla="*/ 4 h 114"/>
                <a:gd name="T98" fmla="*/ 74 w 152"/>
                <a:gd name="T99" fmla="*/ 4 h 114"/>
                <a:gd name="T100" fmla="*/ 84 w 152"/>
                <a:gd name="T101" fmla="*/ 6 h 114"/>
                <a:gd name="T102" fmla="*/ 146 w 152"/>
                <a:gd name="T103" fmla="*/ 60 h 114"/>
                <a:gd name="T104" fmla="*/ 152 w 152"/>
                <a:gd name="T105" fmla="*/ 60 h 114"/>
                <a:gd name="T106" fmla="*/ 146 w 152"/>
                <a:gd name="T107" fmla="*/ 60 h 114"/>
                <a:gd name="T108" fmla="*/ 144 w 152"/>
                <a:gd name="T109" fmla="*/ 62 h 114"/>
                <a:gd name="T110" fmla="*/ 136 w 152"/>
                <a:gd name="T111" fmla="*/ 62 h 114"/>
                <a:gd name="T112" fmla="*/ 140 w 152"/>
                <a:gd name="T113" fmla="*/ 68 h 114"/>
                <a:gd name="T114" fmla="*/ 128 w 152"/>
                <a:gd name="T115" fmla="*/ 72 h 114"/>
                <a:gd name="T116" fmla="*/ 122 w 152"/>
                <a:gd name="T117"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14">
                  <a:moveTo>
                    <a:pt x="88" y="6"/>
                  </a:moveTo>
                  <a:lnTo>
                    <a:pt x="88" y="6"/>
                  </a:lnTo>
                  <a:lnTo>
                    <a:pt x="90" y="8"/>
                  </a:lnTo>
                  <a:lnTo>
                    <a:pt x="90" y="8"/>
                  </a:lnTo>
                  <a:lnTo>
                    <a:pt x="92" y="10"/>
                  </a:lnTo>
                  <a:lnTo>
                    <a:pt x="92" y="12"/>
                  </a:lnTo>
                  <a:lnTo>
                    <a:pt x="96" y="12"/>
                  </a:lnTo>
                  <a:lnTo>
                    <a:pt x="100" y="14"/>
                  </a:lnTo>
                  <a:lnTo>
                    <a:pt x="102" y="16"/>
                  </a:lnTo>
                  <a:lnTo>
                    <a:pt x="104" y="14"/>
                  </a:lnTo>
                  <a:lnTo>
                    <a:pt x="108" y="18"/>
                  </a:lnTo>
                  <a:lnTo>
                    <a:pt x="110" y="18"/>
                  </a:lnTo>
                  <a:lnTo>
                    <a:pt x="112" y="18"/>
                  </a:lnTo>
                  <a:lnTo>
                    <a:pt x="114" y="16"/>
                  </a:lnTo>
                  <a:lnTo>
                    <a:pt x="120" y="16"/>
                  </a:lnTo>
                  <a:lnTo>
                    <a:pt x="122" y="18"/>
                  </a:lnTo>
                  <a:lnTo>
                    <a:pt x="126" y="16"/>
                  </a:lnTo>
                  <a:lnTo>
                    <a:pt x="130" y="18"/>
                  </a:lnTo>
                  <a:lnTo>
                    <a:pt x="134" y="18"/>
                  </a:lnTo>
                  <a:lnTo>
                    <a:pt x="138" y="20"/>
                  </a:lnTo>
                  <a:lnTo>
                    <a:pt x="140" y="22"/>
                  </a:lnTo>
                  <a:lnTo>
                    <a:pt x="140" y="22"/>
                  </a:lnTo>
                  <a:lnTo>
                    <a:pt x="138" y="24"/>
                  </a:lnTo>
                  <a:lnTo>
                    <a:pt x="140" y="28"/>
                  </a:lnTo>
                  <a:lnTo>
                    <a:pt x="138" y="30"/>
                  </a:lnTo>
                  <a:lnTo>
                    <a:pt x="138" y="32"/>
                  </a:lnTo>
                  <a:lnTo>
                    <a:pt x="132" y="36"/>
                  </a:lnTo>
                  <a:lnTo>
                    <a:pt x="130" y="38"/>
                  </a:lnTo>
                  <a:lnTo>
                    <a:pt x="128" y="40"/>
                  </a:lnTo>
                  <a:lnTo>
                    <a:pt x="122" y="40"/>
                  </a:lnTo>
                  <a:lnTo>
                    <a:pt x="120" y="42"/>
                  </a:lnTo>
                  <a:lnTo>
                    <a:pt x="116" y="44"/>
                  </a:lnTo>
                  <a:lnTo>
                    <a:pt x="118" y="44"/>
                  </a:lnTo>
                  <a:lnTo>
                    <a:pt x="116" y="48"/>
                  </a:lnTo>
                  <a:lnTo>
                    <a:pt x="116" y="48"/>
                  </a:lnTo>
                  <a:lnTo>
                    <a:pt x="116" y="48"/>
                  </a:lnTo>
                  <a:lnTo>
                    <a:pt x="116" y="48"/>
                  </a:lnTo>
                  <a:lnTo>
                    <a:pt x="114" y="48"/>
                  </a:lnTo>
                  <a:lnTo>
                    <a:pt x="110" y="54"/>
                  </a:lnTo>
                  <a:lnTo>
                    <a:pt x="108" y="54"/>
                  </a:lnTo>
                  <a:lnTo>
                    <a:pt x="104" y="62"/>
                  </a:lnTo>
                  <a:lnTo>
                    <a:pt x="102" y="64"/>
                  </a:lnTo>
                  <a:lnTo>
                    <a:pt x="104" y="68"/>
                  </a:lnTo>
                  <a:lnTo>
                    <a:pt x="104" y="70"/>
                  </a:lnTo>
                  <a:lnTo>
                    <a:pt x="106" y="72"/>
                  </a:lnTo>
                  <a:lnTo>
                    <a:pt x="110" y="76"/>
                  </a:lnTo>
                  <a:lnTo>
                    <a:pt x="106" y="78"/>
                  </a:lnTo>
                  <a:lnTo>
                    <a:pt x="102" y="80"/>
                  </a:lnTo>
                  <a:lnTo>
                    <a:pt x="102" y="82"/>
                  </a:lnTo>
                  <a:lnTo>
                    <a:pt x="98" y="88"/>
                  </a:lnTo>
                  <a:lnTo>
                    <a:pt x="98" y="92"/>
                  </a:lnTo>
                  <a:lnTo>
                    <a:pt x="100" y="92"/>
                  </a:lnTo>
                  <a:lnTo>
                    <a:pt x="98" y="94"/>
                  </a:lnTo>
                  <a:lnTo>
                    <a:pt x="94" y="94"/>
                  </a:lnTo>
                  <a:lnTo>
                    <a:pt x="88" y="98"/>
                  </a:lnTo>
                  <a:lnTo>
                    <a:pt x="88" y="100"/>
                  </a:lnTo>
                  <a:lnTo>
                    <a:pt x="84" y="104"/>
                  </a:lnTo>
                  <a:lnTo>
                    <a:pt x="82" y="104"/>
                  </a:lnTo>
                  <a:lnTo>
                    <a:pt x="80" y="100"/>
                  </a:lnTo>
                  <a:lnTo>
                    <a:pt x="78" y="104"/>
                  </a:lnTo>
                  <a:lnTo>
                    <a:pt x="76" y="106"/>
                  </a:lnTo>
                  <a:lnTo>
                    <a:pt x="74" y="104"/>
                  </a:lnTo>
                  <a:lnTo>
                    <a:pt x="72" y="104"/>
                  </a:lnTo>
                  <a:lnTo>
                    <a:pt x="70" y="104"/>
                  </a:lnTo>
                  <a:lnTo>
                    <a:pt x="68" y="104"/>
                  </a:lnTo>
                  <a:lnTo>
                    <a:pt x="62" y="102"/>
                  </a:lnTo>
                  <a:lnTo>
                    <a:pt x="60" y="104"/>
                  </a:lnTo>
                  <a:lnTo>
                    <a:pt x="56" y="104"/>
                  </a:lnTo>
                  <a:lnTo>
                    <a:pt x="52" y="108"/>
                  </a:lnTo>
                  <a:lnTo>
                    <a:pt x="48" y="108"/>
                  </a:lnTo>
                  <a:lnTo>
                    <a:pt x="46" y="110"/>
                  </a:lnTo>
                  <a:lnTo>
                    <a:pt x="46" y="112"/>
                  </a:lnTo>
                  <a:lnTo>
                    <a:pt x="42" y="114"/>
                  </a:lnTo>
                  <a:lnTo>
                    <a:pt x="38" y="114"/>
                  </a:lnTo>
                  <a:lnTo>
                    <a:pt x="34" y="110"/>
                  </a:lnTo>
                  <a:lnTo>
                    <a:pt x="32" y="104"/>
                  </a:lnTo>
                  <a:lnTo>
                    <a:pt x="32" y="102"/>
                  </a:lnTo>
                  <a:lnTo>
                    <a:pt x="28" y="98"/>
                  </a:lnTo>
                  <a:lnTo>
                    <a:pt x="24" y="98"/>
                  </a:lnTo>
                  <a:lnTo>
                    <a:pt x="22" y="98"/>
                  </a:lnTo>
                  <a:lnTo>
                    <a:pt x="22" y="94"/>
                  </a:lnTo>
                  <a:lnTo>
                    <a:pt x="20" y="92"/>
                  </a:lnTo>
                  <a:lnTo>
                    <a:pt x="22" y="86"/>
                  </a:lnTo>
                  <a:lnTo>
                    <a:pt x="26" y="84"/>
                  </a:lnTo>
                  <a:lnTo>
                    <a:pt x="26" y="82"/>
                  </a:lnTo>
                  <a:lnTo>
                    <a:pt x="24" y="82"/>
                  </a:lnTo>
                  <a:lnTo>
                    <a:pt x="22" y="78"/>
                  </a:lnTo>
                  <a:lnTo>
                    <a:pt x="26" y="74"/>
                  </a:lnTo>
                  <a:lnTo>
                    <a:pt x="26" y="68"/>
                  </a:lnTo>
                  <a:lnTo>
                    <a:pt x="22" y="66"/>
                  </a:lnTo>
                  <a:lnTo>
                    <a:pt x="20" y="60"/>
                  </a:lnTo>
                  <a:lnTo>
                    <a:pt x="22" y="60"/>
                  </a:lnTo>
                  <a:lnTo>
                    <a:pt x="24" y="60"/>
                  </a:lnTo>
                  <a:lnTo>
                    <a:pt x="28" y="56"/>
                  </a:lnTo>
                  <a:lnTo>
                    <a:pt x="26" y="54"/>
                  </a:lnTo>
                  <a:lnTo>
                    <a:pt x="28" y="52"/>
                  </a:lnTo>
                  <a:lnTo>
                    <a:pt x="28" y="44"/>
                  </a:lnTo>
                  <a:lnTo>
                    <a:pt x="28" y="40"/>
                  </a:lnTo>
                  <a:lnTo>
                    <a:pt x="32" y="36"/>
                  </a:lnTo>
                  <a:lnTo>
                    <a:pt x="34" y="36"/>
                  </a:lnTo>
                  <a:lnTo>
                    <a:pt x="34" y="34"/>
                  </a:lnTo>
                  <a:lnTo>
                    <a:pt x="32" y="30"/>
                  </a:lnTo>
                  <a:lnTo>
                    <a:pt x="32" y="26"/>
                  </a:lnTo>
                  <a:lnTo>
                    <a:pt x="26" y="26"/>
                  </a:lnTo>
                  <a:lnTo>
                    <a:pt x="24" y="28"/>
                  </a:lnTo>
                  <a:lnTo>
                    <a:pt x="18" y="28"/>
                  </a:lnTo>
                  <a:lnTo>
                    <a:pt x="14" y="30"/>
                  </a:lnTo>
                  <a:lnTo>
                    <a:pt x="12" y="28"/>
                  </a:lnTo>
                  <a:lnTo>
                    <a:pt x="12" y="24"/>
                  </a:lnTo>
                  <a:lnTo>
                    <a:pt x="10" y="24"/>
                  </a:lnTo>
                  <a:lnTo>
                    <a:pt x="6" y="24"/>
                  </a:lnTo>
                  <a:lnTo>
                    <a:pt x="6" y="24"/>
                  </a:lnTo>
                  <a:lnTo>
                    <a:pt x="8" y="22"/>
                  </a:lnTo>
                  <a:lnTo>
                    <a:pt x="6" y="22"/>
                  </a:lnTo>
                  <a:lnTo>
                    <a:pt x="8" y="20"/>
                  </a:lnTo>
                  <a:lnTo>
                    <a:pt x="6" y="20"/>
                  </a:lnTo>
                  <a:lnTo>
                    <a:pt x="6" y="16"/>
                  </a:lnTo>
                  <a:lnTo>
                    <a:pt x="6" y="18"/>
                  </a:lnTo>
                  <a:lnTo>
                    <a:pt x="4" y="18"/>
                  </a:lnTo>
                  <a:lnTo>
                    <a:pt x="4" y="14"/>
                  </a:lnTo>
                  <a:lnTo>
                    <a:pt x="4" y="14"/>
                  </a:lnTo>
                  <a:lnTo>
                    <a:pt x="4" y="12"/>
                  </a:lnTo>
                  <a:lnTo>
                    <a:pt x="2" y="14"/>
                  </a:lnTo>
                  <a:lnTo>
                    <a:pt x="0" y="10"/>
                  </a:lnTo>
                  <a:lnTo>
                    <a:pt x="2" y="8"/>
                  </a:lnTo>
                  <a:lnTo>
                    <a:pt x="6" y="6"/>
                  </a:lnTo>
                  <a:lnTo>
                    <a:pt x="8" y="8"/>
                  </a:lnTo>
                  <a:lnTo>
                    <a:pt x="12" y="6"/>
                  </a:lnTo>
                  <a:lnTo>
                    <a:pt x="14" y="6"/>
                  </a:lnTo>
                  <a:lnTo>
                    <a:pt x="12" y="4"/>
                  </a:lnTo>
                  <a:lnTo>
                    <a:pt x="12" y="2"/>
                  </a:lnTo>
                  <a:lnTo>
                    <a:pt x="18" y="0"/>
                  </a:lnTo>
                  <a:lnTo>
                    <a:pt x="18" y="0"/>
                  </a:lnTo>
                  <a:lnTo>
                    <a:pt x="20" y="0"/>
                  </a:lnTo>
                  <a:lnTo>
                    <a:pt x="22" y="0"/>
                  </a:lnTo>
                  <a:lnTo>
                    <a:pt x="26" y="4"/>
                  </a:lnTo>
                  <a:lnTo>
                    <a:pt x="28" y="2"/>
                  </a:lnTo>
                  <a:lnTo>
                    <a:pt x="30" y="2"/>
                  </a:lnTo>
                  <a:lnTo>
                    <a:pt x="34" y="4"/>
                  </a:lnTo>
                  <a:lnTo>
                    <a:pt x="36" y="2"/>
                  </a:lnTo>
                  <a:lnTo>
                    <a:pt x="40" y="0"/>
                  </a:lnTo>
                  <a:lnTo>
                    <a:pt x="40" y="2"/>
                  </a:lnTo>
                  <a:lnTo>
                    <a:pt x="44" y="4"/>
                  </a:lnTo>
                  <a:lnTo>
                    <a:pt x="52" y="4"/>
                  </a:lnTo>
                  <a:lnTo>
                    <a:pt x="56" y="6"/>
                  </a:lnTo>
                  <a:lnTo>
                    <a:pt x="62" y="4"/>
                  </a:lnTo>
                  <a:lnTo>
                    <a:pt x="68" y="4"/>
                  </a:lnTo>
                  <a:lnTo>
                    <a:pt x="68" y="6"/>
                  </a:lnTo>
                  <a:lnTo>
                    <a:pt x="72" y="6"/>
                  </a:lnTo>
                  <a:lnTo>
                    <a:pt x="74" y="4"/>
                  </a:lnTo>
                  <a:lnTo>
                    <a:pt x="76" y="4"/>
                  </a:lnTo>
                  <a:lnTo>
                    <a:pt x="82" y="8"/>
                  </a:lnTo>
                  <a:lnTo>
                    <a:pt x="84" y="6"/>
                  </a:lnTo>
                  <a:lnTo>
                    <a:pt x="86" y="6"/>
                  </a:lnTo>
                  <a:lnTo>
                    <a:pt x="88" y="6"/>
                  </a:lnTo>
                  <a:close/>
                  <a:moveTo>
                    <a:pt x="146" y="60"/>
                  </a:moveTo>
                  <a:lnTo>
                    <a:pt x="150" y="60"/>
                  </a:lnTo>
                  <a:lnTo>
                    <a:pt x="152" y="60"/>
                  </a:lnTo>
                  <a:lnTo>
                    <a:pt x="152" y="60"/>
                  </a:lnTo>
                  <a:lnTo>
                    <a:pt x="150" y="56"/>
                  </a:lnTo>
                  <a:lnTo>
                    <a:pt x="146" y="58"/>
                  </a:lnTo>
                  <a:lnTo>
                    <a:pt x="146" y="60"/>
                  </a:lnTo>
                  <a:close/>
                  <a:moveTo>
                    <a:pt x="140" y="68"/>
                  </a:moveTo>
                  <a:lnTo>
                    <a:pt x="140" y="64"/>
                  </a:lnTo>
                  <a:lnTo>
                    <a:pt x="144" y="62"/>
                  </a:lnTo>
                  <a:lnTo>
                    <a:pt x="140" y="62"/>
                  </a:lnTo>
                  <a:lnTo>
                    <a:pt x="138" y="60"/>
                  </a:lnTo>
                  <a:lnTo>
                    <a:pt x="136" y="62"/>
                  </a:lnTo>
                  <a:lnTo>
                    <a:pt x="136" y="64"/>
                  </a:lnTo>
                  <a:lnTo>
                    <a:pt x="138" y="66"/>
                  </a:lnTo>
                  <a:lnTo>
                    <a:pt x="140" y="68"/>
                  </a:lnTo>
                  <a:close/>
                  <a:moveTo>
                    <a:pt x="124" y="76"/>
                  </a:moveTo>
                  <a:lnTo>
                    <a:pt x="126" y="74"/>
                  </a:lnTo>
                  <a:lnTo>
                    <a:pt x="128" y="72"/>
                  </a:lnTo>
                  <a:lnTo>
                    <a:pt x="126" y="70"/>
                  </a:lnTo>
                  <a:lnTo>
                    <a:pt x="124" y="72"/>
                  </a:lnTo>
                  <a:lnTo>
                    <a:pt x="122" y="74"/>
                  </a:lnTo>
                  <a:lnTo>
                    <a:pt x="124" y="7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7" name="South Africa">
              <a:extLst>
                <a:ext uri="{FF2B5EF4-FFF2-40B4-BE49-F238E27FC236}">
                  <a16:creationId xmlns:a16="http://schemas.microsoft.com/office/drawing/2014/main" id="{616055CD-D882-4D0A-9660-BABAD28DF55C}"/>
                </a:ext>
              </a:extLst>
            </p:cNvPr>
            <p:cNvSpPr>
              <a:spLocks noEditPoints="1"/>
            </p:cNvSpPr>
            <p:nvPr/>
          </p:nvSpPr>
          <p:spPr bwMode="auto">
            <a:xfrm>
              <a:off x="6287386" y="4953518"/>
              <a:ext cx="382772" cy="325356"/>
            </a:xfrm>
            <a:custGeom>
              <a:avLst/>
              <a:gdLst>
                <a:gd name="T0" fmla="*/ 4 w 200"/>
                <a:gd name="T1" fmla="*/ 80 h 170"/>
                <a:gd name="T2" fmla="*/ 10 w 200"/>
                <a:gd name="T3" fmla="*/ 82 h 170"/>
                <a:gd name="T4" fmla="*/ 22 w 200"/>
                <a:gd name="T5" fmla="*/ 88 h 170"/>
                <a:gd name="T6" fmla="*/ 30 w 200"/>
                <a:gd name="T7" fmla="*/ 90 h 170"/>
                <a:gd name="T8" fmla="*/ 34 w 200"/>
                <a:gd name="T9" fmla="*/ 84 h 170"/>
                <a:gd name="T10" fmla="*/ 48 w 200"/>
                <a:gd name="T11" fmla="*/ 40 h 170"/>
                <a:gd name="T12" fmla="*/ 52 w 200"/>
                <a:gd name="T13" fmla="*/ 60 h 170"/>
                <a:gd name="T14" fmla="*/ 64 w 200"/>
                <a:gd name="T15" fmla="*/ 58 h 170"/>
                <a:gd name="T16" fmla="*/ 76 w 200"/>
                <a:gd name="T17" fmla="*/ 50 h 170"/>
                <a:gd name="T18" fmla="*/ 90 w 200"/>
                <a:gd name="T19" fmla="*/ 44 h 170"/>
                <a:gd name="T20" fmla="*/ 104 w 200"/>
                <a:gd name="T21" fmla="*/ 48 h 170"/>
                <a:gd name="T22" fmla="*/ 114 w 200"/>
                <a:gd name="T23" fmla="*/ 46 h 170"/>
                <a:gd name="T24" fmla="*/ 114 w 200"/>
                <a:gd name="T25" fmla="*/ 38 h 170"/>
                <a:gd name="T26" fmla="*/ 122 w 200"/>
                <a:gd name="T27" fmla="*/ 32 h 170"/>
                <a:gd name="T28" fmla="*/ 128 w 200"/>
                <a:gd name="T29" fmla="*/ 28 h 170"/>
                <a:gd name="T30" fmla="*/ 132 w 200"/>
                <a:gd name="T31" fmla="*/ 16 h 170"/>
                <a:gd name="T32" fmla="*/ 138 w 200"/>
                <a:gd name="T33" fmla="*/ 12 h 170"/>
                <a:gd name="T34" fmla="*/ 146 w 200"/>
                <a:gd name="T35" fmla="*/ 8 h 170"/>
                <a:gd name="T36" fmla="*/ 154 w 200"/>
                <a:gd name="T37" fmla="*/ 4 h 170"/>
                <a:gd name="T38" fmla="*/ 164 w 200"/>
                <a:gd name="T39" fmla="*/ 0 h 170"/>
                <a:gd name="T40" fmla="*/ 174 w 200"/>
                <a:gd name="T41" fmla="*/ 4 h 170"/>
                <a:gd name="T42" fmla="*/ 186 w 200"/>
                <a:gd name="T43" fmla="*/ 10 h 170"/>
                <a:gd name="T44" fmla="*/ 188 w 200"/>
                <a:gd name="T45" fmla="*/ 24 h 170"/>
                <a:gd name="T46" fmla="*/ 188 w 200"/>
                <a:gd name="T47" fmla="*/ 46 h 170"/>
                <a:gd name="T48" fmla="*/ 178 w 200"/>
                <a:gd name="T49" fmla="*/ 48 h 170"/>
                <a:gd name="T50" fmla="*/ 176 w 200"/>
                <a:gd name="T51" fmla="*/ 62 h 170"/>
                <a:gd name="T52" fmla="*/ 190 w 200"/>
                <a:gd name="T53" fmla="*/ 64 h 170"/>
                <a:gd name="T54" fmla="*/ 200 w 200"/>
                <a:gd name="T55" fmla="*/ 60 h 170"/>
                <a:gd name="T56" fmla="*/ 196 w 200"/>
                <a:gd name="T57" fmla="*/ 72 h 170"/>
                <a:gd name="T58" fmla="*/ 188 w 200"/>
                <a:gd name="T59" fmla="*/ 88 h 170"/>
                <a:gd name="T60" fmla="*/ 178 w 200"/>
                <a:gd name="T61" fmla="*/ 94 h 170"/>
                <a:gd name="T62" fmla="*/ 172 w 200"/>
                <a:gd name="T63" fmla="*/ 104 h 170"/>
                <a:gd name="T64" fmla="*/ 158 w 200"/>
                <a:gd name="T65" fmla="*/ 124 h 170"/>
                <a:gd name="T66" fmla="*/ 140 w 200"/>
                <a:gd name="T67" fmla="*/ 142 h 170"/>
                <a:gd name="T68" fmla="*/ 124 w 200"/>
                <a:gd name="T69" fmla="*/ 152 h 170"/>
                <a:gd name="T70" fmla="*/ 112 w 200"/>
                <a:gd name="T71" fmla="*/ 156 h 170"/>
                <a:gd name="T72" fmla="*/ 106 w 200"/>
                <a:gd name="T73" fmla="*/ 160 h 170"/>
                <a:gd name="T74" fmla="*/ 96 w 200"/>
                <a:gd name="T75" fmla="*/ 162 h 170"/>
                <a:gd name="T76" fmla="*/ 78 w 200"/>
                <a:gd name="T77" fmla="*/ 160 h 170"/>
                <a:gd name="T78" fmla="*/ 66 w 200"/>
                <a:gd name="T79" fmla="*/ 162 h 170"/>
                <a:gd name="T80" fmla="*/ 60 w 200"/>
                <a:gd name="T81" fmla="*/ 164 h 170"/>
                <a:gd name="T82" fmla="*/ 48 w 200"/>
                <a:gd name="T83" fmla="*/ 166 h 170"/>
                <a:gd name="T84" fmla="*/ 38 w 200"/>
                <a:gd name="T85" fmla="*/ 170 h 170"/>
                <a:gd name="T86" fmla="*/ 26 w 200"/>
                <a:gd name="T87" fmla="*/ 164 h 170"/>
                <a:gd name="T88" fmla="*/ 22 w 200"/>
                <a:gd name="T89" fmla="*/ 160 h 170"/>
                <a:gd name="T90" fmla="*/ 18 w 200"/>
                <a:gd name="T91" fmla="*/ 158 h 170"/>
                <a:gd name="T92" fmla="*/ 14 w 200"/>
                <a:gd name="T93" fmla="*/ 144 h 170"/>
                <a:gd name="T94" fmla="*/ 18 w 200"/>
                <a:gd name="T95" fmla="*/ 140 h 170"/>
                <a:gd name="T96" fmla="*/ 14 w 200"/>
                <a:gd name="T97" fmla="*/ 120 h 170"/>
                <a:gd name="T98" fmla="*/ 4 w 200"/>
                <a:gd name="T99" fmla="*/ 92 h 170"/>
                <a:gd name="T100" fmla="*/ 132 w 200"/>
                <a:gd name="T101" fmla="*/ 110 h 170"/>
                <a:gd name="T102" fmla="*/ 140 w 200"/>
                <a:gd name="T103" fmla="*/ 110 h 170"/>
                <a:gd name="T104" fmla="*/ 150 w 200"/>
                <a:gd name="T105" fmla="*/ 106 h 170"/>
                <a:gd name="T106" fmla="*/ 152 w 200"/>
                <a:gd name="T107" fmla="*/ 100 h 170"/>
                <a:gd name="T108" fmla="*/ 148 w 200"/>
                <a:gd name="T109" fmla="*/ 88 h 170"/>
                <a:gd name="T110" fmla="*/ 142 w 200"/>
                <a:gd name="T111" fmla="*/ 86 h 170"/>
                <a:gd name="T112" fmla="*/ 132 w 200"/>
                <a:gd name="T113" fmla="*/ 96 h 170"/>
                <a:gd name="T114" fmla="*/ 130 w 200"/>
                <a:gd name="T115" fmla="*/ 10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 h="170">
                  <a:moveTo>
                    <a:pt x="0" y="84"/>
                  </a:moveTo>
                  <a:lnTo>
                    <a:pt x="2" y="84"/>
                  </a:lnTo>
                  <a:lnTo>
                    <a:pt x="4" y="82"/>
                  </a:lnTo>
                  <a:lnTo>
                    <a:pt x="4" y="82"/>
                  </a:lnTo>
                  <a:lnTo>
                    <a:pt x="4" y="80"/>
                  </a:lnTo>
                  <a:lnTo>
                    <a:pt x="4" y="78"/>
                  </a:lnTo>
                  <a:lnTo>
                    <a:pt x="8" y="78"/>
                  </a:lnTo>
                  <a:lnTo>
                    <a:pt x="8" y="80"/>
                  </a:lnTo>
                  <a:lnTo>
                    <a:pt x="12" y="80"/>
                  </a:lnTo>
                  <a:lnTo>
                    <a:pt x="10" y="82"/>
                  </a:lnTo>
                  <a:lnTo>
                    <a:pt x="12" y="86"/>
                  </a:lnTo>
                  <a:lnTo>
                    <a:pt x="16" y="86"/>
                  </a:lnTo>
                  <a:lnTo>
                    <a:pt x="18" y="88"/>
                  </a:lnTo>
                  <a:lnTo>
                    <a:pt x="20" y="88"/>
                  </a:lnTo>
                  <a:lnTo>
                    <a:pt x="22" y="88"/>
                  </a:lnTo>
                  <a:lnTo>
                    <a:pt x="24" y="88"/>
                  </a:lnTo>
                  <a:lnTo>
                    <a:pt x="26" y="88"/>
                  </a:lnTo>
                  <a:lnTo>
                    <a:pt x="26" y="88"/>
                  </a:lnTo>
                  <a:lnTo>
                    <a:pt x="28" y="90"/>
                  </a:lnTo>
                  <a:lnTo>
                    <a:pt x="30" y="90"/>
                  </a:lnTo>
                  <a:lnTo>
                    <a:pt x="32" y="90"/>
                  </a:lnTo>
                  <a:lnTo>
                    <a:pt x="32" y="88"/>
                  </a:lnTo>
                  <a:lnTo>
                    <a:pt x="32" y="86"/>
                  </a:lnTo>
                  <a:lnTo>
                    <a:pt x="34" y="86"/>
                  </a:lnTo>
                  <a:lnTo>
                    <a:pt x="34" y="84"/>
                  </a:lnTo>
                  <a:lnTo>
                    <a:pt x="38" y="82"/>
                  </a:lnTo>
                  <a:lnTo>
                    <a:pt x="42" y="82"/>
                  </a:lnTo>
                  <a:lnTo>
                    <a:pt x="44" y="82"/>
                  </a:lnTo>
                  <a:lnTo>
                    <a:pt x="46" y="38"/>
                  </a:lnTo>
                  <a:lnTo>
                    <a:pt x="48" y="40"/>
                  </a:lnTo>
                  <a:lnTo>
                    <a:pt x="50" y="44"/>
                  </a:lnTo>
                  <a:lnTo>
                    <a:pt x="54" y="50"/>
                  </a:lnTo>
                  <a:lnTo>
                    <a:pt x="54" y="54"/>
                  </a:lnTo>
                  <a:lnTo>
                    <a:pt x="52" y="58"/>
                  </a:lnTo>
                  <a:lnTo>
                    <a:pt x="52" y="60"/>
                  </a:lnTo>
                  <a:lnTo>
                    <a:pt x="54" y="60"/>
                  </a:lnTo>
                  <a:lnTo>
                    <a:pt x="58" y="60"/>
                  </a:lnTo>
                  <a:lnTo>
                    <a:pt x="60" y="60"/>
                  </a:lnTo>
                  <a:lnTo>
                    <a:pt x="62" y="60"/>
                  </a:lnTo>
                  <a:lnTo>
                    <a:pt x="64" y="58"/>
                  </a:lnTo>
                  <a:lnTo>
                    <a:pt x="68" y="58"/>
                  </a:lnTo>
                  <a:lnTo>
                    <a:pt x="70" y="56"/>
                  </a:lnTo>
                  <a:lnTo>
                    <a:pt x="70" y="54"/>
                  </a:lnTo>
                  <a:lnTo>
                    <a:pt x="74" y="52"/>
                  </a:lnTo>
                  <a:lnTo>
                    <a:pt x="76" y="50"/>
                  </a:lnTo>
                  <a:lnTo>
                    <a:pt x="80" y="46"/>
                  </a:lnTo>
                  <a:lnTo>
                    <a:pt x="82" y="44"/>
                  </a:lnTo>
                  <a:lnTo>
                    <a:pt x="86" y="42"/>
                  </a:lnTo>
                  <a:lnTo>
                    <a:pt x="90" y="44"/>
                  </a:lnTo>
                  <a:lnTo>
                    <a:pt x="90" y="44"/>
                  </a:lnTo>
                  <a:lnTo>
                    <a:pt x="92" y="44"/>
                  </a:lnTo>
                  <a:lnTo>
                    <a:pt x="96" y="48"/>
                  </a:lnTo>
                  <a:lnTo>
                    <a:pt x="98" y="46"/>
                  </a:lnTo>
                  <a:lnTo>
                    <a:pt x="100" y="48"/>
                  </a:lnTo>
                  <a:lnTo>
                    <a:pt x="104" y="48"/>
                  </a:lnTo>
                  <a:lnTo>
                    <a:pt x="106" y="48"/>
                  </a:lnTo>
                  <a:lnTo>
                    <a:pt x="108" y="46"/>
                  </a:lnTo>
                  <a:lnTo>
                    <a:pt x="108" y="48"/>
                  </a:lnTo>
                  <a:lnTo>
                    <a:pt x="110" y="48"/>
                  </a:lnTo>
                  <a:lnTo>
                    <a:pt x="114" y="46"/>
                  </a:lnTo>
                  <a:lnTo>
                    <a:pt x="112" y="46"/>
                  </a:lnTo>
                  <a:lnTo>
                    <a:pt x="114" y="44"/>
                  </a:lnTo>
                  <a:lnTo>
                    <a:pt x="114" y="42"/>
                  </a:lnTo>
                  <a:lnTo>
                    <a:pt x="114" y="42"/>
                  </a:lnTo>
                  <a:lnTo>
                    <a:pt x="114" y="38"/>
                  </a:lnTo>
                  <a:lnTo>
                    <a:pt x="116" y="36"/>
                  </a:lnTo>
                  <a:lnTo>
                    <a:pt x="118" y="36"/>
                  </a:lnTo>
                  <a:lnTo>
                    <a:pt x="120" y="34"/>
                  </a:lnTo>
                  <a:lnTo>
                    <a:pt x="122" y="34"/>
                  </a:lnTo>
                  <a:lnTo>
                    <a:pt x="122" y="32"/>
                  </a:lnTo>
                  <a:lnTo>
                    <a:pt x="122" y="32"/>
                  </a:lnTo>
                  <a:lnTo>
                    <a:pt x="124" y="30"/>
                  </a:lnTo>
                  <a:lnTo>
                    <a:pt x="126" y="30"/>
                  </a:lnTo>
                  <a:lnTo>
                    <a:pt x="126" y="28"/>
                  </a:lnTo>
                  <a:lnTo>
                    <a:pt x="128" y="28"/>
                  </a:lnTo>
                  <a:lnTo>
                    <a:pt x="130" y="28"/>
                  </a:lnTo>
                  <a:lnTo>
                    <a:pt x="130" y="26"/>
                  </a:lnTo>
                  <a:lnTo>
                    <a:pt x="128" y="24"/>
                  </a:lnTo>
                  <a:lnTo>
                    <a:pt x="128" y="22"/>
                  </a:lnTo>
                  <a:lnTo>
                    <a:pt x="132" y="16"/>
                  </a:lnTo>
                  <a:lnTo>
                    <a:pt x="134" y="16"/>
                  </a:lnTo>
                  <a:lnTo>
                    <a:pt x="136" y="16"/>
                  </a:lnTo>
                  <a:lnTo>
                    <a:pt x="136" y="14"/>
                  </a:lnTo>
                  <a:lnTo>
                    <a:pt x="138" y="14"/>
                  </a:lnTo>
                  <a:lnTo>
                    <a:pt x="138" y="12"/>
                  </a:lnTo>
                  <a:lnTo>
                    <a:pt x="140" y="12"/>
                  </a:lnTo>
                  <a:lnTo>
                    <a:pt x="142" y="10"/>
                  </a:lnTo>
                  <a:lnTo>
                    <a:pt x="144" y="8"/>
                  </a:lnTo>
                  <a:lnTo>
                    <a:pt x="146" y="8"/>
                  </a:lnTo>
                  <a:lnTo>
                    <a:pt x="146" y="8"/>
                  </a:lnTo>
                  <a:lnTo>
                    <a:pt x="148" y="8"/>
                  </a:lnTo>
                  <a:lnTo>
                    <a:pt x="150" y="8"/>
                  </a:lnTo>
                  <a:lnTo>
                    <a:pt x="152" y="6"/>
                  </a:lnTo>
                  <a:lnTo>
                    <a:pt x="154" y="6"/>
                  </a:lnTo>
                  <a:lnTo>
                    <a:pt x="154" y="4"/>
                  </a:lnTo>
                  <a:lnTo>
                    <a:pt x="154" y="4"/>
                  </a:lnTo>
                  <a:lnTo>
                    <a:pt x="156" y="2"/>
                  </a:lnTo>
                  <a:lnTo>
                    <a:pt x="158" y="2"/>
                  </a:lnTo>
                  <a:lnTo>
                    <a:pt x="158" y="2"/>
                  </a:lnTo>
                  <a:lnTo>
                    <a:pt x="164" y="0"/>
                  </a:lnTo>
                  <a:lnTo>
                    <a:pt x="168" y="2"/>
                  </a:lnTo>
                  <a:lnTo>
                    <a:pt x="168" y="2"/>
                  </a:lnTo>
                  <a:lnTo>
                    <a:pt x="170" y="2"/>
                  </a:lnTo>
                  <a:lnTo>
                    <a:pt x="172" y="4"/>
                  </a:lnTo>
                  <a:lnTo>
                    <a:pt x="174" y="4"/>
                  </a:lnTo>
                  <a:lnTo>
                    <a:pt x="176" y="4"/>
                  </a:lnTo>
                  <a:lnTo>
                    <a:pt x="178" y="4"/>
                  </a:lnTo>
                  <a:lnTo>
                    <a:pt x="182" y="4"/>
                  </a:lnTo>
                  <a:lnTo>
                    <a:pt x="186" y="6"/>
                  </a:lnTo>
                  <a:lnTo>
                    <a:pt x="186" y="10"/>
                  </a:lnTo>
                  <a:lnTo>
                    <a:pt x="186" y="12"/>
                  </a:lnTo>
                  <a:lnTo>
                    <a:pt x="188" y="16"/>
                  </a:lnTo>
                  <a:lnTo>
                    <a:pt x="188" y="22"/>
                  </a:lnTo>
                  <a:lnTo>
                    <a:pt x="188" y="22"/>
                  </a:lnTo>
                  <a:lnTo>
                    <a:pt x="188" y="24"/>
                  </a:lnTo>
                  <a:lnTo>
                    <a:pt x="188" y="26"/>
                  </a:lnTo>
                  <a:lnTo>
                    <a:pt x="190" y="30"/>
                  </a:lnTo>
                  <a:lnTo>
                    <a:pt x="190" y="40"/>
                  </a:lnTo>
                  <a:lnTo>
                    <a:pt x="188" y="44"/>
                  </a:lnTo>
                  <a:lnTo>
                    <a:pt x="188" y="46"/>
                  </a:lnTo>
                  <a:lnTo>
                    <a:pt x="188" y="52"/>
                  </a:lnTo>
                  <a:lnTo>
                    <a:pt x="186" y="50"/>
                  </a:lnTo>
                  <a:lnTo>
                    <a:pt x="184" y="48"/>
                  </a:lnTo>
                  <a:lnTo>
                    <a:pt x="180" y="46"/>
                  </a:lnTo>
                  <a:lnTo>
                    <a:pt x="178" y="48"/>
                  </a:lnTo>
                  <a:lnTo>
                    <a:pt x="178" y="50"/>
                  </a:lnTo>
                  <a:lnTo>
                    <a:pt x="176" y="56"/>
                  </a:lnTo>
                  <a:lnTo>
                    <a:pt x="174" y="58"/>
                  </a:lnTo>
                  <a:lnTo>
                    <a:pt x="176" y="60"/>
                  </a:lnTo>
                  <a:lnTo>
                    <a:pt x="176" y="62"/>
                  </a:lnTo>
                  <a:lnTo>
                    <a:pt x="178" y="64"/>
                  </a:lnTo>
                  <a:lnTo>
                    <a:pt x="182" y="66"/>
                  </a:lnTo>
                  <a:lnTo>
                    <a:pt x="186" y="66"/>
                  </a:lnTo>
                  <a:lnTo>
                    <a:pt x="188" y="66"/>
                  </a:lnTo>
                  <a:lnTo>
                    <a:pt x="190" y="64"/>
                  </a:lnTo>
                  <a:lnTo>
                    <a:pt x="188" y="62"/>
                  </a:lnTo>
                  <a:lnTo>
                    <a:pt x="190" y="60"/>
                  </a:lnTo>
                  <a:lnTo>
                    <a:pt x="192" y="60"/>
                  </a:lnTo>
                  <a:lnTo>
                    <a:pt x="196" y="60"/>
                  </a:lnTo>
                  <a:lnTo>
                    <a:pt x="200" y="60"/>
                  </a:lnTo>
                  <a:lnTo>
                    <a:pt x="200" y="62"/>
                  </a:lnTo>
                  <a:lnTo>
                    <a:pt x="198" y="64"/>
                  </a:lnTo>
                  <a:lnTo>
                    <a:pt x="198" y="64"/>
                  </a:lnTo>
                  <a:lnTo>
                    <a:pt x="196" y="68"/>
                  </a:lnTo>
                  <a:lnTo>
                    <a:pt x="196" y="72"/>
                  </a:lnTo>
                  <a:lnTo>
                    <a:pt x="194" y="76"/>
                  </a:lnTo>
                  <a:lnTo>
                    <a:pt x="194" y="80"/>
                  </a:lnTo>
                  <a:lnTo>
                    <a:pt x="192" y="82"/>
                  </a:lnTo>
                  <a:lnTo>
                    <a:pt x="192" y="86"/>
                  </a:lnTo>
                  <a:lnTo>
                    <a:pt x="188" y="88"/>
                  </a:lnTo>
                  <a:lnTo>
                    <a:pt x="186" y="88"/>
                  </a:lnTo>
                  <a:lnTo>
                    <a:pt x="186" y="90"/>
                  </a:lnTo>
                  <a:lnTo>
                    <a:pt x="184" y="92"/>
                  </a:lnTo>
                  <a:lnTo>
                    <a:pt x="182" y="92"/>
                  </a:lnTo>
                  <a:lnTo>
                    <a:pt x="178" y="94"/>
                  </a:lnTo>
                  <a:lnTo>
                    <a:pt x="178" y="98"/>
                  </a:lnTo>
                  <a:lnTo>
                    <a:pt x="176" y="100"/>
                  </a:lnTo>
                  <a:lnTo>
                    <a:pt x="176" y="102"/>
                  </a:lnTo>
                  <a:lnTo>
                    <a:pt x="174" y="104"/>
                  </a:lnTo>
                  <a:lnTo>
                    <a:pt x="172" y="104"/>
                  </a:lnTo>
                  <a:lnTo>
                    <a:pt x="170" y="108"/>
                  </a:lnTo>
                  <a:lnTo>
                    <a:pt x="164" y="116"/>
                  </a:lnTo>
                  <a:lnTo>
                    <a:pt x="160" y="120"/>
                  </a:lnTo>
                  <a:lnTo>
                    <a:pt x="160" y="124"/>
                  </a:lnTo>
                  <a:lnTo>
                    <a:pt x="158" y="124"/>
                  </a:lnTo>
                  <a:lnTo>
                    <a:pt x="156" y="128"/>
                  </a:lnTo>
                  <a:lnTo>
                    <a:pt x="154" y="128"/>
                  </a:lnTo>
                  <a:lnTo>
                    <a:pt x="154" y="128"/>
                  </a:lnTo>
                  <a:lnTo>
                    <a:pt x="140" y="140"/>
                  </a:lnTo>
                  <a:lnTo>
                    <a:pt x="140" y="142"/>
                  </a:lnTo>
                  <a:lnTo>
                    <a:pt x="140" y="142"/>
                  </a:lnTo>
                  <a:lnTo>
                    <a:pt x="136" y="144"/>
                  </a:lnTo>
                  <a:lnTo>
                    <a:pt x="130" y="148"/>
                  </a:lnTo>
                  <a:lnTo>
                    <a:pt x="128" y="152"/>
                  </a:lnTo>
                  <a:lnTo>
                    <a:pt x="124" y="152"/>
                  </a:lnTo>
                  <a:lnTo>
                    <a:pt x="124" y="154"/>
                  </a:lnTo>
                  <a:lnTo>
                    <a:pt x="120" y="154"/>
                  </a:lnTo>
                  <a:lnTo>
                    <a:pt x="116" y="156"/>
                  </a:lnTo>
                  <a:lnTo>
                    <a:pt x="114" y="156"/>
                  </a:lnTo>
                  <a:lnTo>
                    <a:pt x="112" y="156"/>
                  </a:lnTo>
                  <a:lnTo>
                    <a:pt x="108" y="156"/>
                  </a:lnTo>
                  <a:lnTo>
                    <a:pt x="106" y="156"/>
                  </a:lnTo>
                  <a:lnTo>
                    <a:pt x="104" y="158"/>
                  </a:lnTo>
                  <a:lnTo>
                    <a:pt x="106" y="160"/>
                  </a:lnTo>
                  <a:lnTo>
                    <a:pt x="106" y="160"/>
                  </a:lnTo>
                  <a:lnTo>
                    <a:pt x="102" y="160"/>
                  </a:lnTo>
                  <a:lnTo>
                    <a:pt x="100" y="160"/>
                  </a:lnTo>
                  <a:lnTo>
                    <a:pt x="98" y="160"/>
                  </a:lnTo>
                  <a:lnTo>
                    <a:pt x="96" y="162"/>
                  </a:lnTo>
                  <a:lnTo>
                    <a:pt x="96" y="162"/>
                  </a:lnTo>
                  <a:lnTo>
                    <a:pt x="96" y="162"/>
                  </a:lnTo>
                  <a:lnTo>
                    <a:pt x="90" y="162"/>
                  </a:lnTo>
                  <a:lnTo>
                    <a:pt x="88" y="160"/>
                  </a:lnTo>
                  <a:lnTo>
                    <a:pt x="82" y="160"/>
                  </a:lnTo>
                  <a:lnTo>
                    <a:pt x="78" y="160"/>
                  </a:lnTo>
                  <a:lnTo>
                    <a:pt x="78" y="162"/>
                  </a:lnTo>
                  <a:lnTo>
                    <a:pt x="76" y="162"/>
                  </a:lnTo>
                  <a:lnTo>
                    <a:pt x="74" y="160"/>
                  </a:lnTo>
                  <a:lnTo>
                    <a:pt x="66" y="160"/>
                  </a:lnTo>
                  <a:lnTo>
                    <a:pt x="66" y="162"/>
                  </a:lnTo>
                  <a:lnTo>
                    <a:pt x="64" y="162"/>
                  </a:lnTo>
                  <a:lnTo>
                    <a:pt x="64" y="162"/>
                  </a:lnTo>
                  <a:lnTo>
                    <a:pt x="62" y="162"/>
                  </a:lnTo>
                  <a:lnTo>
                    <a:pt x="60" y="164"/>
                  </a:lnTo>
                  <a:lnTo>
                    <a:pt x="60" y="164"/>
                  </a:lnTo>
                  <a:lnTo>
                    <a:pt x="56" y="164"/>
                  </a:lnTo>
                  <a:lnTo>
                    <a:pt x="54" y="166"/>
                  </a:lnTo>
                  <a:lnTo>
                    <a:pt x="52" y="164"/>
                  </a:lnTo>
                  <a:lnTo>
                    <a:pt x="48" y="164"/>
                  </a:lnTo>
                  <a:lnTo>
                    <a:pt x="48" y="166"/>
                  </a:lnTo>
                  <a:lnTo>
                    <a:pt x="44" y="164"/>
                  </a:lnTo>
                  <a:lnTo>
                    <a:pt x="42" y="168"/>
                  </a:lnTo>
                  <a:lnTo>
                    <a:pt x="40" y="168"/>
                  </a:lnTo>
                  <a:lnTo>
                    <a:pt x="40" y="170"/>
                  </a:lnTo>
                  <a:lnTo>
                    <a:pt x="38" y="170"/>
                  </a:lnTo>
                  <a:lnTo>
                    <a:pt x="36" y="170"/>
                  </a:lnTo>
                  <a:lnTo>
                    <a:pt x="30" y="168"/>
                  </a:lnTo>
                  <a:lnTo>
                    <a:pt x="30" y="168"/>
                  </a:lnTo>
                  <a:lnTo>
                    <a:pt x="28" y="166"/>
                  </a:lnTo>
                  <a:lnTo>
                    <a:pt x="26" y="164"/>
                  </a:lnTo>
                  <a:lnTo>
                    <a:pt x="26" y="164"/>
                  </a:lnTo>
                  <a:lnTo>
                    <a:pt x="24" y="164"/>
                  </a:lnTo>
                  <a:lnTo>
                    <a:pt x="24" y="164"/>
                  </a:lnTo>
                  <a:lnTo>
                    <a:pt x="24" y="162"/>
                  </a:lnTo>
                  <a:lnTo>
                    <a:pt x="22" y="160"/>
                  </a:lnTo>
                  <a:lnTo>
                    <a:pt x="18" y="162"/>
                  </a:lnTo>
                  <a:lnTo>
                    <a:pt x="18" y="164"/>
                  </a:lnTo>
                  <a:lnTo>
                    <a:pt x="18" y="164"/>
                  </a:lnTo>
                  <a:lnTo>
                    <a:pt x="18" y="162"/>
                  </a:lnTo>
                  <a:lnTo>
                    <a:pt x="18" y="158"/>
                  </a:lnTo>
                  <a:lnTo>
                    <a:pt x="18" y="156"/>
                  </a:lnTo>
                  <a:lnTo>
                    <a:pt x="20" y="154"/>
                  </a:lnTo>
                  <a:lnTo>
                    <a:pt x="18" y="148"/>
                  </a:lnTo>
                  <a:lnTo>
                    <a:pt x="16" y="148"/>
                  </a:lnTo>
                  <a:lnTo>
                    <a:pt x="14" y="144"/>
                  </a:lnTo>
                  <a:lnTo>
                    <a:pt x="14" y="140"/>
                  </a:lnTo>
                  <a:lnTo>
                    <a:pt x="14" y="140"/>
                  </a:lnTo>
                  <a:lnTo>
                    <a:pt x="16" y="140"/>
                  </a:lnTo>
                  <a:lnTo>
                    <a:pt x="18" y="140"/>
                  </a:lnTo>
                  <a:lnTo>
                    <a:pt x="18" y="140"/>
                  </a:lnTo>
                  <a:lnTo>
                    <a:pt x="18" y="136"/>
                  </a:lnTo>
                  <a:lnTo>
                    <a:pt x="18" y="132"/>
                  </a:lnTo>
                  <a:lnTo>
                    <a:pt x="18" y="130"/>
                  </a:lnTo>
                  <a:lnTo>
                    <a:pt x="14" y="124"/>
                  </a:lnTo>
                  <a:lnTo>
                    <a:pt x="14" y="120"/>
                  </a:lnTo>
                  <a:lnTo>
                    <a:pt x="12" y="116"/>
                  </a:lnTo>
                  <a:lnTo>
                    <a:pt x="10" y="110"/>
                  </a:lnTo>
                  <a:lnTo>
                    <a:pt x="6" y="102"/>
                  </a:lnTo>
                  <a:lnTo>
                    <a:pt x="6" y="100"/>
                  </a:lnTo>
                  <a:lnTo>
                    <a:pt x="4" y="92"/>
                  </a:lnTo>
                  <a:lnTo>
                    <a:pt x="0" y="88"/>
                  </a:lnTo>
                  <a:lnTo>
                    <a:pt x="0" y="84"/>
                  </a:lnTo>
                  <a:lnTo>
                    <a:pt x="0" y="84"/>
                  </a:lnTo>
                  <a:close/>
                  <a:moveTo>
                    <a:pt x="130" y="108"/>
                  </a:moveTo>
                  <a:lnTo>
                    <a:pt x="132" y="110"/>
                  </a:lnTo>
                  <a:lnTo>
                    <a:pt x="134" y="112"/>
                  </a:lnTo>
                  <a:lnTo>
                    <a:pt x="136" y="114"/>
                  </a:lnTo>
                  <a:lnTo>
                    <a:pt x="138" y="112"/>
                  </a:lnTo>
                  <a:lnTo>
                    <a:pt x="140" y="112"/>
                  </a:lnTo>
                  <a:lnTo>
                    <a:pt x="140" y="110"/>
                  </a:lnTo>
                  <a:lnTo>
                    <a:pt x="142" y="108"/>
                  </a:lnTo>
                  <a:lnTo>
                    <a:pt x="144" y="108"/>
                  </a:lnTo>
                  <a:lnTo>
                    <a:pt x="146" y="106"/>
                  </a:lnTo>
                  <a:lnTo>
                    <a:pt x="148" y="106"/>
                  </a:lnTo>
                  <a:lnTo>
                    <a:pt x="150" y="106"/>
                  </a:lnTo>
                  <a:lnTo>
                    <a:pt x="150" y="104"/>
                  </a:lnTo>
                  <a:lnTo>
                    <a:pt x="152" y="102"/>
                  </a:lnTo>
                  <a:lnTo>
                    <a:pt x="150" y="102"/>
                  </a:lnTo>
                  <a:lnTo>
                    <a:pt x="150" y="100"/>
                  </a:lnTo>
                  <a:lnTo>
                    <a:pt x="152" y="100"/>
                  </a:lnTo>
                  <a:lnTo>
                    <a:pt x="154" y="98"/>
                  </a:lnTo>
                  <a:lnTo>
                    <a:pt x="154" y="94"/>
                  </a:lnTo>
                  <a:lnTo>
                    <a:pt x="152" y="90"/>
                  </a:lnTo>
                  <a:lnTo>
                    <a:pt x="150" y="86"/>
                  </a:lnTo>
                  <a:lnTo>
                    <a:pt x="148" y="88"/>
                  </a:lnTo>
                  <a:lnTo>
                    <a:pt x="146" y="86"/>
                  </a:lnTo>
                  <a:lnTo>
                    <a:pt x="146" y="86"/>
                  </a:lnTo>
                  <a:lnTo>
                    <a:pt x="144" y="86"/>
                  </a:lnTo>
                  <a:lnTo>
                    <a:pt x="144" y="86"/>
                  </a:lnTo>
                  <a:lnTo>
                    <a:pt x="142" y="86"/>
                  </a:lnTo>
                  <a:lnTo>
                    <a:pt x="140" y="88"/>
                  </a:lnTo>
                  <a:lnTo>
                    <a:pt x="140" y="90"/>
                  </a:lnTo>
                  <a:lnTo>
                    <a:pt x="136" y="90"/>
                  </a:lnTo>
                  <a:lnTo>
                    <a:pt x="132" y="92"/>
                  </a:lnTo>
                  <a:lnTo>
                    <a:pt x="132" y="96"/>
                  </a:lnTo>
                  <a:lnTo>
                    <a:pt x="128" y="98"/>
                  </a:lnTo>
                  <a:lnTo>
                    <a:pt x="126" y="100"/>
                  </a:lnTo>
                  <a:lnTo>
                    <a:pt x="128" y="102"/>
                  </a:lnTo>
                  <a:lnTo>
                    <a:pt x="130" y="102"/>
                  </a:lnTo>
                  <a:lnTo>
                    <a:pt x="130" y="104"/>
                  </a:lnTo>
                  <a:lnTo>
                    <a:pt x="130" y="106"/>
                  </a:lnTo>
                  <a:lnTo>
                    <a:pt x="130" y="10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8" name="Somalia">
              <a:extLst>
                <a:ext uri="{FF2B5EF4-FFF2-40B4-BE49-F238E27FC236}">
                  <a16:creationId xmlns:a16="http://schemas.microsoft.com/office/drawing/2014/main" id="{CD1635C4-C210-48D1-8B5D-D916E42D926B}"/>
                </a:ext>
              </a:extLst>
            </p:cNvPr>
            <p:cNvSpPr>
              <a:spLocks/>
            </p:cNvSpPr>
            <p:nvPr/>
          </p:nvSpPr>
          <p:spPr bwMode="auto">
            <a:xfrm>
              <a:off x="6884511" y="4138213"/>
              <a:ext cx="241146" cy="321528"/>
            </a:xfrm>
            <a:custGeom>
              <a:avLst/>
              <a:gdLst>
                <a:gd name="T0" fmla="*/ 14 w 126"/>
                <a:gd name="T1" fmla="*/ 98 h 168"/>
                <a:gd name="T2" fmla="*/ 24 w 126"/>
                <a:gd name="T3" fmla="*/ 94 h 168"/>
                <a:gd name="T4" fmla="*/ 32 w 126"/>
                <a:gd name="T5" fmla="*/ 88 h 168"/>
                <a:gd name="T6" fmla="*/ 44 w 126"/>
                <a:gd name="T7" fmla="*/ 86 h 168"/>
                <a:gd name="T8" fmla="*/ 74 w 126"/>
                <a:gd name="T9" fmla="*/ 48 h 168"/>
                <a:gd name="T10" fmla="*/ 30 w 126"/>
                <a:gd name="T11" fmla="*/ 34 h 168"/>
                <a:gd name="T12" fmla="*/ 26 w 126"/>
                <a:gd name="T13" fmla="*/ 26 h 168"/>
                <a:gd name="T14" fmla="*/ 24 w 126"/>
                <a:gd name="T15" fmla="*/ 12 h 168"/>
                <a:gd name="T16" fmla="*/ 28 w 126"/>
                <a:gd name="T17" fmla="*/ 8 h 168"/>
                <a:gd name="T18" fmla="*/ 38 w 126"/>
                <a:gd name="T19" fmla="*/ 18 h 168"/>
                <a:gd name="T20" fmla="*/ 46 w 126"/>
                <a:gd name="T21" fmla="*/ 22 h 168"/>
                <a:gd name="T22" fmla="*/ 54 w 126"/>
                <a:gd name="T23" fmla="*/ 18 h 168"/>
                <a:gd name="T24" fmla="*/ 60 w 126"/>
                <a:gd name="T25" fmla="*/ 16 h 168"/>
                <a:gd name="T26" fmla="*/ 66 w 126"/>
                <a:gd name="T27" fmla="*/ 16 h 168"/>
                <a:gd name="T28" fmla="*/ 80 w 126"/>
                <a:gd name="T29" fmla="*/ 12 h 168"/>
                <a:gd name="T30" fmla="*/ 88 w 126"/>
                <a:gd name="T31" fmla="*/ 12 h 168"/>
                <a:gd name="T32" fmla="*/ 96 w 126"/>
                <a:gd name="T33" fmla="*/ 10 h 168"/>
                <a:gd name="T34" fmla="*/ 104 w 126"/>
                <a:gd name="T35" fmla="*/ 8 h 168"/>
                <a:gd name="T36" fmla="*/ 110 w 126"/>
                <a:gd name="T37" fmla="*/ 6 h 168"/>
                <a:gd name="T38" fmla="*/ 116 w 126"/>
                <a:gd name="T39" fmla="*/ 4 h 168"/>
                <a:gd name="T40" fmla="*/ 118 w 126"/>
                <a:gd name="T41" fmla="*/ 0 h 168"/>
                <a:gd name="T42" fmla="*/ 122 w 126"/>
                <a:gd name="T43" fmla="*/ 2 h 168"/>
                <a:gd name="T44" fmla="*/ 126 w 126"/>
                <a:gd name="T45" fmla="*/ 2 h 168"/>
                <a:gd name="T46" fmla="*/ 124 w 126"/>
                <a:gd name="T47" fmla="*/ 8 h 168"/>
                <a:gd name="T48" fmla="*/ 126 w 126"/>
                <a:gd name="T49" fmla="*/ 12 h 168"/>
                <a:gd name="T50" fmla="*/ 124 w 126"/>
                <a:gd name="T51" fmla="*/ 16 h 168"/>
                <a:gd name="T52" fmla="*/ 124 w 126"/>
                <a:gd name="T53" fmla="*/ 20 h 168"/>
                <a:gd name="T54" fmla="*/ 126 w 126"/>
                <a:gd name="T55" fmla="*/ 20 h 168"/>
                <a:gd name="T56" fmla="*/ 126 w 126"/>
                <a:gd name="T57" fmla="*/ 22 h 168"/>
                <a:gd name="T58" fmla="*/ 122 w 126"/>
                <a:gd name="T59" fmla="*/ 26 h 168"/>
                <a:gd name="T60" fmla="*/ 120 w 126"/>
                <a:gd name="T61" fmla="*/ 30 h 168"/>
                <a:gd name="T62" fmla="*/ 114 w 126"/>
                <a:gd name="T63" fmla="*/ 46 h 168"/>
                <a:gd name="T64" fmla="*/ 108 w 126"/>
                <a:gd name="T65" fmla="*/ 52 h 168"/>
                <a:gd name="T66" fmla="*/ 108 w 126"/>
                <a:gd name="T67" fmla="*/ 56 h 168"/>
                <a:gd name="T68" fmla="*/ 96 w 126"/>
                <a:gd name="T69" fmla="*/ 80 h 168"/>
                <a:gd name="T70" fmla="*/ 86 w 126"/>
                <a:gd name="T71" fmla="*/ 96 h 168"/>
                <a:gd name="T72" fmla="*/ 62 w 126"/>
                <a:gd name="T73" fmla="*/ 118 h 168"/>
                <a:gd name="T74" fmla="*/ 50 w 126"/>
                <a:gd name="T75" fmla="*/ 126 h 168"/>
                <a:gd name="T76" fmla="*/ 34 w 126"/>
                <a:gd name="T77" fmla="*/ 140 h 168"/>
                <a:gd name="T78" fmla="*/ 26 w 126"/>
                <a:gd name="T79" fmla="*/ 150 h 168"/>
                <a:gd name="T80" fmla="*/ 20 w 126"/>
                <a:gd name="T81" fmla="*/ 156 h 168"/>
                <a:gd name="T82" fmla="*/ 0 w 126"/>
                <a:gd name="T83" fmla="*/ 160 h 168"/>
                <a:gd name="T84" fmla="*/ 12 w 126"/>
                <a:gd name="T85" fmla="*/ 10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68">
                  <a:moveTo>
                    <a:pt x="12" y="100"/>
                  </a:moveTo>
                  <a:lnTo>
                    <a:pt x="12" y="100"/>
                  </a:lnTo>
                  <a:lnTo>
                    <a:pt x="14" y="98"/>
                  </a:lnTo>
                  <a:lnTo>
                    <a:pt x="18" y="96"/>
                  </a:lnTo>
                  <a:lnTo>
                    <a:pt x="22" y="96"/>
                  </a:lnTo>
                  <a:lnTo>
                    <a:pt x="24" y="94"/>
                  </a:lnTo>
                  <a:lnTo>
                    <a:pt x="26" y="92"/>
                  </a:lnTo>
                  <a:lnTo>
                    <a:pt x="28" y="90"/>
                  </a:lnTo>
                  <a:lnTo>
                    <a:pt x="32" y="88"/>
                  </a:lnTo>
                  <a:lnTo>
                    <a:pt x="32" y="88"/>
                  </a:lnTo>
                  <a:lnTo>
                    <a:pt x="36" y="86"/>
                  </a:lnTo>
                  <a:lnTo>
                    <a:pt x="44" y="86"/>
                  </a:lnTo>
                  <a:lnTo>
                    <a:pt x="50" y="86"/>
                  </a:lnTo>
                  <a:lnTo>
                    <a:pt x="88" y="48"/>
                  </a:lnTo>
                  <a:lnTo>
                    <a:pt x="74" y="48"/>
                  </a:lnTo>
                  <a:lnTo>
                    <a:pt x="38" y="38"/>
                  </a:lnTo>
                  <a:lnTo>
                    <a:pt x="34" y="34"/>
                  </a:lnTo>
                  <a:lnTo>
                    <a:pt x="30" y="34"/>
                  </a:lnTo>
                  <a:lnTo>
                    <a:pt x="28" y="30"/>
                  </a:lnTo>
                  <a:lnTo>
                    <a:pt x="28" y="26"/>
                  </a:lnTo>
                  <a:lnTo>
                    <a:pt x="26" y="26"/>
                  </a:lnTo>
                  <a:lnTo>
                    <a:pt x="22" y="18"/>
                  </a:lnTo>
                  <a:lnTo>
                    <a:pt x="22" y="14"/>
                  </a:lnTo>
                  <a:lnTo>
                    <a:pt x="24" y="12"/>
                  </a:lnTo>
                  <a:lnTo>
                    <a:pt x="26" y="6"/>
                  </a:lnTo>
                  <a:lnTo>
                    <a:pt x="26" y="8"/>
                  </a:lnTo>
                  <a:lnTo>
                    <a:pt x="28" y="8"/>
                  </a:lnTo>
                  <a:lnTo>
                    <a:pt x="34" y="16"/>
                  </a:lnTo>
                  <a:lnTo>
                    <a:pt x="36" y="18"/>
                  </a:lnTo>
                  <a:lnTo>
                    <a:pt x="38" y="18"/>
                  </a:lnTo>
                  <a:lnTo>
                    <a:pt x="40" y="22"/>
                  </a:lnTo>
                  <a:lnTo>
                    <a:pt x="44" y="22"/>
                  </a:lnTo>
                  <a:lnTo>
                    <a:pt x="46" y="22"/>
                  </a:lnTo>
                  <a:lnTo>
                    <a:pt x="48" y="20"/>
                  </a:lnTo>
                  <a:lnTo>
                    <a:pt x="52" y="18"/>
                  </a:lnTo>
                  <a:lnTo>
                    <a:pt x="54" y="18"/>
                  </a:lnTo>
                  <a:lnTo>
                    <a:pt x="58" y="16"/>
                  </a:lnTo>
                  <a:lnTo>
                    <a:pt x="58" y="14"/>
                  </a:lnTo>
                  <a:lnTo>
                    <a:pt x="60" y="16"/>
                  </a:lnTo>
                  <a:lnTo>
                    <a:pt x="62" y="16"/>
                  </a:lnTo>
                  <a:lnTo>
                    <a:pt x="64" y="16"/>
                  </a:lnTo>
                  <a:lnTo>
                    <a:pt x="66" y="16"/>
                  </a:lnTo>
                  <a:lnTo>
                    <a:pt x="70" y="16"/>
                  </a:lnTo>
                  <a:lnTo>
                    <a:pt x="76" y="12"/>
                  </a:lnTo>
                  <a:lnTo>
                    <a:pt x="80" y="12"/>
                  </a:lnTo>
                  <a:lnTo>
                    <a:pt x="82" y="12"/>
                  </a:lnTo>
                  <a:lnTo>
                    <a:pt x="84" y="12"/>
                  </a:lnTo>
                  <a:lnTo>
                    <a:pt x="88" y="12"/>
                  </a:lnTo>
                  <a:lnTo>
                    <a:pt x="90" y="10"/>
                  </a:lnTo>
                  <a:lnTo>
                    <a:pt x="94" y="10"/>
                  </a:lnTo>
                  <a:lnTo>
                    <a:pt x="96" y="10"/>
                  </a:lnTo>
                  <a:lnTo>
                    <a:pt x="96" y="10"/>
                  </a:lnTo>
                  <a:lnTo>
                    <a:pt x="102" y="10"/>
                  </a:lnTo>
                  <a:lnTo>
                    <a:pt x="104" y="8"/>
                  </a:lnTo>
                  <a:lnTo>
                    <a:pt x="108" y="6"/>
                  </a:lnTo>
                  <a:lnTo>
                    <a:pt x="110" y="8"/>
                  </a:lnTo>
                  <a:lnTo>
                    <a:pt x="110" y="6"/>
                  </a:lnTo>
                  <a:lnTo>
                    <a:pt x="114" y="6"/>
                  </a:lnTo>
                  <a:lnTo>
                    <a:pt x="116" y="4"/>
                  </a:lnTo>
                  <a:lnTo>
                    <a:pt x="116" y="4"/>
                  </a:lnTo>
                  <a:lnTo>
                    <a:pt x="118" y="2"/>
                  </a:lnTo>
                  <a:lnTo>
                    <a:pt x="116" y="2"/>
                  </a:lnTo>
                  <a:lnTo>
                    <a:pt x="118" y="0"/>
                  </a:lnTo>
                  <a:lnTo>
                    <a:pt x="120" y="0"/>
                  </a:lnTo>
                  <a:lnTo>
                    <a:pt x="120" y="0"/>
                  </a:lnTo>
                  <a:lnTo>
                    <a:pt x="122" y="2"/>
                  </a:lnTo>
                  <a:lnTo>
                    <a:pt x="124" y="2"/>
                  </a:lnTo>
                  <a:lnTo>
                    <a:pt x="126" y="2"/>
                  </a:lnTo>
                  <a:lnTo>
                    <a:pt x="126" y="2"/>
                  </a:lnTo>
                  <a:lnTo>
                    <a:pt x="124" y="4"/>
                  </a:lnTo>
                  <a:lnTo>
                    <a:pt x="124" y="6"/>
                  </a:lnTo>
                  <a:lnTo>
                    <a:pt x="124" y="8"/>
                  </a:lnTo>
                  <a:lnTo>
                    <a:pt x="124" y="10"/>
                  </a:lnTo>
                  <a:lnTo>
                    <a:pt x="124" y="12"/>
                  </a:lnTo>
                  <a:lnTo>
                    <a:pt x="126" y="12"/>
                  </a:lnTo>
                  <a:lnTo>
                    <a:pt x="126" y="12"/>
                  </a:lnTo>
                  <a:lnTo>
                    <a:pt x="124" y="12"/>
                  </a:lnTo>
                  <a:lnTo>
                    <a:pt x="124" y="16"/>
                  </a:lnTo>
                  <a:lnTo>
                    <a:pt x="124" y="16"/>
                  </a:lnTo>
                  <a:lnTo>
                    <a:pt x="124" y="18"/>
                  </a:lnTo>
                  <a:lnTo>
                    <a:pt x="124" y="20"/>
                  </a:lnTo>
                  <a:lnTo>
                    <a:pt x="126" y="20"/>
                  </a:lnTo>
                  <a:lnTo>
                    <a:pt x="124" y="20"/>
                  </a:lnTo>
                  <a:lnTo>
                    <a:pt x="126" y="20"/>
                  </a:lnTo>
                  <a:lnTo>
                    <a:pt x="126" y="22"/>
                  </a:lnTo>
                  <a:lnTo>
                    <a:pt x="126" y="22"/>
                  </a:lnTo>
                  <a:lnTo>
                    <a:pt x="126" y="22"/>
                  </a:lnTo>
                  <a:lnTo>
                    <a:pt x="124" y="22"/>
                  </a:lnTo>
                  <a:lnTo>
                    <a:pt x="124" y="22"/>
                  </a:lnTo>
                  <a:lnTo>
                    <a:pt x="122" y="26"/>
                  </a:lnTo>
                  <a:lnTo>
                    <a:pt x="122" y="26"/>
                  </a:lnTo>
                  <a:lnTo>
                    <a:pt x="122" y="30"/>
                  </a:lnTo>
                  <a:lnTo>
                    <a:pt x="120" y="30"/>
                  </a:lnTo>
                  <a:lnTo>
                    <a:pt x="122" y="34"/>
                  </a:lnTo>
                  <a:lnTo>
                    <a:pt x="116" y="40"/>
                  </a:lnTo>
                  <a:lnTo>
                    <a:pt x="114" y="46"/>
                  </a:lnTo>
                  <a:lnTo>
                    <a:pt x="112" y="48"/>
                  </a:lnTo>
                  <a:lnTo>
                    <a:pt x="112" y="48"/>
                  </a:lnTo>
                  <a:lnTo>
                    <a:pt x="108" y="52"/>
                  </a:lnTo>
                  <a:lnTo>
                    <a:pt x="108" y="52"/>
                  </a:lnTo>
                  <a:lnTo>
                    <a:pt x="110" y="54"/>
                  </a:lnTo>
                  <a:lnTo>
                    <a:pt x="108" y="56"/>
                  </a:lnTo>
                  <a:lnTo>
                    <a:pt x="102" y="68"/>
                  </a:lnTo>
                  <a:lnTo>
                    <a:pt x="100" y="72"/>
                  </a:lnTo>
                  <a:lnTo>
                    <a:pt x="96" y="80"/>
                  </a:lnTo>
                  <a:lnTo>
                    <a:pt x="96" y="82"/>
                  </a:lnTo>
                  <a:lnTo>
                    <a:pt x="88" y="92"/>
                  </a:lnTo>
                  <a:lnTo>
                    <a:pt x="86" y="96"/>
                  </a:lnTo>
                  <a:lnTo>
                    <a:pt x="82" y="98"/>
                  </a:lnTo>
                  <a:lnTo>
                    <a:pt x="76" y="106"/>
                  </a:lnTo>
                  <a:lnTo>
                    <a:pt x="62" y="118"/>
                  </a:lnTo>
                  <a:lnTo>
                    <a:pt x="58" y="124"/>
                  </a:lnTo>
                  <a:lnTo>
                    <a:pt x="54" y="124"/>
                  </a:lnTo>
                  <a:lnTo>
                    <a:pt x="50" y="126"/>
                  </a:lnTo>
                  <a:lnTo>
                    <a:pt x="46" y="130"/>
                  </a:lnTo>
                  <a:lnTo>
                    <a:pt x="36" y="138"/>
                  </a:lnTo>
                  <a:lnTo>
                    <a:pt x="34" y="140"/>
                  </a:lnTo>
                  <a:lnTo>
                    <a:pt x="28" y="148"/>
                  </a:lnTo>
                  <a:lnTo>
                    <a:pt x="26" y="148"/>
                  </a:lnTo>
                  <a:lnTo>
                    <a:pt x="26" y="150"/>
                  </a:lnTo>
                  <a:lnTo>
                    <a:pt x="24" y="150"/>
                  </a:lnTo>
                  <a:lnTo>
                    <a:pt x="20" y="152"/>
                  </a:lnTo>
                  <a:lnTo>
                    <a:pt x="20" y="156"/>
                  </a:lnTo>
                  <a:lnTo>
                    <a:pt x="10" y="166"/>
                  </a:lnTo>
                  <a:lnTo>
                    <a:pt x="10" y="168"/>
                  </a:lnTo>
                  <a:lnTo>
                    <a:pt x="0" y="160"/>
                  </a:lnTo>
                  <a:lnTo>
                    <a:pt x="0" y="110"/>
                  </a:lnTo>
                  <a:lnTo>
                    <a:pt x="12" y="100"/>
                  </a:lnTo>
                  <a:lnTo>
                    <a:pt x="12" y="10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89" name="Solvkia">
              <a:extLst>
                <a:ext uri="{FF2B5EF4-FFF2-40B4-BE49-F238E27FC236}">
                  <a16:creationId xmlns:a16="http://schemas.microsoft.com/office/drawing/2014/main" id="{CA3709F4-D09F-4CAE-89CD-02012FCE1AEB}"/>
                </a:ext>
              </a:extLst>
            </p:cNvPr>
            <p:cNvSpPr>
              <a:spLocks/>
            </p:cNvSpPr>
            <p:nvPr/>
          </p:nvSpPr>
          <p:spPr bwMode="auto">
            <a:xfrm>
              <a:off x="6275903" y="3146834"/>
              <a:ext cx="118659" cy="53588"/>
            </a:xfrm>
            <a:custGeom>
              <a:avLst/>
              <a:gdLst>
                <a:gd name="T0" fmla="*/ 2 w 62"/>
                <a:gd name="T1" fmla="*/ 22 h 28"/>
                <a:gd name="T2" fmla="*/ 10 w 62"/>
                <a:gd name="T3" fmla="*/ 26 h 28"/>
                <a:gd name="T4" fmla="*/ 14 w 62"/>
                <a:gd name="T5" fmla="*/ 28 h 28"/>
                <a:gd name="T6" fmla="*/ 18 w 62"/>
                <a:gd name="T7" fmla="*/ 26 h 28"/>
                <a:gd name="T8" fmla="*/ 24 w 62"/>
                <a:gd name="T9" fmla="*/ 24 h 28"/>
                <a:gd name="T10" fmla="*/ 24 w 62"/>
                <a:gd name="T11" fmla="*/ 22 h 28"/>
                <a:gd name="T12" fmla="*/ 28 w 62"/>
                <a:gd name="T13" fmla="*/ 22 h 28"/>
                <a:gd name="T14" fmla="*/ 32 w 62"/>
                <a:gd name="T15" fmla="*/ 18 h 28"/>
                <a:gd name="T16" fmla="*/ 36 w 62"/>
                <a:gd name="T17" fmla="*/ 22 h 28"/>
                <a:gd name="T18" fmla="*/ 36 w 62"/>
                <a:gd name="T19" fmla="*/ 20 h 28"/>
                <a:gd name="T20" fmla="*/ 38 w 62"/>
                <a:gd name="T21" fmla="*/ 18 h 28"/>
                <a:gd name="T22" fmla="*/ 40 w 62"/>
                <a:gd name="T23" fmla="*/ 14 h 28"/>
                <a:gd name="T24" fmla="*/ 44 w 62"/>
                <a:gd name="T25" fmla="*/ 14 h 28"/>
                <a:gd name="T26" fmla="*/ 46 w 62"/>
                <a:gd name="T27" fmla="*/ 16 h 28"/>
                <a:gd name="T28" fmla="*/ 52 w 62"/>
                <a:gd name="T29" fmla="*/ 14 h 28"/>
                <a:gd name="T30" fmla="*/ 56 w 62"/>
                <a:gd name="T31" fmla="*/ 16 h 28"/>
                <a:gd name="T32" fmla="*/ 58 w 62"/>
                <a:gd name="T33" fmla="*/ 14 h 28"/>
                <a:gd name="T34" fmla="*/ 60 w 62"/>
                <a:gd name="T35" fmla="*/ 8 h 28"/>
                <a:gd name="T36" fmla="*/ 62 w 62"/>
                <a:gd name="T37" fmla="*/ 4 h 28"/>
                <a:gd name="T38" fmla="*/ 62 w 62"/>
                <a:gd name="T39" fmla="*/ 4 h 28"/>
                <a:gd name="T40" fmla="*/ 56 w 62"/>
                <a:gd name="T41" fmla="*/ 2 h 28"/>
                <a:gd name="T42" fmla="*/ 52 w 62"/>
                <a:gd name="T43" fmla="*/ 0 h 28"/>
                <a:gd name="T44" fmla="*/ 50 w 62"/>
                <a:gd name="T45" fmla="*/ 2 h 28"/>
                <a:gd name="T46" fmla="*/ 48 w 62"/>
                <a:gd name="T47" fmla="*/ 0 h 28"/>
                <a:gd name="T48" fmla="*/ 46 w 62"/>
                <a:gd name="T49" fmla="*/ 0 h 28"/>
                <a:gd name="T50" fmla="*/ 46 w 62"/>
                <a:gd name="T51" fmla="*/ 2 h 28"/>
                <a:gd name="T52" fmla="*/ 44 w 62"/>
                <a:gd name="T53" fmla="*/ 2 h 28"/>
                <a:gd name="T54" fmla="*/ 40 w 62"/>
                <a:gd name="T55" fmla="*/ 2 h 28"/>
                <a:gd name="T56" fmla="*/ 38 w 62"/>
                <a:gd name="T57" fmla="*/ 2 h 28"/>
                <a:gd name="T58" fmla="*/ 36 w 62"/>
                <a:gd name="T59" fmla="*/ 2 h 28"/>
                <a:gd name="T60" fmla="*/ 36 w 62"/>
                <a:gd name="T61" fmla="*/ 4 h 28"/>
                <a:gd name="T62" fmla="*/ 32 w 62"/>
                <a:gd name="T63" fmla="*/ 4 h 28"/>
                <a:gd name="T64" fmla="*/ 32 w 62"/>
                <a:gd name="T65" fmla="*/ 4 h 28"/>
                <a:gd name="T66" fmla="*/ 32 w 62"/>
                <a:gd name="T67" fmla="*/ 4 h 28"/>
                <a:gd name="T68" fmla="*/ 26 w 62"/>
                <a:gd name="T69" fmla="*/ 2 h 28"/>
                <a:gd name="T70" fmla="*/ 24 w 62"/>
                <a:gd name="T71" fmla="*/ 6 h 28"/>
                <a:gd name="T72" fmla="*/ 20 w 62"/>
                <a:gd name="T73" fmla="*/ 6 h 28"/>
                <a:gd name="T74" fmla="*/ 18 w 62"/>
                <a:gd name="T75" fmla="*/ 8 h 28"/>
                <a:gd name="T76" fmla="*/ 12 w 62"/>
                <a:gd name="T77" fmla="*/ 10 h 28"/>
                <a:gd name="T78" fmla="*/ 8 w 62"/>
                <a:gd name="T79" fmla="*/ 12 h 28"/>
                <a:gd name="T80" fmla="*/ 6 w 62"/>
                <a:gd name="T81" fmla="*/ 10 h 28"/>
                <a:gd name="T82" fmla="*/ 4 w 62"/>
                <a:gd name="T83" fmla="*/ 10 h 28"/>
                <a:gd name="T84" fmla="*/ 2 w 62"/>
                <a:gd name="T85" fmla="*/ 12 h 28"/>
                <a:gd name="T86" fmla="*/ 0 w 62"/>
                <a:gd name="T87" fmla="*/ 12 h 28"/>
                <a:gd name="T88" fmla="*/ 0 w 62"/>
                <a:gd name="T89" fmla="*/ 16 h 28"/>
                <a:gd name="T90" fmla="*/ 2 w 62"/>
                <a:gd name="T9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 h="28">
                  <a:moveTo>
                    <a:pt x="2" y="22"/>
                  </a:moveTo>
                  <a:lnTo>
                    <a:pt x="10" y="26"/>
                  </a:lnTo>
                  <a:lnTo>
                    <a:pt x="14" y="28"/>
                  </a:lnTo>
                  <a:lnTo>
                    <a:pt x="18" y="26"/>
                  </a:lnTo>
                  <a:lnTo>
                    <a:pt x="24" y="24"/>
                  </a:lnTo>
                  <a:lnTo>
                    <a:pt x="24" y="22"/>
                  </a:lnTo>
                  <a:lnTo>
                    <a:pt x="28" y="22"/>
                  </a:lnTo>
                  <a:lnTo>
                    <a:pt x="32" y="18"/>
                  </a:lnTo>
                  <a:lnTo>
                    <a:pt x="36" y="22"/>
                  </a:lnTo>
                  <a:lnTo>
                    <a:pt x="36" y="20"/>
                  </a:lnTo>
                  <a:lnTo>
                    <a:pt x="38" y="18"/>
                  </a:lnTo>
                  <a:lnTo>
                    <a:pt x="40" y="14"/>
                  </a:lnTo>
                  <a:lnTo>
                    <a:pt x="44" y="14"/>
                  </a:lnTo>
                  <a:lnTo>
                    <a:pt x="46" y="16"/>
                  </a:lnTo>
                  <a:lnTo>
                    <a:pt x="52" y="14"/>
                  </a:lnTo>
                  <a:lnTo>
                    <a:pt x="56" y="16"/>
                  </a:lnTo>
                  <a:lnTo>
                    <a:pt x="58" y="14"/>
                  </a:lnTo>
                  <a:lnTo>
                    <a:pt x="60" y="8"/>
                  </a:lnTo>
                  <a:lnTo>
                    <a:pt x="62" y="4"/>
                  </a:lnTo>
                  <a:lnTo>
                    <a:pt x="62" y="4"/>
                  </a:lnTo>
                  <a:lnTo>
                    <a:pt x="56" y="2"/>
                  </a:lnTo>
                  <a:lnTo>
                    <a:pt x="52" y="0"/>
                  </a:lnTo>
                  <a:lnTo>
                    <a:pt x="50" y="2"/>
                  </a:lnTo>
                  <a:lnTo>
                    <a:pt x="48" y="0"/>
                  </a:lnTo>
                  <a:lnTo>
                    <a:pt x="46" y="0"/>
                  </a:lnTo>
                  <a:lnTo>
                    <a:pt x="46" y="2"/>
                  </a:lnTo>
                  <a:lnTo>
                    <a:pt x="44" y="2"/>
                  </a:lnTo>
                  <a:lnTo>
                    <a:pt x="40" y="2"/>
                  </a:lnTo>
                  <a:lnTo>
                    <a:pt x="38" y="2"/>
                  </a:lnTo>
                  <a:lnTo>
                    <a:pt x="36" y="2"/>
                  </a:lnTo>
                  <a:lnTo>
                    <a:pt x="36" y="4"/>
                  </a:lnTo>
                  <a:lnTo>
                    <a:pt x="32" y="4"/>
                  </a:lnTo>
                  <a:lnTo>
                    <a:pt x="32" y="4"/>
                  </a:lnTo>
                  <a:lnTo>
                    <a:pt x="32" y="4"/>
                  </a:lnTo>
                  <a:lnTo>
                    <a:pt x="26" y="2"/>
                  </a:lnTo>
                  <a:lnTo>
                    <a:pt x="24" y="6"/>
                  </a:lnTo>
                  <a:lnTo>
                    <a:pt x="20" y="6"/>
                  </a:lnTo>
                  <a:lnTo>
                    <a:pt x="18" y="8"/>
                  </a:lnTo>
                  <a:lnTo>
                    <a:pt x="12" y="10"/>
                  </a:lnTo>
                  <a:lnTo>
                    <a:pt x="8" y="12"/>
                  </a:lnTo>
                  <a:lnTo>
                    <a:pt x="6" y="10"/>
                  </a:lnTo>
                  <a:lnTo>
                    <a:pt x="4" y="10"/>
                  </a:lnTo>
                  <a:lnTo>
                    <a:pt x="2" y="12"/>
                  </a:lnTo>
                  <a:lnTo>
                    <a:pt x="0" y="12"/>
                  </a:lnTo>
                  <a:lnTo>
                    <a:pt x="0" y="16"/>
                  </a:lnTo>
                  <a:lnTo>
                    <a:pt x="2"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0" name="Solenia">
              <a:extLst>
                <a:ext uri="{FF2B5EF4-FFF2-40B4-BE49-F238E27FC236}">
                  <a16:creationId xmlns:a16="http://schemas.microsoft.com/office/drawing/2014/main" id="{8193EF10-EF8B-42F7-A89F-085627E46D03}"/>
                </a:ext>
              </a:extLst>
            </p:cNvPr>
            <p:cNvSpPr>
              <a:spLocks/>
            </p:cNvSpPr>
            <p:nvPr/>
          </p:nvSpPr>
          <p:spPr bwMode="auto">
            <a:xfrm>
              <a:off x="6203176" y="3227216"/>
              <a:ext cx="68899" cy="42105"/>
            </a:xfrm>
            <a:custGeom>
              <a:avLst/>
              <a:gdLst>
                <a:gd name="T0" fmla="*/ 2 w 36"/>
                <a:gd name="T1" fmla="*/ 22 h 22"/>
                <a:gd name="T2" fmla="*/ 6 w 36"/>
                <a:gd name="T3" fmla="*/ 22 h 22"/>
                <a:gd name="T4" fmla="*/ 10 w 36"/>
                <a:gd name="T5" fmla="*/ 20 h 22"/>
                <a:gd name="T6" fmla="*/ 12 w 36"/>
                <a:gd name="T7" fmla="*/ 20 h 22"/>
                <a:gd name="T8" fmla="*/ 16 w 36"/>
                <a:gd name="T9" fmla="*/ 22 h 22"/>
                <a:gd name="T10" fmla="*/ 18 w 36"/>
                <a:gd name="T11" fmla="*/ 22 h 22"/>
                <a:gd name="T12" fmla="*/ 20 w 36"/>
                <a:gd name="T13" fmla="*/ 16 h 22"/>
                <a:gd name="T14" fmla="*/ 24 w 36"/>
                <a:gd name="T15" fmla="*/ 14 h 22"/>
                <a:gd name="T16" fmla="*/ 24 w 36"/>
                <a:gd name="T17" fmla="*/ 12 h 22"/>
                <a:gd name="T18" fmla="*/ 32 w 36"/>
                <a:gd name="T19" fmla="*/ 8 h 22"/>
                <a:gd name="T20" fmla="*/ 36 w 36"/>
                <a:gd name="T21" fmla="*/ 8 h 22"/>
                <a:gd name="T22" fmla="*/ 36 w 36"/>
                <a:gd name="T23" fmla="*/ 4 h 22"/>
                <a:gd name="T24" fmla="*/ 34 w 36"/>
                <a:gd name="T25" fmla="*/ 0 h 22"/>
                <a:gd name="T26" fmla="*/ 30 w 36"/>
                <a:gd name="T27" fmla="*/ 0 h 22"/>
                <a:gd name="T28" fmla="*/ 24 w 36"/>
                <a:gd name="T29" fmla="*/ 4 h 22"/>
                <a:gd name="T30" fmla="*/ 24 w 36"/>
                <a:gd name="T31" fmla="*/ 4 h 22"/>
                <a:gd name="T32" fmla="*/ 22 w 36"/>
                <a:gd name="T33" fmla="*/ 4 h 22"/>
                <a:gd name="T34" fmla="*/ 18 w 36"/>
                <a:gd name="T35" fmla="*/ 6 h 22"/>
                <a:gd name="T36" fmla="*/ 16 w 36"/>
                <a:gd name="T37" fmla="*/ 6 h 22"/>
                <a:gd name="T38" fmla="*/ 14 w 36"/>
                <a:gd name="T39" fmla="*/ 6 h 22"/>
                <a:gd name="T40" fmla="*/ 12 w 36"/>
                <a:gd name="T41" fmla="*/ 4 h 22"/>
                <a:gd name="T42" fmla="*/ 6 w 36"/>
                <a:gd name="T43" fmla="*/ 4 h 22"/>
                <a:gd name="T44" fmla="*/ 4 w 36"/>
                <a:gd name="T45" fmla="*/ 4 h 22"/>
                <a:gd name="T46" fmla="*/ 2 w 36"/>
                <a:gd name="T47" fmla="*/ 8 h 22"/>
                <a:gd name="T48" fmla="*/ 2 w 36"/>
                <a:gd name="T49" fmla="*/ 10 h 22"/>
                <a:gd name="T50" fmla="*/ 0 w 36"/>
                <a:gd name="T51" fmla="*/ 12 h 22"/>
                <a:gd name="T52" fmla="*/ 2 w 36"/>
                <a:gd name="T53" fmla="*/ 16 h 22"/>
                <a:gd name="T54" fmla="*/ 2 w 36"/>
                <a:gd name="T55" fmla="*/ 16 h 22"/>
                <a:gd name="T56" fmla="*/ 4 w 36"/>
                <a:gd name="T57" fmla="*/ 18 h 22"/>
                <a:gd name="T58" fmla="*/ 4 w 36"/>
                <a:gd name="T59" fmla="*/ 20 h 22"/>
                <a:gd name="T60" fmla="*/ 2 w 36"/>
                <a:gd name="T61" fmla="*/ 20 h 22"/>
                <a:gd name="T62" fmla="*/ 2 w 36"/>
                <a:gd name="T6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22">
                  <a:moveTo>
                    <a:pt x="2" y="22"/>
                  </a:moveTo>
                  <a:lnTo>
                    <a:pt x="6" y="22"/>
                  </a:lnTo>
                  <a:lnTo>
                    <a:pt x="10" y="20"/>
                  </a:lnTo>
                  <a:lnTo>
                    <a:pt x="12" y="20"/>
                  </a:lnTo>
                  <a:lnTo>
                    <a:pt x="16" y="22"/>
                  </a:lnTo>
                  <a:lnTo>
                    <a:pt x="18" y="22"/>
                  </a:lnTo>
                  <a:lnTo>
                    <a:pt x="20" y="16"/>
                  </a:lnTo>
                  <a:lnTo>
                    <a:pt x="24" y="14"/>
                  </a:lnTo>
                  <a:lnTo>
                    <a:pt x="24" y="12"/>
                  </a:lnTo>
                  <a:lnTo>
                    <a:pt x="32" y="8"/>
                  </a:lnTo>
                  <a:lnTo>
                    <a:pt x="36" y="8"/>
                  </a:lnTo>
                  <a:lnTo>
                    <a:pt x="36" y="4"/>
                  </a:lnTo>
                  <a:lnTo>
                    <a:pt x="34" y="0"/>
                  </a:lnTo>
                  <a:lnTo>
                    <a:pt x="30" y="0"/>
                  </a:lnTo>
                  <a:lnTo>
                    <a:pt x="24" y="4"/>
                  </a:lnTo>
                  <a:lnTo>
                    <a:pt x="24" y="4"/>
                  </a:lnTo>
                  <a:lnTo>
                    <a:pt x="22" y="4"/>
                  </a:lnTo>
                  <a:lnTo>
                    <a:pt x="18" y="6"/>
                  </a:lnTo>
                  <a:lnTo>
                    <a:pt x="16" y="6"/>
                  </a:lnTo>
                  <a:lnTo>
                    <a:pt x="14" y="6"/>
                  </a:lnTo>
                  <a:lnTo>
                    <a:pt x="12" y="4"/>
                  </a:lnTo>
                  <a:lnTo>
                    <a:pt x="6" y="4"/>
                  </a:lnTo>
                  <a:lnTo>
                    <a:pt x="4" y="4"/>
                  </a:lnTo>
                  <a:lnTo>
                    <a:pt x="2" y="8"/>
                  </a:lnTo>
                  <a:lnTo>
                    <a:pt x="2" y="10"/>
                  </a:lnTo>
                  <a:lnTo>
                    <a:pt x="0" y="12"/>
                  </a:lnTo>
                  <a:lnTo>
                    <a:pt x="2" y="16"/>
                  </a:lnTo>
                  <a:lnTo>
                    <a:pt x="2" y="16"/>
                  </a:lnTo>
                  <a:lnTo>
                    <a:pt x="4" y="18"/>
                  </a:lnTo>
                  <a:lnTo>
                    <a:pt x="4" y="20"/>
                  </a:lnTo>
                  <a:lnTo>
                    <a:pt x="2" y="20"/>
                  </a:lnTo>
                  <a:lnTo>
                    <a:pt x="2"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1" name="Sierra Leone">
              <a:extLst>
                <a:ext uri="{FF2B5EF4-FFF2-40B4-BE49-F238E27FC236}">
                  <a16:creationId xmlns:a16="http://schemas.microsoft.com/office/drawing/2014/main" id="{3ED83955-7C6C-4857-B96C-E0878417055D}"/>
                </a:ext>
              </a:extLst>
            </p:cNvPr>
            <p:cNvSpPr>
              <a:spLocks noEditPoints="1"/>
            </p:cNvSpPr>
            <p:nvPr/>
          </p:nvSpPr>
          <p:spPr bwMode="auto">
            <a:xfrm>
              <a:off x="5613707" y="4180318"/>
              <a:ext cx="65071" cy="80382"/>
            </a:xfrm>
            <a:custGeom>
              <a:avLst/>
              <a:gdLst>
                <a:gd name="T0" fmla="*/ 8 w 34"/>
                <a:gd name="T1" fmla="*/ 36 h 42"/>
                <a:gd name="T2" fmla="*/ 8 w 34"/>
                <a:gd name="T3" fmla="*/ 34 h 42"/>
                <a:gd name="T4" fmla="*/ 8 w 34"/>
                <a:gd name="T5" fmla="*/ 34 h 42"/>
                <a:gd name="T6" fmla="*/ 6 w 34"/>
                <a:gd name="T7" fmla="*/ 34 h 42"/>
                <a:gd name="T8" fmla="*/ 6 w 34"/>
                <a:gd name="T9" fmla="*/ 34 h 42"/>
                <a:gd name="T10" fmla="*/ 6 w 34"/>
                <a:gd name="T11" fmla="*/ 36 h 42"/>
                <a:gd name="T12" fmla="*/ 8 w 34"/>
                <a:gd name="T13" fmla="*/ 36 h 42"/>
                <a:gd name="T14" fmla="*/ 8 w 34"/>
                <a:gd name="T15" fmla="*/ 36 h 42"/>
                <a:gd name="T16" fmla="*/ 2 w 34"/>
                <a:gd name="T17" fmla="*/ 10 h 42"/>
                <a:gd name="T18" fmla="*/ 2 w 34"/>
                <a:gd name="T19" fmla="*/ 10 h 42"/>
                <a:gd name="T20" fmla="*/ 6 w 34"/>
                <a:gd name="T21" fmla="*/ 8 h 42"/>
                <a:gd name="T22" fmla="*/ 6 w 34"/>
                <a:gd name="T23" fmla="*/ 6 h 42"/>
                <a:gd name="T24" fmla="*/ 10 w 34"/>
                <a:gd name="T25" fmla="*/ 4 h 42"/>
                <a:gd name="T26" fmla="*/ 12 w 34"/>
                <a:gd name="T27" fmla="*/ 2 h 42"/>
                <a:gd name="T28" fmla="*/ 16 w 34"/>
                <a:gd name="T29" fmla="*/ 0 h 42"/>
                <a:gd name="T30" fmla="*/ 26 w 34"/>
                <a:gd name="T31" fmla="*/ 0 h 42"/>
                <a:gd name="T32" fmla="*/ 28 w 34"/>
                <a:gd name="T33" fmla="*/ 4 h 42"/>
                <a:gd name="T34" fmla="*/ 28 w 34"/>
                <a:gd name="T35" fmla="*/ 6 h 42"/>
                <a:gd name="T36" fmla="*/ 32 w 34"/>
                <a:gd name="T37" fmla="*/ 12 h 42"/>
                <a:gd name="T38" fmla="*/ 32 w 34"/>
                <a:gd name="T39" fmla="*/ 14 h 42"/>
                <a:gd name="T40" fmla="*/ 34 w 34"/>
                <a:gd name="T41" fmla="*/ 16 h 42"/>
                <a:gd name="T42" fmla="*/ 34 w 34"/>
                <a:gd name="T43" fmla="*/ 18 h 42"/>
                <a:gd name="T44" fmla="*/ 32 w 34"/>
                <a:gd name="T45" fmla="*/ 18 h 42"/>
                <a:gd name="T46" fmla="*/ 32 w 34"/>
                <a:gd name="T47" fmla="*/ 20 h 42"/>
                <a:gd name="T48" fmla="*/ 34 w 34"/>
                <a:gd name="T49" fmla="*/ 20 h 42"/>
                <a:gd name="T50" fmla="*/ 32 w 34"/>
                <a:gd name="T51" fmla="*/ 24 h 42"/>
                <a:gd name="T52" fmla="*/ 32 w 34"/>
                <a:gd name="T53" fmla="*/ 38 h 42"/>
                <a:gd name="T54" fmla="*/ 26 w 34"/>
                <a:gd name="T55" fmla="*/ 42 h 42"/>
                <a:gd name="T56" fmla="*/ 24 w 34"/>
                <a:gd name="T57" fmla="*/ 42 h 42"/>
                <a:gd name="T58" fmla="*/ 20 w 34"/>
                <a:gd name="T59" fmla="*/ 42 h 42"/>
                <a:gd name="T60" fmla="*/ 14 w 34"/>
                <a:gd name="T61" fmla="*/ 38 h 42"/>
                <a:gd name="T62" fmla="*/ 10 w 34"/>
                <a:gd name="T63" fmla="*/ 38 h 42"/>
                <a:gd name="T64" fmla="*/ 12 w 34"/>
                <a:gd name="T65" fmla="*/ 36 h 42"/>
                <a:gd name="T66" fmla="*/ 10 w 34"/>
                <a:gd name="T67" fmla="*/ 34 h 42"/>
                <a:gd name="T68" fmla="*/ 8 w 34"/>
                <a:gd name="T69" fmla="*/ 32 h 42"/>
                <a:gd name="T70" fmla="*/ 10 w 34"/>
                <a:gd name="T71" fmla="*/ 32 h 42"/>
                <a:gd name="T72" fmla="*/ 10 w 34"/>
                <a:gd name="T73" fmla="*/ 30 h 42"/>
                <a:gd name="T74" fmla="*/ 8 w 34"/>
                <a:gd name="T75" fmla="*/ 32 h 42"/>
                <a:gd name="T76" fmla="*/ 4 w 34"/>
                <a:gd name="T77" fmla="*/ 28 h 42"/>
                <a:gd name="T78" fmla="*/ 4 w 34"/>
                <a:gd name="T79" fmla="*/ 26 h 42"/>
                <a:gd name="T80" fmla="*/ 2 w 34"/>
                <a:gd name="T81" fmla="*/ 22 h 42"/>
                <a:gd name="T82" fmla="*/ 0 w 34"/>
                <a:gd name="T83" fmla="*/ 22 h 42"/>
                <a:gd name="T84" fmla="*/ 0 w 34"/>
                <a:gd name="T85" fmla="*/ 18 h 42"/>
                <a:gd name="T86" fmla="*/ 2 w 34"/>
                <a:gd name="T87" fmla="*/ 16 h 42"/>
                <a:gd name="T88" fmla="*/ 0 w 34"/>
                <a:gd name="T89" fmla="*/ 16 h 42"/>
                <a:gd name="T90" fmla="*/ 0 w 34"/>
                <a:gd name="T91" fmla="*/ 14 h 42"/>
                <a:gd name="T92" fmla="*/ 2 w 34"/>
                <a:gd name="T93" fmla="*/ 10 h 42"/>
                <a:gd name="T94" fmla="*/ 2 w 34"/>
                <a:gd name="T95"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42">
                  <a:moveTo>
                    <a:pt x="8" y="36"/>
                  </a:moveTo>
                  <a:lnTo>
                    <a:pt x="8" y="34"/>
                  </a:lnTo>
                  <a:lnTo>
                    <a:pt x="8" y="34"/>
                  </a:lnTo>
                  <a:lnTo>
                    <a:pt x="6" y="34"/>
                  </a:lnTo>
                  <a:lnTo>
                    <a:pt x="6" y="34"/>
                  </a:lnTo>
                  <a:lnTo>
                    <a:pt x="6" y="36"/>
                  </a:lnTo>
                  <a:lnTo>
                    <a:pt x="8" y="36"/>
                  </a:lnTo>
                  <a:lnTo>
                    <a:pt x="8" y="36"/>
                  </a:lnTo>
                  <a:close/>
                  <a:moveTo>
                    <a:pt x="2" y="10"/>
                  </a:moveTo>
                  <a:lnTo>
                    <a:pt x="2" y="10"/>
                  </a:lnTo>
                  <a:lnTo>
                    <a:pt x="6" y="8"/>
                  </a:lnTo>
                  <a:lnTo>
                    <a:pt x="6" y="6"/>
                  </a:lnTo>
                  <a:lnTo>
                    <a:pt x="10" y="4"/>
                  </a:lnTo>
                  <a:lnTo>
                    <a:pt x="12" y="2"/>
                  </a:lnTo>
                  <a:lnTo>
                    <a:pt x="16" y="0"/>
                  </a:lnTo>
                  <a:lnTo>
                    <a:pt x="26" y="0"/>
                  </a:lnTo>
                  <a:lnTo>
                    <a:pt x="28" y="4"/>
                  </a:lnTo>
                  <a:lnTo>
                    <a:pt x="28" y="6"/>
                  </a:lnTo>
                  <a:lnTo>
                    <a:pt x="32" y="12"/>
                  </a:lnTo>
                  <a:lnTo>
                    <a:pt x="32" y="14"/>
                  </a:lnTo>
                  <a:lnTo>
                    <a:pt x="34" y="16"/>
                  </a:lnTo>
                  <a:lnTo>
                    <a:pt x="34" y="18"/>
                  </a:lnTo>
                  <a:lnTo>
                    <a:pt x="32" y="18"/>
                  </a:lnTo>
                  <a:lnTo>
                    <a:pt x="32" y="20"/>
                  </a:lnTo>
                  <a:lnTo>
                    <a:pt x="34" y="20"/>
                  </a:lnTo>
                  <a:lnTo>
                    <a:pt x="32" y="24"/>
                  </a:lnTo>
                  <a:lnTo>
                    <a:pt x="32" y="38"/>
                  </a:lnTo>
                  <a:lnTo>
                    <a:pt x="26" y="42"/>
                  </a:lnTo>
                  <a:lnTo>
                    <a:pt x="24" y="42"/>
                  </a:lnTo>
                  <a:lnTo>
                    <a:pt x="20" y="42"/>
                  </a:lnTo>
                  <a:lnTo>
                    <a:pt x="14" y="38"/>
                  </a:lnTo>
                  <a:lnTo>
                    <a:pt x="10" y="38"/>
                  </a:lnTo>
                  <a:lnTo>
                    <a:pt x="12" y="36"/>
                  </a:lnTo>
                  <a:lnTo>
                    <a:pt x="10" y="34"/>
                  </a:lnTo>
                  <a:lnTo>
                    <a:pt x="8" y="32"/>
                  </a:lnTo>
                  <a:lnTo>
                    <a:pt x="10" y="32"/>
                  </a:lnTo>
                  <a:lnTo>
                    <a:pt x="10" y="30"/>
                  </a:lnTo>
                  <a:lnTo>
                    <a:pt x="8" y="32"/>
                  </a:lnTo>
                  <a:lnTo>
                    <a:pt x="4" y="28"/>
                  </a:lnTo>
                  <a:lnTo>
                    <a:pt x="4" y="26"/>
                  </a:lnTo>
                  <a:lnTo>
                    <a:pt x="2" y="22"/>
                  </a:lnTo>
                  <a:lnTo>
                    <a:pt x="0" y="22"/>
                  </a:lnTo>
                  <a:lnTo>
                    <a:pt x="0" y="18"/>
                  </a:lnTo>
                  <a:lnTo>
                    <a:pt x="2" y="16"/>
                  </a:lnTo>
                  <a:lnTo>
                    <a:pt x="0" y="16"/>
                  </a:lnTo>
                  <a:lnTo>
                    <a:pt x="0" y="14"/>
                  </a:lnTo>
                  <a:lnTo>
                    <a:pt x="2" y="10"/>
                  </a:lnTo>
                  <a:lnTo>
                    <a:pt x="2" y="1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2" name="Serbia">
              <a:extLst>
                <a:ext uri="{FF2B5EF4-FFF2-40B4-BE49-F238E27FC236}">
                  <a16:creationId xmlns:a16="http://schemas.microsoft.com/office/drawing/2014/main" id="{39477FDD-0A67-4DEF-AAD2-633F053D7191}"/>
                </a:ext>
              </a:extLst>
            </p:cNvPr>
            <p:cNvSpPr>
              <a:spLocks/>
            </p:cNvSpPr>
            <p:nvPr/>
          </p:nvSpPr>
          <p:spPr bwMode="auto">
            <a:xfrm>
              <a:off x="6321836" y="3246355"/>
              <a:ext cx="95693" cy="126315"/>
            </a:xfrm>
            <a:custGeom>
              <a:avLst/>
              <a:gdLst>
                <a:gd name="T0" fmla="*/ 2 w 50"/>
                <a:gd name="T1" fmla="*/ 4 h 66"/>
                <a:gd name="T2" fmla="*/ 8 w 50"/>
                <a:gd name="T3" fmla="*/ 4 h 66"/>
                <a:gd name="T4" fmla="*/ 10 w 50"/>
                <a:gd name="T5" fmla="*/ 0 h 66"/>
                <a:gd name="T6" fmla="*/ 14 w 50"/>
                <a:gd name="T7" fmla="*/ 0 h 66"/>
                <a:gd name="T8" fmla="*/ 20 w 50"/>
                <a:gd name="T9" fmla="*/ 4 h 66"/>
                <a:gd name="T10" fmla="*/ 24 w 50"/>
                <a:gd name="T11" fmla="*/ 10 h 66"/>
                <a:gd name="T12" fmla="*/ 32 w 50"/>
                <a:gd name="T13" fmla="*/ 14 h 66"/>
                <a:gd name="T14" fmla="*/ 30 w 50"/>
                <a:gd name="T15" fmla="*/ 18 h 66"/>
                <a:gd name="T16" fmla="*/ 36 w 50"/>
                <a:gd name="T17" fmla="*/ 22 h 66"/>
                <a:gd name="T18" fmla="*/ 40 w 50"/>
                <a:gd name="T19" fmla="*/ 22 h 66"/>
                <a:gd name="T20" fmla="*/ 46 w 50"/>
                <a:gd name="T21" fmla="*/ 20 h 66"/>
                <a:gd name="T22" fmla="*/ 44 w 50"/>
                <a:gd name="T23" fmla="*/ 26 h 66"/>
                <a:gd name="T24" fmla="*/ 44 w 50"/>
                <a:gd name="T25" fmla="*/ 32 h 66"/>
                <a:gd name="T26" fmla="*/ 48 w 50"/>
                <a:gd name="T27" fmla="*/ 40 h 66"/>
                <a:gd name="T28" fmla="*/ 50 w 50"/>
                <a:gd name="T29" fmla="*/ 46 h 66"/>
                <a:gd name="T30" fmla="*/ 46 w 50"/>
                <a:gd name="T31" fmla="*/ 52 h 66"/>
                <a:gd name="T32" fmla="*/ 46 w 50"/>
                <a:gd name="T33" fmla="*/ 58 h 66"/>
                <a:gd name="T34" fmla="*/ 42 w 50"/>
                <a:gd name="T35" fmla="*/ 58 h 66"/>
                <a:gd name="T36" fmla="*/ 34 w 50"/>
                <a:gd name="T37" fmla="*/ 58 h 66"/>
                <a:gd name="T38" fmla="*/ 30 w 50"/>
                <a:gd name="T39" fmla="*/ 60 h 66"/>
                <a:gd name="T40" fmla="*/ 26 w 50"/>
                <a:gd name="T41" fmla="*/ 64 h 66"/>
                <a:gd name="T42" fmla="*/ 24 w 50"/>
                <a:gd name="T43" fmla="*/ 64 h 66"/>
                <a:gd name="T44" fmla="*/ 24 w 50"/>
                <a:gd name="T45" fmla="*/ 58 h 66"/>
                <a:gd name="T46" fmla="*/ 20 w 50"/>
                <a:gd name="T47" fmla="*/ 56 h 66"/>
                <a:gd name="T48" fmla="*/ 18 w 50"/>
                <a:gd name="T49" fmla="*/ 54 h 66"/>
                <a:gd name="T50" fmla="*/ 20 w 50"/>
                <a:gd name="T51" fmla="*/ 50 h 66"/>
                <a:gd name="T52" fmla="*/ 16 w 50"/>
                <a:gd name="T53" fmla="*/ 46 h 66"/>
                <a:gd name="T54" fmla="*/ 12 w 50"/>
                <a:gd name="T55" fmla="*/ 46 h 66"/>
                <a:gd name="T56" fmla="*/ 10 w 50"/>
                <a:gd name="T57" fmla="*/ 42 h 66"/>
                <a:gd name="T58" fmla="*/ 10 w 50"/>
                <a:gd name="T59" fmla="*/ 38 h 66"/>
                <a:gd name="T60" fmla="*/ 6 w 50"/>
                <a:gd name="T61" fmla="*/ 32 h 66"/>
                <a:gd name="T62" fmla="*/ 10 w 50"/>
                <a:gd name="T63" fmla="*/ 32 h 66"/>
                <a:gd name="T64" fmla="*/ 10 w 50"/>
                <a:gd name="T65" fmla="*/ 30 h 66"/>
                <a:gd name="T66" fmla="*/ 4 w 50"/>
                <a:gd name="T67" fmla="*/ 26 h 66"/>
                <a:gd name="T68" fmla="*/ 6 w 50"/>
                <a:gd name="T69" fmla="*/ 22 h 66"/>
                <a:gd name="T70" fmla="*/ 6 w 50"/>
                <a:gd name="T71" fmla="*/ 18 h 66"/>
                <a:gd name="T72" fmla="*/ 4 w 50"/>
                <a:gd name="T73" fmla="*/ 18 h 66"/>
                <a:gd name="T74" fmla="*/ 6 w 50"/>
                <a:gd name="T75" fmla="*/ 16 h 66"/>
                <a:gd name="T76" fmla="*/ 6 w 50"/>
                <a:gd name="T77" fmla="*/ 14 h 66"/>
                <a:gd name="T78" fmla="*/ 2 w 50"/>
                <a:gd name="T79" fmla="*/ 12 h 66"/>
                <a:gd name="T80" fmla="*/ 0 w 50"/>
                <a:gd name="T81"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66">
                  <a:moveTo>
                    <a:pt x="0" y="6"/>
                  </a:moveTo>
                  <a:lnTo>
                    <a:pt x="2" y="4"/>
                  </a:lnTo>
                  <a:lnTo>
                    <a:pt x="6" y="2"/>
                  </a:lnTo>
                  <a:lnTo>
                    <a:pt x="8" y="4"/>
                  </a:lnTo>
                  <a:lnTo>
                    <a:pt x="8" y="2"/>
                  </a:lnTo>
                  <a:lnTo>
                    <a:pt x="10" y="0"/>
                  </a:lnTo>
                  <a:lnTo>
                    <a:pt x="12" y="0"/>
                  </a:lnTo>
                  <a:lnTo>
                    <a:pt x="14" y="0"/>
                  </a:lnTo>
                  <a:lnTo>
                    <a:pt x="20" y="2"/>
                  </a:lnTo>
                  <a:lnTo>
                    <a:pt x="20" y="4"/>
                  </a:lnTo>
                  <a:lnTo>
                    <a:pt x="24" y="8"/>
                  </a:lnTo>
                  <a:lnTo>
                    <a:pt x="24" y="10"/>
                  </a:lnTo>
                  <a:lnTo>
                    <a:pt x="28" y="12"/>
                  </a:lnTo>
                  <a:lnTo>
                    <a:pt x="32" y="14"/>
                  </a:lnTo>
                  <a:lnTo>
                    <a:pt x="30" y="18"/>
                  </a:lnTo>
                  <a:lnTo>
                    <a:pt x="30" y="18"/>
                  </a:lnTo>
                  <a:lnTo>
                    <a:pt x="34" y="20"/>
                  </a:lnTo>
                  <a:lnTo>
                    <a:pt x="36" y="22"/>
                  </a:lnTo>
                  <a:lnTo>
                    <a:pt x="38" y="20"/>
                  </a:lnTo>
                  <a:lnTo>
                    <a:pt x="40" y="22"/>
                  </a:lnTo>
                  <a:lnTo>
                    <a:pt x="42" y="20"/>
                  </a:lnTo>
                  <a:lnTo>
                    <a:pt x="46" y="20"/>
                  </a:lnTo>
                  <a:lnTo>
                    <a:pt x="44" y="24"/>
                  </a:lnTo>
                  <a:lnTo>
                    <a:pt x="44" y="26"/>
                  </a:lnTo>
                  <a:lnTo>
                    <a:pt x="46" y="30"/>
                  </a:lnTo>
                  <a:lnTo>
                    <a:pt x="44" y="32"/>
                  </a:lnTo>
                  <a:lnTo>
                    <a:pt x="46" y="38"/>
                  </a:lnTo>
                  <a:lnTo>
                    <a:pt x="48" y="40"/>
                  </a:lnTo>
                  <a:lnTo>
                    <a:pt x="50" y="44"/>
                  </a:lnTo>
                  <a:lnTo>
                    <a:pt x="50" y="46"/>
                  </a:lnTo>
                  <a:lnTo>
                    <a:pt x="46" y="50"/>
                  </a:lnTo>
                  <a:lnTo>
                    <a:pt x="46" y="52"/>
                  </a:lnTo>
                  <a:lnTo>
                    <a:pt x="48" y="54"/>
                  </a:lnTo>
                  <a:lnTo>
                    <a:pt x="46" y="58"/>
                  </a:lnTo>
                  <a:lnTo>
                    <a:pt x="44" y="58"/>
                  </a:lnTo>
                  <a:lnTo>
                    <a:pt x="42" y="58"/>
                  </a:lnTo>
                  <a:lnTo>
                    <a:pt x="38" y="58"/>
                  </a:lnTo>
                  <a:lnTo>
                    <a:pt x="34" y="58"/>
                  </a:lnTo>
                  <a:lnTo>
                    <a:pt x="32" y="60"/>
                  </a:lnTo>
                  <a:lnTo>
                    <a:pt x="30" y="60"/>
                  </a:lnTo>
                  <a:lnTo>
                    <a:pt x="26" y="62"/>
                  </a:lnTo>
                  <a:lnTo>
                    <a:pt x="26" y="64"/>
                  </a:lnTo>
                  <a:lnTo>
                    <a:pt x="26" y="66"/>
                  </a:lnTo>
                  <a:lnTo>
                    <a:pt x="24" y="64"/>
                  </a:lnTo>
                  <a:lnTo>
                    <a:pt x="24" y="60"/>
                  </a:lnTo>
                  <a:lnTo>
                    <a:pt x="24" y="58"/>
                  </a:lnTo>
                  <a:lnTo>
                    <a:pt x="22" y="56"/>
                  </a:lnTo>
                  <a:lnTo>
                    <a:pt x="20" y="56"/>
                  </a:lnTo>
                  <a:lnTo>
                    <a:pt x="18" y="54"/>
                  </a:lnTo>
                  <a:lnTo>
                    <a:pt x="18" y="54"/>
                  </a:lnTo>
                  <a:lnTo>
                    <a:pt x="18" y="52"/>
                  </a:lnTo>
                  <a:lnTo>
                    <a:pt x="20" y="50"/>
                  </a:lnTo>
                  <a:lnTo>
                    <a:pt x="20" y="48"/>
                  </a:lnTo>
                  <a:lnTo>
                    <a:pt x="16" y="46"/>
                  </a:lnTo>
                  <a:lnTo>
                    <a:pt x="14" y="46"/>
                  </a:lnTo>
                  <a:lnTo>
                    <a:pt x="12" y="46"/>
                  </a:lnTo>
                  <a:lnTo>
                    <a:pt x="10" y="44"/>
                  </a:lnTo>
                  <a:lnTo>
                    <a:pt x="10" y="42"/>
                  </a:lnTo>
                  <a:lnTo>
                    <a:pt x="8" y="40"/>
                  </a:lnTo>
                  <a:lnTo>
                    <a:pt x="10" y="38"/>
                  </a:lnTo>
                  <a:lnTo>
                    <a:pt x="6" y="36"/>
                  </a:lnTo>
                  <a:lnTo>
                    <a:pt x="6" y="32"/>
                  </a:lnTo>
                  <a:lnTo>
                    <a:pt x="8" y="32"/>
                  </a:lnTo>
                  <a:lnTo>
                    <a:pt x="10" y="32"/>
                  </a:lnTo>
                  <a:lnTo>
                    <a:pt x="10" y="32"/>
                  </a:lnTo>
                  <a:lnTo>
                    <a:pt x="10" y="30"/>
                  </a:lnTo>
                  <a:lnTo>
                    <a:pt x="8" y="30"/>
                  </a:lnTo>
                  <a:lnTo>
                    <a:pt x="4" y="26"/>
                  </a:lnTo>
                  <a:lnTo>
                    <a:pt x="4" y="26"/>
                  </a:lnTo>
                  <a:lnTo>
                    <a:pt x="6" y="22"/>
                  </a:lnTo>
                  <a:lnTo>
                    <a:pt x="6" y="18"/>
                  </a:lnTo>
                  <a:lnTo>
                    <a:pt x="6" y="18"/>
                  </a:lnTo>
                  <a:lnTo>
                    <a:pt x="4" y="18"/>
                  </a:lnTo>
                  <a:lnTo>
                    <a:pt x="4" y="18"/>
                  </a:lnTo>
                  <a:lnTo>
                    <a:pt x="2" y="16"/>
                  </a:lnTo>
                  <a:lnTo>
                    <a:pt x="6" y="16"/>
                  </a:lnTo>
                  <a:lnTo>
                    <a:pt x="6" y="16"/>
                  </a:lnTo>
                  <a:lnTo>
                    <a:pt x="6" y="14"/>
                  </a:lnTo>
                  <a:lnTo>
                    <a:pt x="4" y="14"/>
                  </a:lnTo>
                  <a:lnTo>
                    <a:pt x="2" y="12"/>
                  </a:lnTo>
                  <a:lnTo>
                    <a:pt x="2" y="10"/>
                  </a:lnTo>
                  <a:lnTo>
                    <a:pt x="0" y="6"/>
                  </a:lnTo>
                  <a:lnTo>
                    <a:pt x="0" y="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3" name="Senegal">
              <a:extLst>
                <a:ext uri="{FF2B5EF4-FFF2-40B4-BE49-F238E27FC236}">
                  <a16:creationId xmlns:a16="http://schemas.microsoft.com/office/drawing/2014/main" id="{74AD7B59-26B7-4EC5-B630-979A9EF55B10}"/>
                </a:ext>
              </a:extLst>
            </p:cNvPr>
            <p:cNvSpPr>
              <a:spLocks/>
            </p:cNvSpPr>
            <p:nvPr/>
          </p:nvSpPr>
          <p:spPr bwMode="auto">
            <a:xfrm>
              <a:off x="5514186" y="4023382"/>
              <a:ext cx="149281" cy="111004"/>
            </a:xfrm>
            <a:custGeom>
              <a:avLst/>
              <a:gdLst>
                <a:gd name="T0" fmla="*/ 12 w 78"/>
                <a:gd name="T1" fmla="*/ 4 h 58"/>
                <a:gd name="T2" fmla="*/ 18 w 78"/>
                <a:gd name="T3" fmla="*/ 2 h 58"/>
                <a:gd name="T4" fmla="*/ 30 w 78"/>
                <a:gd name="T5" fmla="*/ 0 h 58"/>
                <a:gd name="T6" fmla="*/ 38 w 78"/>
                <a:gd name="T7" fmla="*/ 2 h 58"/>
                <a:gd name="T8" fmla="*/ 44 w 78"/>
                <a:gd name="T9" fmla="*/ 6 h 58"/>
                <a:gd name="T10" fmla="*/ 46 w 78"/>
                <a:gd name="T11" fmla="*/ 8 h 58"/>
                <a:gd name="T12" fmla="*/ 48 w 78"/>
                <a:gd name="T13" fmla="*/ 6 h 58"/>
                <a:gd name="T14" fmla="*/ 52 w 78"/>
                <a:gd name="T15" fmla="*/ 8 h 58"/>
                <a:gd name="T16" fmla="*/ 54 w 78"/>
                <a:gd name="T17" fmla="*/ 12 h 58"/>
                <a:gd name="T18" fmla="*/ 58 w 78"/>
                <a:gd name="T19" fmla="*/ 16 h 58"/>
                <a:gd name="T20" fmla="*/ 60 w 78"/>
                <a:gd name="T21" fmla="*/ 20 h 58"/>
                <a:gd name="T22" fmla="*/ 64 w 78"/>
                <a:gd name="T23" fmla="*/ 24 h 58"/>
                <a:gd name="T24" fmla="*/ 66 w 78"/>
                <a:gd name="T25" fmla="*/ 28 h 58"/>
                <a:gd name="T26" fmla="*/ 66 w 78"/>
                <a:gd name="T27" fmla="*/ 34 h 58"/>
                <a:gd name="T28" fmla="*/ 68 w 78"/>
                <a:gd name="T29" fmla="*/ 38 h 58"/>
                <a:gd name="T30" fmla="*/ 72 w 78"/>
                <a:gd name="T31" fmla="*/ 42 h 58"/>
                <a:gd name="T32" fmla="*/ 74 w 78"/>
                <a:gd name="T33" fmla="*/ 44 h 58"/>
                <a:gd name="T34" fmla="*/ 76 w 78"/>
                <a:gd name="T35" fmla="*/ 46 h 58"/>
                <a:gd name="T36" fmla="*/ 76 w 78"/>
                <a:gd name="T37" fmla="*/ 50 h 58"/>
                <a:gd name="T38" fmla="*/ 78 w 78"/>
                <a:gd name="T39" fmla="*/ 54 h 58"/>
                <a:gd name="T40" fmla="*/ 78 w 78"/>
                <a:gd name="T41" fmla="*/ 58 h 58"/>
                <a:gd name="T42" fmla="*/ 76 w 78"/>
                <a:gd name="T43" fmla="*/ 56 h 58"/>
                <a:gd name="T44" fmla="*/ 72 w 78"/>
                <a:gd name="T45" fmla="*/ 54 h 58"/>
                <a:gd name="T46" fmla="*/ 66 w 78"/>
                <a:gd name="T47" fmla="*/ 54 h 58"/>
                <a:gd name="T48" fmla="*/ 60 w 78"/>
                <a:gd name="T49" fmla="*/ 52 h 58"/>
                <a:gd name="T50" fmla="*/ 46 w 78"/>
                <a:gd name="T51" fmla="*/ 50 h 58"/>
                <a:gd name="T52" fmla="*/ 44 w 78"/>
                <a:gd name="T53" fmla="*/ 50 h 58"/>
                <a:gd name="T54" fmla="*/ 30 w 78"/>
                <a:gd name="T55" fmla="*/ 48 h 58"/>
                <a:gd name="T56" fmla="*/ 24 w 78"/>
                <a:gd name="T57" fmla="*/ 54 h 58"/>
                <a:gd name="T58" fmla="*/ 12 w 78"/>
                <a:gd name="T59" fmla="*/ 54 h 58"/>
                <a:gd name="T60" fmla="*/ 8 w 78"/>
                <a:gd name="T61" fmla="*/ 52 h 58"/>
                <a:gd name="T62" fmla="*/ 10 w 78"/>
                <a:gd name="T63" fmla="*/ 50 h 58"/>
                <a:gd name="T64" fmla="*/ 14 w 78"/>
                <a:gd name="T65" fmla="*/ 50 h 58"/>
                <a:gd name="T66" fmla="*/ 6 w 78"/>
                <a:gd name="T67" fmla="*/ 50 h 58"/>
                <a:gd name="T68" fmla="*/ 8 w 78"/>
                <a:gd name="T69" fmla="*/ 48 h 58"/>
                <a:gd name="T70" fmla="*/ 8 w 78"/>
                <a:gd name="T71" fmla="*/ 44 h 58"/>
                <a:gd name="T72" fmla="*/ 18 w 78"/>
                <a:gd name="T73" fmla="*/ 42 h 58"/>
                <a:gd name="T74" fmla="*/ 24 w 78"/>
                <a:gd name="T75" fmla="*/ 38 h 58"/>
                <a:gd name="T76" fmla="*/ 26 w 78"/>
                <a:gd name="T77" fmla="*/ 40 h 58"/>
                <a:gd name="T78" fmla="*/ 28 w 78"/>
                <a:gd name="T79" fmla="*/ 38 h 58"/>
                <a:gd name="T80" fmla="*/ 34 w 78"/>
                <a:gd name="T81" fmla="*/ 40 h 58"/>
                <a:gd name="T82" fmla="*/ 42 w 78"/>
                <a:gd name="T83" fmla="*/ 42 h 58"/>
                <a:gd name="T84" fmla="*/ 46 w 78"/>
                <a:gd name="T85" fmla="*/ 42 h 58"/>
                <a:gd name="T86" fmla="*/ 42 w 78"/>
                <a:gd name="T87" fmla="*/ 40 h 58"/>
                <a:gd name="T88" fmla="*/ 36 w 78"/>
                <a:gd name="T89" fmla="*/ 36 h 58"/>
                <a:gd name="T90" fmla="*/ 28 w 78"/>
                <a:gd name="T91" fmla="*/ 34 h 58"/>
                <a:gd name="T92" fmla="*/ 22 w 78"/>
                <a:gd name="T93" fmla="*/ 34 h 58"/>
                <a:gd name="T94" fmla="*/ 16 w 78"/>
                <a:gd name="T95" fmla="*/ 38 h 58"/>
                <a:gd name="T96" fmla="*/ 10 w 78"/>
                <a:gd name="T97" fmla="*/ 38 h 58"/>
                <a:gd name="T98" fmla="*/ 10 w 78"/>
                <a:gd name="T99" fmla="*/ 36 h 58"/>
                <a:gd name="T100" fmla="*/ 8 w 78"/>
                <a:gd name="T101" fmla="*/ 34 h 58"/>
                <a:gd name="T102" fmla="*/ 6 w 78"/>
                <a:gd name="T103" fmla="*/ 32 h 58"/>
                <a:gd name="T104" fmla="*/ 0 w 78"/>
                <a:gd name="T105" fmla="*/ 24 h 58"/>
                <a:gd name="T106" fmla="*/ 10 w 78"/>
                <a:gd name="T10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58">
                  <a:moveTo>
                    <a:pt x="12" y="6"/>
                  </a:moveTo>
                  <a:lnTo>
                    <a:pt x="12" y="4"/>
                  </a:lnTo>
                  <a:lnTo>
                    <a:pt x="14" y="4"/>
                  </a:lnTo>
                  <a:lnTo>
                    <a:pt x="18" y="2"/>
                  </a:lnTo>
                  <a:lnTo>
                    <a:pt x="24" y="2"/>
                  </a:lnTo>
                  <a:lnTo>
                    <a:pt x="30" y="0"/>
                  </a:lnTo>
                  <a:lnTo>
                    <a:pt x="32" y="0"/>
                  </a:lnTo>
                  <a:lnTo>
                    <a:pt x="38" y="2"/>
                  </a:lnTo>
                  <a:lnTo>
                    <a:pt x="42" y="2"/>
                  </a:lnTo>
                  <a:lnTo>
                    <a:pt x="44" y="6"/>
                  </a:lnTo>
                  <a:lnTo>
                    <a:pt x="44" y="6"/>
                  </a:lnTo>
                  <a:lnTo>
                    <a:pt x="46" y="8"/>
                  </a:lnTo>
                  <a:lnTo>
                    <a:pt x="48" y="6"/>
                  </a:lnTo>
                  <a:lnTo>
                    <a:pt x="48" y="6"/>
                  </a:lnTo>
                  <a:lnTo>
                    <a:pt x="50" y="6"/>
                  </a:lnTo>
                  <a:lnTo>
                    <a:pt x="52" y="8"/>
                  </a:lnTo>
                  <a:lnTo>
                    <a:pt x="52" y="10"/>
                  </a:lnTo>
                  <a:lnTo>
                    <a:pt x="54" y="12"/>
                  </a:lnTo>
                  <a:lnTo>
                    <a:pt x="54" y="16"/>
                  </a:lnTo>
                  <a:lnTo>
                    <a:pt x="58" y="16"/>
                  </a:lnTo>
                  <a:lnTo>
                    <a:pt x="58" y="18"/>
                  </a:lnTo>
                  <a:lnTo>
                    <a:pt x="60" y="20"/>
                  </a:lnTo>
                  <a:lnTo>
                    <a:pt x="64" y="22"/>
                  </a:lnTo>
                  <a:lnTo>
                    <a:pt x="64" y="24"/>
                  </a:lnTo>
                  <a:lnTo>
                    <a:pt x="66" y="24"/>
                  </a:lnTo>
                  <a:lnTo>
                    <a:pt x="66" y="28"/>
                  </a:lnTo>
                  <a:lnTo>
                    <a:pt x="66" y="30"/>
                  </a:lnTo>
                  <a:lnTo>
                    <a:pt x="66" y="34"/>
                  </a:lnTo>
                  <a:lnTo>
                    <a:pt x="66" y="36"/>
                  </a:lnTo>
                  <a:lnTo>
                    <a:pt x="68" y="38"/>
                  </a:lnTo>
                  <a:lnTo>
                    <a:pt x="70" y="42"/>
                  </a:lnTo>
                  <a:lnTo>
                    <a:pt x="72" y="42"/>
                  </a:lnTo>
                  <a:lnTo>
                    <a:pt x="72" y="42"/>
                  </a:lnTo>
                  <a:lnTo>
                    <a:pt x="74" y="44"/>
                  </a:lnTo>
                  <a:lnTo>
                    <a:pt x="74" y="44"/>
                  </a:lnTo>
                  <a:lnTo>
                    <a:pt x="76" y="46"/>
                  </a:lnTo>
                  <a:lnTo>
                    <a:pt x="76" y="48"/>
                  </a:lnTo>
                  <a:lnTo>
                    <a:pt x="76" y="50"/>
                  </a:lnTo>
                  <a:lnTo>
                    <a:pt x="76" y="52"/>
                  </a:lnTo>
                  <a:lnTo>
                    <a:pt x="78" y="54"/>
                  </a:lnTo>
                  <a:lnTo>
                    <a:pt x="78" y="56"/>
                  </a:lnTo>
                  <a:lnTo>
                    <a:pt x="78" y="58"/>
                  </a:lnTo>
                  <a:lnTo>
                    <a:pt x="78" y="56"/>
                  </a:lnTo>
                  <a:lnTo>
                    <a:pt x="76" y="56"/>
                  </a:lnTo>
                  <a:lnTo>
                    <a:pt x="74" y="54"/>
                  </a:lnTo>
                  <a:lnTo>
                    <a:pt x="72" y="54"/>
                  </a:lnTo>
                  <a:lnTo>
                    <a:pt x="70" y="54"/>
                  </a:lnTo>
                  <a:lnTo>
                    <a:pt x="66" y="54"/>
                  </a:lnTo>
                  <a:lnTo>
                    <a:pt x="62" y="54"/>
                  </a:lnTo>
                  <a:lnTo>
                    <a:pt x="60" y="52"/>
                  </a:lnTo>
                  <a:lnTo>
                    <a:pt x="54" y="50"/>
                  </a:lnTo>
                  <a:lnTo>
                    <a:pt x="46" y="50"/>
                  </a:lnTo>
                  <a:lnTo>
                    <a:pt x="44" y="50"/>
                  </a:lnTo>
                  <a:lnTo>
                    <a:pt x="44" y="50"/>
                  </a:lnTo>
                  <a:lnTo>
                    <a:pt x="42" y="50"/>
                  </a:lnTo>
                  <a:lnTo>
                    <a:pt x="30" y="48"/>
                  </a:lnTo>
                  <a:lnTo>
                    <a:pt x="26" y="50"/>
                  </a:lnTo>
                  <a:lnTo>
                    <a:pt x="24" y="54"/>
                  </a:lnTo>
                  <a:lnTo>
                    <a:pt x="16" y="52"/>
                  </a:lnTo>
                  <a:lnTo>
                    <a:pt x="12" y="54"/>
                  </a:lnTo>
                  <a:lnTo>
                    <a:pt x="8" y="54"/>
                  </a:lnTo>
                  <a:lnTo>
                    <a:pt x="8" y="52"/>
                  </a:lnTo>
                  <a:lnTo>
                    <a:pt x="8" y="50"/>
                  </a:lnTo>
                  <a:lnTo>
                    <a:pt x="10" y="50"/>
                  </a:lnTo>
                  <a:lnTo>
                    <a:pt x="12" y="52"/>
                  </a:lnTo>
                  <a:lnTo>
                    <a:pt x="14" y="50"/>
                  </a:lnTo>
                  <a:lnTo>
                    <a:pt x="10" y="48"/>
                  </a:lnTo>
                  <a:lnTo>
                    <a:pt x="6" y="50"/>
                  </a:lnTo>
                  <a:lnTo>
                    <a:pt x="6" y="50"/>
                  </a:lnTo>
                  <a:lnTo>
                    <a:pt x="8" y="48"/>
                  </a:lnTo>
                  <a:lnTo>
                    <a:pt x="8" y="44"/>
                  </a:lnTo>
                  <a:lnTo>
                    <a:pt x="8" y="44"/>
                  </a:lnTo>
                  <a:lnTo>
                    <a:pt x="16" y="44"/>
                  </a:lnTo>
                  <a:lnTo>
                    <a:pt x="18" y="42"/>
                  </a:lnTo>
                  <a:lnTo>
                    <a:pt x="20" y="40"/>
                  </a:lnTo>
                  <a:lnTo>
                    <a:pt x="24" y="38"/>
                  </a:lnTo>
                  <a:lnTo>
                    <a:pt x="26" y="40"/>
                  </a:lnTo>
                  <a:lnTo>
                    <a:pt x="26" y="40"/>
                  </a:lnTo>
                  <a:lnTo>
                    <a:pt x="28" y="38"/>
                  </a:lnTo>
                  <a:lnTo>
                    <a:pt x="28" y="38"/>
                  </a:lnTo>
                  <a:lnTo>
                    <a:pt x="32" y="40"/>
                  </a:lnTo>
                  <a:lnTo>
                    <a:pt x="34" y="40"/>
                  </a:lnTo>
                  <a:lnTo>
                    <a:pt x="38" y="42"/>
                  </a:lnTo>
                  <a:lnTo>
                    <a:pt x="42" y="42"/>
                  </a:lnTo>
                  <a:lnTo>
                    <a:pt x="44" y="42"/>
                  </a:lnTo>
                  <a:lnTo>
                    <a:pt x="46" y="42"/>
                  </a:lnTo>
                  <a:lnTo>
                    <a:pt x="44" y="40"/>
                  </a:lnTo>
                  <a:lnTo>
                    <a:pt x="42" y="40"/>
                  </a:lnTo>
                  <a:lnTo>
                    <a:pt x="38" y="36"/>
                  </a:lnTo>
                  <a:lnTo>
                    <a:pt x="36" y="36"/>
                  </a:lnTo>
                  <a:lnTo>
                    <a:pt x="32" y="34"/>
                  </a:lnTo>
                  <a:lnTo>
                    <a:pt x="28" y="34"/>
                  </a:lnTo>
                  <a:lnTo>
                    <a:pt x="26" y="34"/>
                  </a:lnTo>
                  <a:lnTo>
                    <a:pt x="22" y="34"/>
                  </a:lnTo>
                  <a:lnTo>
                    <a:pt x="18" y="38"/>
                  </a:lnTo>
                  <a:lnTo>
                    <a:pt x="16" y="38"/>
                  </a:lnTo>
                  <a:lnTo>
                    <a:pt x="14" y="38"/>
                  </a:lnTo>
                  <a:lnTo>
                    <a:pt x="10" y="38"/>
                  </a:lnTo>
                  <a:lnTo>
                    <a:pt x="10" y="38"/>
                  </a:lnTo>
                  <a:lnTo>
                    <a:pt x="10" y="36"/>
                  </a:lnTo>
                  <a:lnTo>
                    <a:pt x="8" y="34"/>
                  </a:lnTo>
                  <a:lnTo>
                    <a:pt x="8" y="34"/>
                  </a:lnTo>
                  <a:lnTo>
                    <a:pt x="8" y="32"/>
                  </a:lnTo>
                  <a:lnTo>
                    <a:pt x="6" y="32"/>
                  </a:lnTo>
                  <a:lnTo>
                    <a:pt x="4" y="26"/>
                  </a:lnTo>
                  <a:lnTo>
                    <a:pt x="0" y="24"/>
                  </a:lnTo>
                  <a:lnTo>
                    <a:pt x="6" y="16"/>
                  </a:lnTo>
                  <a:lnTo>
                    <a:pt x="10" y="10"/>
                  </a:lnTo>
                  <a:lnTo>
                    <a:pt x="12" y="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4" name="Saudi Arabia">
              <a:extLst>
                <a:ext uri="{FF2B5EF4-FFF2-40B4-BE49-F238E27FC236}">
                  <a16:creationId xmlns:a16="http://schemas.microsoft.com/office/drawing/2014/main" id="{5CBDA15D-E6EE-43B0-A4E9-DC6A1E6CBD6E}"/>
                </a:ext>
              </a:extLst>
            </p:cNvPr>
            <p:cNvSpPr>
              <a:spLocks/>
            </p:cNvSpPr>
            <p:nvPr/>
          </p:nvSpPr>
          <p:spPr bwMode="auto">
            <a:xfrm>
              <a:off x="6716091" y="3629127"/>
              <a:ext cx="489948" cy="413394"/>
            </a:xfrm>
            <a:custGeom>
              <a:avLst/>
              <a:gdLst>
                <a:gd name="T0" fmla="*/ 156 w 256"/>
                <a:gd name="T1" fmla="*/ 46 h 216"/>
                <a:gd name="T2" fmla="*/ 62 w 256"/>
                <a:gd name="T3" fmla="*/ 2 h 216"/>
                <a:gd name="T4" fmla="*/ 28 w 256"/>
                <a:gd name="T5" fmla="*/ 12 h 216"/>
                <a:gd name="T6" fmla="*/ 36 w 256"/>
                <a:gd name="T7" fmla="*/ 36 h 216"/>
                <a:gd name="T8" fmla="*/ 4 w 256"/>
                <a:gd name="T9" fmla="*/ 42 h 216"/>
                <a:gd name="T10" fmla="*/ 2 w 256"/>
                <a:gd name="T11" fmla="*/ 52 h 216"/>
                <a:gd name="T12" fmla="*/ 2 w 256"/>
                <a:gd name="T13" fmla="*/ 56 h 216"/>
                <a:gd name="T14" fmla="*/ 6 w 256"/>
                <a:gd name="T15" fmla="*/ 58 h 216"/>
                <a:gd name="T16" fmla="*/ 12 w 256"/>
                <a:gd name="T17" fmla="*/ 68 h 216"/>
                <a:gd name="T18" fmla="*/ 16 w 256"/>
                <a:gd name="T19" fmla="*/ 72 h 216"/>
                <a:gd name="T20" fmla="*/ 22 w 256"/>
                <a:gd name="T21" fmla="*/ 80 h 216"/>
                <a:gd name="T22" fmla="*/ 24 w 256"/>
                <a:gd name="T23" fmla="*/ 86 h 216"/>
                <a:gd name="T24" fmla="*/ 30 w 256"/>
                <a:gd name="T25" fmla="*/ 96 h 216"/>
                <a:gd name="T26" fmla="*/ 32 w 256"/>
                <a:gd name="T27" fmla="*/ 102 h 216"/>
                <a:gd name="T28" fmla="*/ 36 w 256"/>
                <a:gd name="T29" fmla="*/ 108 h 216"/>
                <a:gd name="T30" fmla="*/ 42 w 256"/>
                <a:gd name="T31" fmla="*/ 108 h 216"/>
                <a:gd name="T32" fmla="*/ 50 w 256"/>
                <a:gd name="T33" fmla="*/ 116 h 216"/>
                <a:gd name="T34" fmla="*/ 52 w 256"/>
                <a:gd name="T35" fmla="*/ 120 h 216"/>
                <a:gd name="T36" fmla="*/ 56 w 256"/>
                <a:gd name="T37" fmla="*/ 132 h 216"/>
                <a:gd name="T38" fmla="*/ 54 w 256"/>
                <a:gd name="T39" fmla="*/ 138 h 216"/>
                <a:gd name="T40" fmla="*/ 58 w 256"/>
                <a:gd name="T41" fmla="*/ 148 h 216"/>
                <a:gd name="T42" fmla="*/ 66 w 256"/>
                <a:gd name="T43" fmla="*/ 160 h 216"/>
                <a:gd name="T44" fmla="*/ 72 w 256"/>
                <a:gd name="T45" fmla="*/ 162 h 216"/>
                <a:gd name="T46" fmla="*/ 78 w 256"/>
                <a:gd name="T47" fmla="*/ 166 h 216"/>
                <a:gd name="T48" fmla="*/ 82 w 256"/>
                <a:gd name="T49" fmla="*/ 170 h 216"/>
                <a:gd name="T50" fmla="*/ 88 w 256"/>
                <a:gd name="T51" fmla="*/ 186 h 216"/>
                <a:gd name="T52" fmla="*/ 100 w 256"/>
                <a:gd name="T53" fmla="*/ 200 h 216"/>
                <a:gd name="T54" fmla="*/ 106 w 256"/>
                <a:gd name="T55" fmla="*/ 208 h 216"/>
                <a:gd name="T56" fmla="*/ 114 w 256"/>
                <a:gd name="T57" fmla="*/ 204 h 216"/>
                <a:gd name="T58" fmla="*/ 116 w 256"/>
                <a:gd name="T59" fmla="*/ 192 h 216"/>
                <a:gd name="T60" fmla="*/ 138 w 256"/>
                <a:gd name="T61" fmla="*/ 200 h 216"/>
                <a:gd name="T62" fmla="*/ 172 w 256"/>
                <a:gd name="T63" fmla="*/ 186 h 216"/>
                <a:gd name="T64" fmla="*/ 252 w 256"/>
                <a:gd name="T65" fmla="*/ 126 h 216"/>
                <a:gd name="T66" fmla="*/ 212 w 256"/>
                <a:gd name="T67" fmla="*/ 124 h 216"/>
                <a:gd name="T68" fmla="*/ 206 w 256"/>
                <a:gd name="T69" fmla="*/ 106 h 216"/>
                <a:gd name="T70" fmla="*/ 204 w 256"/>
                <a:gd name="T71" fmla="*/ 104 h 216"/>
                <a:gd name="T72" fmla="*/ 204 w 256"/>
                <a:gd name="T73" fmla="*/ 102 h 216"/>
                <a:gd name="T74" fmla="*/ 198 w 256"/>
                <a:gd name="T75" fmla="*/ 100 h 216"/>
                <a:gd name="T76" fmla="*/ 194 w 256"/>
                <a:gd name="T77" fmla="*/ 96 h 216"/>
                <a:gd name="T78" fmla="*/ 186 w 256"/>
                <a:gd name="T79" fmla="*/ 82 h 216"/>
                <a:gd name="T80" fmla="*/ 186 w 256"/>
                <a:gd name="T81" fmla="*/ 76 h 216"/>
                <a:gd name="T82" fmla="*/ 184 w 256"/>
                <a:gd name="T83" fmla="*/ 70 h 216"/>
                <a:gd name="T84" fmla="*/ 176 w 256"/>
                <a:gd name="T85" fmla="*/ 62 h 216"/>
                <a:gd name="T86" fmla="*/ 178 w 256"/>
                <a:gd name="T87" fmla="*/ 62 h 216"/>
                <a:gd name="T88" fmla="*/ 170 w 256"/>
                <a:gd name="T89" fmla="*/ 60 h 216"/>
                <a:gd name="T90" fmla="*/ 164 w 256"/>
                <a:gd name="T91" fmla="*/ 50 h 216"/>
                <a:gd name="T92" fmla="*/ 162 w 256"/>
                <a:gd name="T93" fmla="*/ 4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216">
                  <a:moveTo>
                    <a:pt x="162" y="48"/>
                  </a:moveTo>
                  <a:lnTo>
                    <a:pt x="156" y="50"/>
                  </a:lnTo>
                  <a:lnTo>
                    <a:pt x="156" y="46"/>
                  </a:lnTo>
                  <a:lnTo>
                    <a:pt x="144" y="42"/>
                  </a:lnTo>
                  <a:lnTo>
                    <a:pt x="120" y="42"/>
                  </a:lnTo>
                  <a:lnTo>
                    <a:pt x="62" y="2"/>
                  </a:lnTo>
                  <a:lnTo>
                    <a:pt x="50" y="0"/>
                  </a:lnTo>
                  <a:lnTo>
                    <a:pt x="46" y="6"/>
                  </a:lnTo>
                  <a:lnTo>
                    <a:pt x="28" y="12"/>
                  </a:lnTo>
                  <a:lnTo>
                    <a:pt x="42" y="26"/>
                  </a:lnTo>
                  <a:lnTo>
                    <a:pt x="36" y="32"/>
                  </a:lnTo>
                  <a:lnTo>
                    <a:pt x="36" y="36"/>
                  </a:lnTo>
                  <a:lnTo>
                    <a:pt x="26" y="38"/>
                  </a:lnTo>
                  <a:lnTo>
                    <a:pt x="16" y="46"/>
                  </a:lnTo>
                  <a:lnTo>
                    <a:pt x="4" y="42"/>
                  </a:lnTo>
                  <a:lnTo>
                    <a:pt x="2" y="42"/>
                  </a:lnTo>
                  <a:lnTo>
                    <a:pt x="0" y="48"/>
                  </a:lnTo>
                  <a:lnTo>
                    <a:pt x="2" y="52"/>
                  </a:lnTo>
                  <a:lnTo>
                    <a:pt x="0" y="56"/>
                  </a:lnTo>
                  <a:lnTo>
                    <a:pt x="0" y="58"/>
                  </a:lnTo>
                  <a:lnTo>
                    <a:pt x="2" y="56"/>
                  </a:lnTo>
                  <a:lnTo>
                    <a:pt x="2" y="58"/>
                  </a:lnTo>
                  <a:lnTo>
                    <a:pt x="4" y="56"/>
                  </a:lnTo>
                  <a:lnTo>
                    <a:pt x="6" y="58"/>
                  </a:lnTo>
                  <a:lnTo>
                    <a:pt x="6" y="58"/>
                  </a:lnTo>
                  <a:lnTo>
                    <a:pt x="12" y="64"/>
                  </a:lnTo>
                  <a:lnTo>
                    <a:pt x="12" y="68"/>
                  </a:lnTo>
                  <a:lnTo>
                    <a:pt x="12" y="68"/>
                  </a:lnTo>
                  <a:lnTo>
                    <a:pt x="14" y="70"/>
                  </a:lnTo>
                  <a:lnTo>
                    <a:pt x="16" y="72"/>
                  </a:lnTo>
                  <a:lnTo>
                    <a:pt x="18" y="72"/>
                  </a:lnTo>
                  <a:lnTo>
                    <a:pt x="22" y="78"/>
                  </a:lnTo>
                  <a:lnTo>
                    <a:pt x="22" y="80"/>
                  </a:lnTo>
                  <a:lnTo>
                    <a:pt x="22" y="82"/>
                  </a:lnTo>
                  <a:lnTo>
                    <a:pt x="24" y="82"/>
                  </a:lnTo>
                  <a:lnTo>
                    <a:pt x="24" y="86"/>
                  </a:lnTo>
                  <a:lnTo>
                    <a:pt x="26" y="88"/>
                  </a:lnTo>
                  <a:lnTo>
                    <a:pt x="28" y="90"/>
                  </a:lnTo>
                  <a:lnTo>
                    <a:pt x="30" y="96"/>
                  </a:lnTo>
                  <a:lnTo>
                    <a:pt x="32" y="96"/>
                  </a:lnTo>
                  <a:lnTo>
                    <a:pt x="34" y="100"/>
                  </a:lnTo>
                  <a:lnTo>
                    <a:pt x="32" y="102"/>
                  </a:lnTo>
                  <a:lnTo>
                    <a:pt x="32" y="104"/>
                  </a:lnTo>
                  <a:lnTo>
                    <a:pt x="36" y="106"/>
                  </a:lnTo>
                  <a:lnTo>
                    <a:pt x="36" y="108"/>
                  </a:lnTo>
                  <a:lnTo>
                    <a:pt x="38" y="108"/>
                  </a:lnTo>
                  <a:lnTo>
                    <a:pt x="38" y="106"/>
                  </a:lnTo>
                  <a:lnTo>
                    <a:pt x="42" y="108"/>
                  </a:lnTo>
                  <a:lnTo>
                    <a:pt x="44" y="110"/>
                  </a:lnTo>
                  <a:lnTo>
                    <a:pt x="48" y="114"/>
                  </a:lnTo>
                  <a:lnTo>
                    <a:pt x="50" y="116"/>
                  </a:lnTo>
                  <a:lnTo>
                    <a:pt x="50" y="116"/>
                  </a:lnTo>
                  <a:lnTo>
                    <a:pt x="50" y="120"/>
                  </a:lnTo>
                  <a:lnTo>
                    <a:pt x="52" y="120"/>
                  </a:lnTo>
                  <a:lnTo>
                    <a:pt x="52" y="124"/>
                  </a:lnTo>
                  <a:lnTo>
                    <a:pt x="56" y="126"/>
                  </a:lnTo>
                  <a:lnTo>
                    <a:pt x="56" y="132"/>
                  </a:lnTo>
                  <a:lnTo>
                    <a:pt x="56" y="132"/>
                  </a:lnTo>
                  <a:lnTo>
                    <a:pt x="56" y="136"/>
                  </a:lnTo>
                  <a:lnTo>
                    <a:pt x="54" y="138"/>
                  </a:lnTo>
                  <a:lnTo>
                    <a:pt x="56" y="140"/>
                  </a:lnTo>
                  <a:lnTo>
                    <a:pt x="58" y="144"/>
                  </a:lnTo>
                  <a:lnTo>
                    <a:pt x="58" y="148"/>
                  </a:lnTo>
                  <a:lnTo>
                    <a:pt x="60" y="150"/>
                  </a:lnTo>
                  <a:lnTo>
                    <a:pt x="60" y="152"/>
                  </a:lnTo>
                  <a:lnTo>
                    <a:pt x="66" y="160"/>
                  </a:lnTo>
                  <a:lnTo>
                    <a:pt x="68" y="160"/>
                  </a:lnTo>
                  <a:lnTo>
                    <a:pt x="72" y="160"/>
                  </a:lnTo>
                  <a:lnTo>
                    <a:pt x="72" y="162"/>
                  </a:lnTo>
                  <a:lnTo>
                    <a:pt x="74" y="162"/>
                  </a:lnTo>
                  <a:lnTo>
                    <a:pt x="78" y="166"/>
                  </a:lnTo>
                  <a:lnTo>
                    <a:pt x="78" y="166"/>
                  </a:lnTo>
                  <a:lnTo>
                    <a:pt x="80" y="168"/>
                  </a:lnTo>
                  <a:lnTo>
                    <a:pt x="80" y="170"/>
                  </a:lnTo>
                  <a:lnTo>
                    <a:pt x="82" y="170"/>
                  </a:lnTo>
                  <a:lnTo>
                    <a:pt x="84" y="180"/>
                  </a:lnTo>
                  <a:lnTo>
                    <a:pt x="88" y="182"/>
                  </a:lnTo>
                  <a:lnTo>
                    <a:pt x="88" y="186"/>
                  </a:lnTo>
                  <a:lnTo>
                    <a:pt x="96" y="194"/>
                  </a:lnTo>
                  <a:lnTo>
                    <a:pt x="98" y="194"/>
                  </a:lnTo>
                  <a:lnTo>
                    <a:pt x="100" y="200"/>
                  </a:lnTo>
                  <a:lnTo>
                    <a:pt x="102" y="200"/>
                  </a:lnTo>
                  <a:lnTo>
                    <a:pt x="106" y="208"/>
                  </a:lnTo>
                  <a:lnTo>
                    <a:pt x="106" y="208"/>
                  </a:lnTo>
                  <a:lnTo>
                    <a:pt x="110" y="208"/>
                  </a:lnTo>
                  <a:lnTo>
                    <a:pt x="110" y="206"/>
                  </a:lnTo>
                  <a:lnTo>
                    <a:pt x="114" y="204"/>
                  </a:lnTo>
                  <a:lnTo>
                    <a:pt x="112" y="200"/>
                  </a:lnTo>
                  <a:lnTo>
                    <a:pt x="114" y="194"/>
                  </a:lnTo>
                  <a:lnTo>
                    <a:pt x="116" y="192"/>
                  </a:lnTo>
                  <a:lnTo>
                    <a:pt x="120" y="196"/>
                  </a:lnTo>
                  <a:lnTo>
                    <a:pt x="128" y="196"/>
                  </a:lnTo>
                  <a:lnTo>
                    <a:pt x="138" y="200"/>
                  </a:lnTo>
                  <a:lnTo>
                    <a:pt x="150" y="206"/>
                  </a:lnTo>
                  <a:lnTo>
                    <a:pt x="150" y="216"/>
                  </a:lnTo>
                  <a:lnTo>
                    <a:pt x="172" y="186"/>
                  </a:lnTo>
                  <a:lnTo>
                    <a:pt x="254" y="162"/>
                  </a:lnTo>
                  <a:lnTo>
                    <a:pt x="256" y="136"/>
                  </a:lnTo>
                  <a:lnTo>
                    <a:pt x="252" y="126"/>
                  </a:lnTo>
                  <a:lnTo>
                    <a:pt x="252" y="124"/>
                  </a:lnTo>
                  <a:lnTo>
                    <a:pt x="248" y="130"/>
                  </a:lnTo>
                  <a:lnTo>
                    <a:pt x="212" y="124"/>
                  </a:lnTo>
                  <a:lnTo>
                    <a:pt x="210" y="114"/>
                  </a:lnTo>
                  <a:lnTo>
                    <a:pt x="206" y="110"/>
                  </a:lnTo>
                  <a:lnTo>
                    <a:pt x="206" y="106"/>
                  </a:lnTo>
                  <a:lnTo>
                    <a:pt x="206" y="106"/>
                  </a:lnTo>
                  <a:lnTo>
                    <a:pt x="206" y="106"/>
                  </a:lnTo>
                  <a:lnTo>
                    <a:pt x="204" y="104"/>
                  </a:lnTo>
                  <a:lnTo>
                    <a:pt x="204" y="104"/>
                  </a:lnTo>
                  <a:lnTo>
                    <a:pt x="206" y="102"/>
                  </a:lnTo>
                  <a:lnTo>
                    <a:pt x="204" y="102"/>
                  </a:lnTo>
                  <a:lnTo>
                    <a:pt x="204" y="102"/>
                  </a:lnTo>
                  <a:lnTo>
                    <a:pt x="202" y="102"/>
                  </a:lnTo>
                  <a:lnTo>
                    <a:pt x="198" y="100"/>
                  </a:lnTo>
                  <a:lnTo>
                    <a:pt x="198" y="98"/>
                  </a:lnTo>
                  <a:lnTo>
                    <a:pt x="198" y="98"/>
                  </a:lnTo>
                  <a:lnTo>
                    <a:pt x="194" y="96"/>
                  </a:lnTo>
                  <a:lnTo>
                    <a:pt x="194" y="92"/>
                  </a:lnTo>
                  <a:lnTo>
                    <a:pt x="188" y="84"/>
                  </a:lnTo>
                  <a:lnTo>
                    <a:pt x="186" y="82"/>
                  </a:lnTo>
                  <a:lnTo>
                    <a:pt x="188" y="82"/>
                  </a:lnTo>
                  <a:lnTo>
                    <a:pt x="188" y="80"/>
                  </a:lnTo>
                  <a:lnTo>
                    <a:pt x="186" y="76"/>
                  </a:lnTo>
                  <a:lnTo>
                    <a:pt x="186" y="74"/>
                  </a:lnTo>
                  <a:lnTo>
                    <a:pt x="184" y="70"/>
                  </a:lnTo>
                  <a:lnTo>
                    <a:pt x="184" y="70"/>
                  </a:lnTo>
                  <a:lnTo>
                    <a:pt x="178" y="66"/>
                  </a:lnTo>
                  <a:lnTo>
                    <a:pt x="178" y="66"/>
                  </a:lnTo>
                  <a:lnTo>
                    <a:pt x="176" y="62"/>
                  </a:lnTo>
                  <a:lnTo>
                    <a:pt x="176" y="62"/>
                  </a:lnTo>
                  <a:lnTo>
                    <a:pt x="176" y="62"/>
                  </a:lnTo>
                  <a:lnTo>
                    <a:pt x="178" y="62"/>
                  </a:lnTo>
                  <a:lnTo>
                    <a:pt x="176" y="62"/>
                  </a:lnTo>
                  <a:lnTo>
                    <a:pt x="174" y="62"/>
                  </a:lnTo>
                  <a:lnTo>
                    <a:pt x="170" y="60"/>
                  </a:lnTo>
                  <a:lnTo>
                    <a:pt x="168" y="54"/>
                  </a:lnTo>
                  <a:lnTo>
                    <a:pt x="166" y="50"/>
                  </a:lnTo>
                  <a:lnTo>
                    <a:pt x="164" y="50"/>
                  </a:lnTo>
                  <a:lnTo>
                    <a:pt x="164" y="48"/>
                  </a:lnTo>
                  <a:lnTo>
                    <a:pt x="164" y="48"/>
                  </a:lnTo>
                  <a:lnTo>
                    <a:pt x="162" y="4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5" name="Santa Cuz/Las Palmas">
              <a:extLst>
                <a:ext uri="{FF2B5EF4-FFF2-40B4-BE49-F238E27FC236}">
                  <a16:creationId xmlns:a16="http://schemas.microsoft.com/office/drawing/2014/main" id="{8382DE37-4D2C-4CB1-80CF-85AA3AA56870}"/>
                </a:ext>
              </a:extLst>
            </p:cNvPr>
            <p:cNvSpPr>
              <a:spLocks noEditPoints="1"/>
            </p:cNvSpPr>
            <p:nvPr/>
          </p:nvSpPr>
          <p:spPr bwMode="auto">
            <a:xfrm>
              <a:off x="5506531" y="3717164"/>
              <a:ext cx="107176" cy="38277"/>
            </a:xfrm>
            <a:custGeom>
              <a:avLst/>
              <a:gdLst>
                <a:gd name="T0" fmla="*/ 10 w 56"/>
                <a:gd name="T1" fmla="*/ 14 h 20"/>
                <a:gd name="T2" fmla="*/ 8 w 56"/>
                <a:gd name="T3" fmla="*/ 14 h 20"/>
                <a:gd name="T4" fmla="*/ 8 w 56"/>
                <a:gd name="T5" fmla="*/ 12 h 20"/>
                <a:gd name="T6" fmla="*/ 10 w 56"/>
                <a:gd name="T7" fmla="*/ 12 h 20"/>
                <a:gd name="T8" fmla="*/ 10 w 56"/>
                <a:gd name="T9" fmla="*/ 14 h 20"/>
                <a:gd name="T10" fmla="*/ 10 w 56"/>
                <a:gd name="T11" fmla="*/ 14 h 20"/>
                <a:gd name="T12" fmla="*/ 10 w 56"/>
                <a:gd name="T13" fmla="*/ 14 h 20"/>
                <a:gd name="T14" fmla="*/ 0 w 56"/>
                <a:gd name="T15" fmla="*/ 20 h 20"/>
                <a:gd name="T16" fmla="*/ 0 w 56"/>
                <a:gd name="T17" fmla="*/ 18 h 20"/>
                <a:gd name="T18" fmla="*/ 2 w 56"/>
                <a:gd name="T19" fmla="*/ 16 h 20"/>
                <a:gd name="T20" fmla="*/ 2 w 56"/>
                <a:gd name="T21" fmla="*/ 18 h 20"/>
                <a:gd name="T22" fmla="*/ 2 w 56"/>
                <a:gd name="T23" fmla="*/ 18 h 20"/>
                <a:gd name="T24" fmla="*/ 2 w 56"/>
                <a:gd name="T25" fmla="*/ 20 h 20"/>
                <a:gd name="T26" fmla="*/ 0 w 56"/>
                <a:gd name="T27" fmla="*/ 20 h 20"/>
                <a:gd name="T28" fmla="*/ 2 w 56"/>
                <a:gd name="T29" fmla="*/ 8 h 20"/>
                <a:gd name="T30" fmla="*/ 2 w 56"/>
                <a:gd name="T31" fmla="*/ 6 h 20"/>
                <a:gd name="T32" fmla="*/ 2 w 56"/>
                <a:gd name="T33" fmla="*/ 4 h 20"/>
                <a:gd name="T34" fmla="*/ 2 w 56"/>
                <a:gd name="T35" fmla="*/ 2 h 20"/>
                <a:gd name="T36" fmla="*/ 2 w 56"/>
                <a:gd name="T37" fmla="*/ 2 h 20"/>
                <a:gd name="T38" fmla="*/ 4 w 56"/>
                <a:gd name="T39" fmla="*/ 4 h 20"/>
                <a:gd name="T40" fmla="*/ 4 w 56"/>
                <a:gd name="T41" fmla="*/ 8 h 20"/>
                <a:gd name="T42" fmla="*/ 4 w 56"/>
                <a:gd name="T43" fmla="*/ 8 h 20"/>
                <a:gd name="T44" fmla="*/ 2 w 56"/>
                <a:gd name="T45" fmla="*/ 8 h 20"/>
                <a:gd name="T46" fmla="*/ 2 w 56"/>
                <a:gd name="T47" fmla="*/ 8 h 20"/>
                <a:gd name="T48" fmla="*/ 22 w 56"/>
                <a:gd name="T49" fmla="*/ 12 h 20"/>
                <a:gd name="T50" fmla="*/ 20 w 56"/>
                <a:gd name="T51" fmla="*/ 12 h 20"/>
                <a:gd name="T52" fmla="*/ 16 w 56"/>
                <a:gd name="T53" fmla="*/ 16 h 20"/>
                <a:gd name="T54" fmla="*/ 14 w 56"/>
                <a:gd name="T55" fmla="*/ 14 h 20"/>
                <a:gd name="T56" fmla="*/ 12 w 56"/>
                <a:gd name="T57" fmla="*/ 12 h 20"/>
                <a:gd name="T58" fmla="*/ 14 w 56"/>
                <a:gd name="T59" fmla="*/ 10 h 20"/>
                <a:gd name="T60" fmla="*/ 16 w 56"/>
                <a:gd name="T61" fmla="*/ 10 h 20"/>
                <a:gd name="T62" fmla="*/ 20 w 56"/>
                <a:gd name="T63" fmla="*/ 10 h 20"/>
                <a:gd name="T64" fmla="*/ 20 w 56"/>
                <a:gd name="T65" fmla="*/ 8 h 20"/>
                <a:gd name="T66" fmla="*/ 22 w 56"/>
                <a:gd name="T67" fmla="*/ 10 h 20"/>
                <a:gd name="T68" fmla="*/ 22 w 56"/>
                <a:gd name="T69" fmla="*/ 12 h 20"/>
                <a:gd name="T70" fmla="*/ 28 w 56"/>
                <a:gd name="T71" fmla="*/ 12 h 20"/>
                <a:gd name="T72" fmla="*/ 26 w 56"/>
                <a:gd name="T73" fmla="*/ 16 h 20"/>
                <a:gd name="T74" fmla="*/ 28 w 56"/>
                <a:gd name="T75" fmla="*/ 18 h 20"/>
                <a:gd name="T76" fmla="*/ 30 w 56"/>
                <a:gd name="T77" fmla="*/ 16 h 20"/>
                <a:gd name="T78" fmla="*/ 32 w 56"/>
                <a:gd name="T79" fmla="*/ 16 h 20"/>
                <a:gd name="T80" fmla="*/ 32 w 56"/>
                <a:gd name="T81" fmla="*/ 14 h 20"/>
                <a:gd name="T82" fmla="*/ 30 w 56"/>
                <a:gd name="T83" fmla="*/ 12 h 20"/>
                <a:gd name="T84" fmla="*/ 28 w 56"/>
                <a:gd name="T85" fmla="*/ 12 h 20"/>
                <a:gd name="T86" fmla="*/ 50 w 56"/>
                <a:gd name="T87" fmla="*/ 4 h 20"/>
                <a:gd name="T88" fmla="*/ 52 w 56"/>
                <a:gd name="T89" fmla="*/ 0 h 20"/>
                <a:gd name="T90" fmla="*/ 54 w 56"/>
                <a:gd name="T91" fmla="*/ 0 h 20"/>
                <a:gd name="T92" fmla="*/ 56 w 56"/>
                <a:gd name="T93" fmla="*/ 2 h 20"/>
                <a:gd name="T94" fmla="*/ 52 w 56"/>
                <a:gd name="T95" fmla="*/ 2 h 20"/>
                <a:gd name="T96" fmla="*/ 50 w 56"/>
                <a:gd name="T97" fmla="*/ 4 h 20"/>
                <a:gd name="T98" fmla="*/ 44 w 56"/>
                <a:gd name="T99" fmla="*/ 14 h 20"/>
                <a:gd name="T100" fmla="*/ 46 w 56"/>
                <a:gd name="T101" fmla="*/ 10 h 20"/>
                <a:gd name="T102" fmla="*/ 46 w 56"/>
                <a:gd name="T103" fmla="*/ 8 h 20"/>
                <a:gd name="T104" fmla="*/ 50 w 56"/>
                <a:gd name="T105" fmla="*/ 6 h 20"/>
                <a:gd name="T106" fmla="*/ 50 w 56"/>
                <a:gd name="T107" fmla="*/ 10 h 20"/>
                <a:gd name="T108" fmla="*/ 46 w 56"/>
                <a:gd name="T109" fmla="*/ 14 h 20"/>
                <a:gd name="T110" fmla="*/ 44 w 56"/>
                <a:gd name="T111" fmla="*/ 14 h 20"/>
                <a:gd name="T112" fmla="*/ 44 w 56"/>
                <a:gd name="T113"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20">
                  <a:moveTo>
                    <a:pt x="10" y="14"/>
                  </a:moveTo>
                  <a:lnTo>
                    <a:pt x="8" y="14"/>
                  </a:lnTo>
                  <a:lnTo>
                    <a:pt x="8" y="12"/>
                  </a:lnTo>
                  <a:lnTo>
                    <a:pt x="10" y="12"/>
                  </a:lnTo>
                  <a:lnTo>
                    <a:pt x="10" y="14"/>
                  </a:lnTo>
                  <a:lnTo>
                    <a:pt x="10" y="14"/>
                  </a:lnTo>
                  <a:lnTo>
                    <a:pt x="10" y="14"/>
                  </a:lnTo>
                  <a:close/>
                  <a:moveTo>
                    <a:pt x="0" y="20"/>
                  </a:moveTo>
                  <a:lnTo>
                    <a:pt x="0" y="18"/>
                  </a:lnTo>
                  <a:lnTo>
                    <a:pt x="2" y="16"/>
                  </a:lnTo>
                  <a:lnTo>
                    <a:pt x="2" y="18"/>
                  </a:lnTo>
                  <a:lnTo>
                    <a:pt x="2" y="18"/>
                  </a:lnTo>
                  <a:lnTo>
                    <a:pt x="2" y="20"/>
                  </a:lnTo>
                  <a:lnTo>
                    <a:pt x="0" y="20"/>
                  </a:lnTo>
                  <a:close/>
                  <a:moveTo>
                    <a:pt x="2" y="8"/>
                  </a:moveTo>
                  <a:lnTo>
                    <a:pt x="2" y="6"/>
                  </a:lnTo>
                  <a:lnTo>
                    <a:pt x="2" y="4"/>
                  </a:lnTo>
                  <a:lnTo>
                    <a:pt x="2" y="2"/>
                  </a:lnTo>
                  <a:lnTo>
                    <a:pt x="2" y="2"/>
                  </a:lnTo>
                  <a:lnTo>
                    <a:pt x="4" y="4"/>
                  </a:lnTo>
                  <a:lnTo>
                    <a:pt x="4" y="8"/>
                  </a:lnTo>
                  <a:lnTo>
                    <a:pt x="4" y="8"/>
                  </a:lnTo>
                  <a:lnTo>
                    <a:pt x="2" y="8"/>
                  </a:lnTo>
                  <a:lnTo>
                    <a:pt x="2" y="8"/>
                  </a:lnTo>
                  <a:close/>
                  <a:moveTo>
                    <a:pt x="22" y="12"/>
                  </a:moveTo>
                  <a:lnTo>
                    <a:pt x="20" y="12"/>
                  </a:lnTo>
                  <a:lnTo>
                    <a:pt x="16" y="16"/>
                  </a:lnTo>
                  <a:lnTo>
                    <a:pt x="14" y="14"/>
                  </a:lnTo>
                  <a:lnTo>
                    <a:pt x="12" y="12"/>
                  </a:lnTo>
                  <a:lnTo>
                    <a:pt x="14" y="10"/>
                  </a:lnTo>
                  <a:lnTo>
                    <a:pt x="16" y="10"/>
                  </a:lnTo>
                  <a:lnTo>
                    <a:pt x="20" y="10"/>
                  </a:lnTo>
                  <a:lnTo>
                    <a:pt x="20" y="8"/>
                  </a:lnTo>
                  <a:lnTo>
                    <a:pt x="22" y="10"/>
                  </a:lnTo>
                  <a:lnTo>
                    <a:pt x="22" y="12"/>
                  </a:lnTo>
                  <a:close/>
                  <a:moveTo>
                    <a:pt x="28" y="12"/>
                  </a:moveTo>
                  <a:lnTo>
                    <a:pt x="26" y="16"/>
                  </a:lnTo>
                  <a:lnTo>
                    <a:pt x="28" y="18"/>
                  </a:lnTo>
                  <a:lnTo>
                    <a:pt x="30" y="16"/>
                  </a:lnTo>
                  <a:lnTo>
                    <a:pt x="32" y="16"/>
                  </a:lnTo>
                  <a:lnTo>
                    <a:pt x="32" y="14"/>
                  </a:lnTo>
                  <a:lnTo>
                    <a:pt x="30" y="12"/>
                  </a:lnTo>
                  <a:lnTo>
                    <a:pt x="28" y="12"/>
                  </a:lnTo>
                  <a:close/>
                  <a:moveTo>
                    <a:pt x="50" y="4"/>
                  </a:moveTo>
                  <a:lnTo>
                    <a:pt x="52" y="0"/>
                  </a:lnTo>
                  <a:lnTo>
                    <a:pt x="54" y="0"/>
                  </a:lnTo>
                  <a:lnTo>
                    <a:pt x="56" y="2"/>
                  </a:lnTo>
                  <a:lnTo>
                    <a:pt x="52" y="2"/>
                  </a:lnTo>
                  <a:lnTo>
                    <a:pt x="50" y="4"/>
                  </a:lnTo>
                  <a:close/>
                  <a:moveTo>
                    <a:pt x="44" y="14"/>
                  </a:moveTo>
                  <a:lnTo>
                    <a:pt x="46" y="10"/>
                  </a:lnTo>
                  <a:lnTo>
                    <a:pt x="46" y="8"/>
                  </a:lnTo>
                  <a:lnTo>
                    <a:pt x="50" y="6"/>
                  </a:lnTo>
                  <a:lnTo>
                    <a:pt x="50" y="10"/>
                  </a:lnTo>
                  <a:lnTo>
                    <a:pt x="46" y="14"/>
                  </a:lnTo>
                  <a:lnTo>
                    <a:pt x="44" y="14"/>
                  </a:lnTo>
                  <a:lnTo>
                    <a:pt x="44" y="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6" name="Rwanda">
              <a:extLst>
                <a:ext uri="{FF2B5EF4-FFF2-40B4-BE49-F238E27FC236}">
                  <a16:creationId xmlns:a16="http://schemas.microsoft.com/office/drawing/2014/main" id="{7F733726-C14D-47EC-9169-026161CB707C}"/>
                </a:ext>
              </a:extLst>
            </p:cNvPr>
            <p:cNvSpPr>
              <a:spLocks/>
            </p:cNvSpPr>
            <p:nvPr/>
          </p:nvSpPr>
          <p:spPr bwMode="auto">
            <a:xfrm>
              <a:off x="6597432" y="4452086"/>
              <a:ext cx="49760" cy="38277"/>
            </a:xfrm>
            <a:custGeom>
              <a:avLst/>
              <a:gdLst>
                <a:gd name="T0" fmla="*/ 8 w 26"/>
                <a:gd name="T1" fmla="*/ 2 h 20"/>
                <a:gd name="T2" fmla="*/ 8 w 26"/>
                <a:gd name="T3" fmla="*/ 2 h 20"/>
                <a:gd name="T4" fmla="*/ 10 w 26"/>
                <a:gd name="T5" fmla="*/ 2 h 20"/>
                <a:gd name="T6" fmla="*/ 12 w 26"/>
                <a:gd name="T7" fmla="*/ 0 h 20"/>
                <a:gd name="T8" fmla="*/ 14 w 26"/>
                <a:gd name="T9" fmla="*/ 2 h 20"/>
                <a:gd name="T10" fmla="*/ 14 w 26"/>
                <a:gd name="T11" fmla="*/ 2 h 20"/>
                <a:gd name="T12" fmla="*/ 16 w 26"/>
                <a:gd name="T13" fmla="*/ 2 h 20"/>
                <a:gd name="T14" fmla="*/ 16 w 26"/>
                <a:gd name="T15" fmla="*/ 2 h 20"/>
                <a:gd name="T16" fmla="*/ 18 w 26"/>
                <a:gd name="T17" fmla="*/ 0 h 20"/>
                <a:gd name="T18" fmla="*/ 20 w 26"/>
                <a:gd name="T19" fmla="*/ 0 h 20"/>
                <a:gd name="T20" fmla="*/ 22 w 26"/>
                <a:gd name="T21" fmla="*/ 2 h 20"/>
                <a:gd name="T22" fmla="*/ 22 w 26"/>
                <a:gd name="T23" fmla="*/ 4 h 20"/>
                <a:gd name="T24" fmla="*/ 24 w 26"/>
                <a:gd name="T25" fmla="*/ 4 h 20"/>
                <a:gd name="T26" fmla="*/ 24 w 26"/>
                <a:gd name="T27" fmla="*/ 6 h 20"/>
                <a:gd name="T28" fmla="*/ 24 w 26"/>
                <a:gd name="T29" fmla="*/ 10 h 20"/>
                <a:gd name="T30" fmla="*/ 26 w 26"/>
                <a:gd name="T31" fmla="*/ 12 h 20"/>
                <a:gd name="T32" fmla="*/ 24 w 26"/>
                <a:gd name="T33" fmla="*/ 14 h 20"/>
                <a:gd name="T34" fmla="*/ 24 w 26"/>
                <a:gd name="T35" fmla="*/ 16 h 20"/>
                <a:gd name="T36" fmla="*/ 24 w 26"/>
                <a:gd name="T37" fmla="*/ 16 h 20"/>
                <a:gd name="T38" fmla="*/ 22 w 26"/>
                <a:gd name="T39" fmla="*/ 18 h 20"/>
                <a:gd name="T40" fmla="*/ 20 w 26"/>
                <a:gd name="T41" fmla="*/ 18 h 20"/>
                <a:gd name="T42" fmla="*/ 20 w 26"/>
                <a:gd name="T43" fmla="*/ 16 h 20"/>
                <a:gd name="T44" fmla="*/ 20 w 26"/>
                <a:gd name="T45" fmla="*/ 16 h 20"/>
                <a:gd name="T46" fmla="*/ 18 w 26"/>
                <a:gd name="T47" fmla="*/ 14 h 20"/>
                <a:gd name="T48" fmla="*/ 18 w 26"/>
                <a:gd name="T49" fmla="*/ 14 h 20"/>
                <a:gd name="T50" fmla="*/ 16 w 26"/>
                <a:gd name="T51" fmla="*/ 14 h 20"/>
                <a:gd name="T52" fmla="*/ 16 w 26"/>
                <a:gd name="T53" fmla="*/ 12 h 20"/>
                <a:gd name="T54" fmla="*/ 14 w 26"/>
                <a:gd name="T55" fmla="*/ 12 h 20"/>
                <a:gd name="T56" fmla="*/ 14 w 26"/>
                <a:gd name="T57" fmla="*/ 14 h 20"/>
                <a:gd name="T58" fmla="*/ 14 w 26"/>
                <a:gd name="T59" fmla="*/ 18 h 20"/>
                <a:gd name="T60" fmla="*/ 14 w 26"/>
                <a:gd name="T61" fmla="*/ 20 h 20"/>
                <a:gd name="T62" fmla="*/ 10 w 26"/>
                <a:gd name="T63" fmla="*/ 20 h 20"/>
                <a:gd name="T64" fmla="*/ 10 w 26"/>
                <a:gd name="T65" fmla="*/ 18 h 20"/>
                <a:gd name="T66" fmla="*/ 8 w 26"/>
                <a:gd name="T67" fmla="*/ 20 h 20"/>
                <a:gd name="T68" fmla="*/ 8 w 26"/>
                <a:gd name="T69" fmla="*/ 20 h 20"/>
                <a:gd name="T70" fmla="*/ 6 w 26"/>
                <a:gd name="T71" fmla="*/ 20 h 20"/>
                <a:gd name="T72" fmla="*/ 4 w 26"/>
                <a:gd name="T73" fmla="*/ 18 h 20"/>
                <a:gd name="T74" fmla="*/ 4 w 26"/>
                <a:gd name="T75" fmla="*/ 16 h 20"/>
                <a:gd name="T76" fmla="*/ 2 w 26"/>
                <a:gd name="T77" fmla="*/ 16 h 20"/>
                <a:gd name="T78" fmla="*/ 0 w 26"/>
                <a:gd name="T79" fmla="*/ 16 h 20"/>
                <a:gd name="T80" fmla="*/ 0 w 26"/>
                <a:gd name="T81" fmla="*/ 14 h 20"/>
                <a:gd name="T82" fmla="*/ 2 w 26"/>
                <a:gd name="T83" fmla="*/ 8 h 20"/>
                <a:gd name="T84" fmla="*/ 4 w 26"/>
                <a:gd name="T85" fmla="*/ 4 h 20"/>
                <a:gd name="T86" fmla="*/ 8 w 26"/>
                <a:gd name="T8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0">
                  <a:moveTo>
                    <a:pt x="8" y="2"/>
                  </a:moveTo>
                  <a:lnTo>
                    <a:pt x="8" y="2"/>
                  </a:lnTo>
                  <a:lnTo>
                    <a:pt x="10" y="2"/>
                  </a:lnTo>
                  <a:lnTo>
                    <a:pt x="12" y="0"/>
                  </a:lnTo>
                  <a:lnTo>
                    <a:pt x="14" y="2"/>
                  </a:lnTo>
                  <a:lnTo>
                    <a:pt x="14" y="2"/>
                  </a:lnTo>
                  <a:lnTo>
                    <a:pt x="16" y="2"/>
                  </a:lnTo>
                  <a:lnTo>
                    <a:pt x="16" y="2"/>
                  </a:lnTo>
                  <a:lnTo>
                    <a:pt x="18" y="0"/>
                  </a:lnTo>
                  <a:lnTo>
                    <a:pt x="20" y="0"/>
                  </a:lnTo>
                  <a:lnTo>
                    <a:pt x="22" y="2"/>
                  </a:lnTo>
                  <a:lnTo>
                    <a:pt x="22" y="4"/>
                  </a:lnTo>
                  <a:lnTo>
                    <a:pt x="24" y="4"/>
                  </a:lnTo>
                  <a:lnTo>
                    <a:pt x="24" y="6"/>
                  </a:lnTo>
                  <a:lnTo>
                    <a:pt x="24" y="10"/>
                  </a:lnTo>
                  <a:lnTo>
                    <a:pt x="26" y="12"/>
                  </a:lnTo>
                  <a:lnTo>
                    <a:pt x="24" y="14"/>
                  </a:lnTo>
                  <a:lnTo>
                    <a:pt x="24" y="16"/>
                  </a:lnTo>
                  <a:lnTo>
                    <a:pt x="24" y="16"/>
                  </a:lnTo>
                  <a:lnTo>
                    <a:pt x="22" y="18"/>
                  </a:lnTo>
                  <a:lnTo>
                    <a:pt x="20" y="18"/>
                  </a:lnTo>
                  <a:lnTo>
                    <a:pt x="20" y="16"/>
                  </a:lnTo>
                  <a:lnTo>
                    <a:pt x="20" y="16"/>
                  </a:lnTo>
                  <a:lnTo>
                    <a:pt x="18" y="14"/>
                  </a:lnTo>
                  <a:lnTo>
                    <a:pt x="18" y="14"/>
                  </a:lnTo>
                  <a:lnTo>
                    <a:pt x="16" y="14"/>
                  </a:lnTo>
                  <a:lnTo>
                    <a:pt x="16" y="12"/>
                  </a:lnTo>
                  <a:lnTo>
                    <a:pt x="14" y="12"/>
                  </a:lnTo>
                  <a:lnTo>
                    <a:pt x="14" y="14"/>
                  </a:lnTo>
                  <a:lnTo>
                    <a:pt x="14" y="18"/>
                  </a:lnTo>
                  <a:lnTo>
                    <a:pt x="14" y="20"/>
                  </a:lnTo>
                  <a:lnTo>
                    <a:pt x="10" y="20"/>
                  </a:lnTo>
                  <a:lnTo>
                    <a:pt x="10" y="18"/>
                  </a:lnTo>
                  <a:lnTo>
                    <a:pt x="8" y="20"/>
                  </a:lnTo>
                  <a:lnTo>
                    <a:pt x="8" y="20"/>
                  </a:lnTo>
                  <a:lnTo>
                    <a:pt x="6" y="20"/>
                  </a:lnTo>
                  <a:lnTo>
                    <a:pt x="4" y="18"/>
                  </a:lnTo>
                  <a:lnTo>
                    <a:pt x="4" y="16"/>
                  </a:lnTo>
                  <a:lnTo>
                    <a:pt x="2" y="16"/>
                  </a:lnTo>
                  <a:lnTo>
                    <a:pt x="0" y="16"/>
                  </a:lnTo>
                  <a:lnTo>
                    <a:pt x="0" y="14"/>
                  </a:lnTo>
                  <a:lnTo>
                    <a:pt x="2" y="8"/>
                  </a:lnTo>
                  <a:lnTo>
                    <a:pt x="4" y="4"/>
                  </a:lnTo>
                  <a:lnTo>
                    <a:pt x="8" y="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7" name="Romania">
              <a:extLst>
                <a:ext uri="{FF2B5EF4-FFF2-40B4-BE49-F238E27FC236}">
                  <a16:creationId xmlns:a16="http://schemas.microsoft.com/office/drawing/2014/main" id="{0D417481-A95B-45EF-A1AC-23DEBA8E0932}"/>
                </a:ext>
              </a:extLst>
            </p:cNvPr>
            <p:cNvSpPr>
              <a:spLocks/>
            </p:cNvSpPr>
            <p:nvPr/>
          </p:nvSpPr>
          <p:spPr bwMode="auto">
            <a:xfrm>
              <a:off x="6352457" y="3181284"/>
              <a:ext cx="210525" cy="133970"/>
            </a:xfrm>
            <a:custGeom>
              <a:avLst/>
              <a:gdLst>
                <a:gd name="T0" fmla="*/ 28 w 110"/>
                <a:gd name="T1" fmla="*/ 2 h 70"/>
                <a:gd name="T2" fmla="*/ 32 w 110"/>
                <a:gd name="T3" fmla="*/ 2 h 70"/>
                <a:gd name="T4" fmla="*/ 40 w 110"/>
                <a:gd name="T5" fmla="*/ 4 h 70"/>
                <a:gd name="T6" fmla="*/ 44 w 110"/>
                <a:gd name="T7" fmla="*/ 8 h 70"/>
                <a:gd name="T8" fmla="*/ 50 w 110"/>
                <a:gd name="T9" fmla="*/ 8 h 70"/>
                <a:gd name="T10" fmla="*/ 56 w 110"/>
                <a:gd name="T11" fmla="*/ 4 h 70"/>
                <a:gd name="T12" fmla="*/ 66 w 110"/>
                <a:gd name="T13" fmla="*/ 2 h 70"/>
                <a:gd name="T14" fmla="*/ 76 w 110"/>
                <a:gd name="T15" fmla="*/ 6 h 70"/>
                <a:gd name="T16" fmla="*/ 82 w 110"/>
                <a:gd name="T17" fmla="*/ 12 h 70"/>
                <a:gd name="T18" fmla="*/ 88 w 110"/>
                <a:gd name="T19" fmla="*/ 20 h 70"/>
                <a:gd name="T20" fmla="*/ 90 w 110"/>
                <a:gd name="T21" fmla="*/ 36 h 70"/>
                <a:gd name="T22" fmla="*/ 94 w 110"/>
                <a:gd name="T23" fmla="*/ 44 h 70"/>
                <a:gd name="T24" fmla="*/ 102 w 110"/>
                <a:gd name="T25" fmla="*/ 44 h 70"/>
                <a:gd name="T26" fmla="*/ 108 w 110"/>
                <a:gd name="T27" fmla="*/ 42 h 70"/>
                <a:gd name="T28" fmla="*/ 108 w 110"/>
                <a:gd name="T29" fmla="*/ 46 h 70"/>
                <a:gd name="T30" fmla="*/ 110 w 110"/>
                <a:gd name="T31" fmla="*/ 48 h 70"/>
                <a:gd name="T32" fmla="*/ 106 w 110"/>
                <a:gd name="T33" fmla="*/ 52 h 70"/>
                <a:gd name="T34" fmla="*/ 100 w 110"/>
                <a:gd name="T35" fmla="*/ 54 h 70"/>
                <a:gd name="T36" fmla="*/ 100 w 110"/>
                <a:gd name="T37" fmla="*/ 58 h 70"/>
                <a:gd name="T38" fmla="*/ 98 w 110"/>
                <a:gd name="T39" fmla="*/ 64 h 70"/>
                <a:gd name="T40" fmla="*/ 96 w 110"/>
                <a:gd name="T41" fmla="*/ 66 h 70"/>
                <a:gd name="T42" fmla="*/ 92 w 110"/>
                <a:gd name="T43" fmla="*/ 64 h 70"/>
                <a:gd name="T44" fmla="*/ 88 w 110"/>
                <a:gd name="T45" fmla="*/ 64 h 70"/>
                <a:gd name="T46" fmla="*/ 82 w 110"/>
                <a:gd name="T47" fmla="*/ 62 h 70"/>
                <a:gd name="T48" fmla="*/ 70 w 110"/>
                <a:gd name="T49" fmla="*/ 66 h 70"/>
                <a:gd name="T50" fmla="*/ 66 w 110"/>
                <a:gd name="T51" fmla="*/ 68 h 70"/>
                <a:gd name="T52" fmla="*/ 60 w 110"/>
                <a:gd name="T53" fmla="*/ 68 h 70"/>
                <a:gd name="T54" fmla="*/ 56 w 110"/>
                <a:gd name="T55" fmla="*/ 68 h 70"/>
                <a:gd name="T56" fmla="*/ 52 w 110"/>
                <a:gd name="T57" fmla="*/ 68 h 70"/>
                <a:gd name="T58" fmla="*/ 44 w 110"/>
                <a:gd name="T59" fmla="*/ 68 h 70"/>
                <a:gd name="T60" fmla="*/ 40 w 110"/>
                <a:gd name="T61" fmla="*/ 66 h 70"/>
                <a:gd name="T62" fmla="*/ 34 w 110"/>
                <a:gd name="T63" fmla="*/ 68 h 70"/>
                <a:gd name="T64" fmla="*/ 34 w 110"/>
                <a:gd name="T65" fmla="*/ 66 h 70"/>
                <a:gd name="T66" fmla="*/ 32 w 110"/>
                <a:gd name="T67" fmla="*/ 62 h 70"/>
                <a:gd name="T68" fmla="*/ 28 w 110"/>
                <a:gd name="T69" fmla="*/ 60 h 70"/>
                <a:gd name="T70" fmla="*/ 30 w 110"/>
                <a:gd name="T71" fmla="*/ 54 h 70"/>
                <a:gd name="T72" fmla="*/ 24 w 110"/>
                <a:gd name="T73" fmla="*/ 56 h 70"/>
                <a:gd name="T74" fmla="*/ 20 w 110"/>
                <a:gd name="T75" fmla="*/ 56 h 70"/>
                <a:gd name="T76" fmla="*/ 14 w 110"/>
                <a:gd name="T77" fmla="*/ 52 h 70"/>
                <a:gd name="T78" fmla="*/ 16 w 110"/>
                <a:gd name="T79" fmla="*/ 48 h 70"/>
                <a:gd name="T80" fmla="*/ 8 w 110"/>
                <a:gd name="T81" fmla="*/ 44 h 70"/>
                <a:gd name="T82" fmla="*/ 4 w 110"/>
                <a:gd name="T83" fmla="*/ 38 h 70"/>
                <a:gd name="T84" fmla="*/ 0 w 110"/>
                <a:gd name="T85" fmla="*/ 36 h 70"/>
                <a:gd name="T86" fmla="*/ 6 w 110"/>
                <a:gd name="T87" fmla="*/ 32 h 70"/>
                <a:gd name="T88" fmla="*/ 10 w 110"/>
                <a:gd name="T89" fmla="*/ 30 h 70"/>
                <a:gd name="T90" fmla="*/ 12 w 110"/>
                <a:gd name="T91" fmla="*/ 26 h 70"/>
                <a:gd name="T92" fmla="*/ 18 w 110"/>
                <a:gd name="T93" fmla="*/ 12 h 70"/>
                <a:gd name="T94" fmla="*/ 24 w 110"/>
                <a:gd name="T95" fmla="*/ 6 h 70"/>
                <a:gd name="T96" fmla="*/ 26 w 110"/>
                <a:gd name="T9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0" h="70">
                  <a:moveTo>
                    <a:pt x="26" y="2"/>
                  </a:moveTo>
                  <a:lnTo>
                    <a:pt x="28" y="2"/>
                  </a:lnTo>
                  <a:lnTo>
                    <a:pt x="30" y="2"/>
                  </a:lnTo>
                  <a:lnTo>
                    <a:pt x="32" y="2"/>
                  </a:lnTo>
                  <a:lnTo>
                    <a:pt x="36" y="4"/>
                  </a:lnTo>
                  <a:lnTo>
                    <a:pt x="40" y="4"/>
                  </a:lnTo>
                  <a:lnTo>
                    <a:pt x="42" y="6"/>
                  </a:lnTo>
                  <a:lnTo>
                    <a:pt x="44" y="8"/>
                  </a:lnTo>
                  <a:lnTo>
                    <a:pt x="46" y="8"/>
                  </a:lnTo>
                  <a:lnTo>
                    <a:pt x="50" y="8"/>
                  </a:lnTo>
                  <a:lnTo>
                    <a:pt x="54" y="6"/>
                  </a:lnTo>
                  <a:lnTo>
                    <a:pt x="56" y="4"/>
                  </a:lnTo>
                  <a:lnTo>
                    <a:pt x="64" y="4"/>
                  </a:lnTo>
                  <a:lnTo>
                    <a:pt x="66" y="2"/>
                  </a:lnTo>
                  <a:lnTo>
                    <a:pt x="74" y="0"/>
                  </a:lnTo>
                  <a:lnTo>
                    <a:pt x="76" y="6"/>
                  </a:lnTo>
                  <a:lnTo>
                    <a:pt x="80" y="10"/>
                  </a:lnTo>
                  <a:lnTo>
                    <a:pt x="82" y="12"/>
                  </a:lnTo>
                  <a:lnTo>
                    <a:pt x="88" y="18"/>
                  </a:lnTo>
                  <a:lnTo>
                    <a:pt x="88" y="20"/>
                  </a:lnTo>
                  <a:lnTo>
                    <a:pt x="90" y="24"/>
                  </a:lnTo>
                  <a:lnTo>
                    <a:pt x="90" y="36"/>
                  </a:lnTo>
                  <a:lnTo>
                    <a:pt x="92" y="40"/>
                  </a:lnTo>
                  <a:lnTo>
                    <a:pt x="94" y="44"/>
                  </a:lnTo>
                  <a:lnTo>
                    <a:pt x="96" y="44"/>
                  </a:lnTo>
                  <a:lnTo>
                    <a:pt x="102" y="44"/>
                  </a:lnTo>
                  <a:lnTo>
                    <a:pt x="104" y="42"/>
                  </a:lnTo>
                  <a:lnTo>
                    <a:pt x="108" y="42"/>
                  </a:lnTo>
                  <a:lnTo>
                    <a:pt x="110" y="44"/>
                  </a:lnTo>
                  <a:lnTo>
                    <a:pt x="108" y="46"/>
                  </a:lnTo>
                  <a:lnTo>
                    <a:pt x="110" y="46"/>
                  </a:lnTo>
                  <a:lnTo>
                    <a:pt x="110" y="48"/>
                  </a:lnTo>
                  <a:lnTo>
                    <a:pt x="108" y="52"/>
                  </a:lnTo>
                  <a:lnTo>
                    <a:pt x="106" y="52"/>
                  </a:lnTo>
                  <a:lnTo>
                    <a:pt x="102" y="52"/>
                  </a:lnTo>
                  <a:lnTo>
                    <a:pt x="100" y="54"/>
                  </a:lnTo>
                  <a:lnTo>
                    <a:pt x="98" y="56"/>
                  </a:lnTo>
                  <a:lnTo>
                    <a:pt x="100" y="58"/>
                  </a:lnTo>
                  <a:lnTo>
                    <a:pt x="100" y="62"/>
                  </a:lnTo>
                  <a:lnTo>
                    <a:pt x="98" y="64"/>
                  </a:lnTo>
                  <a:lnTo>
                    <a:pt x="100" y="66"/>
                  </a:lnTo>
                  <a:lnTo>
                    <a:pt x="96" y="66"/>
                  </a:lnTo>
                  <a:lnTo>
                    <a:pt x="96" y="66"/>
                  </a:lnTo>
                  <a:lnTo>
                    <a:pt x="92" y="64"/>
                  </a:lnTo>
                  <a:lnTo>
                    <a:pt x="90" y="66"/>
                  </a:lnTo>
                  <a:lnTo>
                    <a:pt x="88" y="64"/>
                  </a:lnTo>
                  <a:lnTo>
                    <a:pt x="84" y="62"/>
                  </a:lnTo>
                  <a:lnTo>
                    <a:pt x="82" y="62"/>
                  </a:lnTo>
                  <a:lnTo>
                    <a:pt x="78" y="62"/>
                  </a:lnTo>
                  <a:lnTo>
                    <a:pt x="70" y="66"/>
                  </a:lnTo>
                  <a:lnTo>
                    <a:pt x="70" y="66"/>
                  </a:lnTo>
                  <a:lnTo>
                    <a:pt x="66" y="68"/>
                  </a:lnTo>
                  <a:lnTo>
                    <a:pt x="64" y="70"/>
                  </a:lnTo>
                  <a:lnTo>
                    <a:pt x="60" y="68"/>
                  </a:lnTo>
                  <a:lnTo>
                    <a:pt x="58" y="68"/>
                  </a:lnTo>
                  <a:lnTo>
                    <a:pt x="56" y="68"/>
                  </a:lnTo>
                  <a:lnTo>
                    <a:pt x="54" y="68"/>
                  </a:lnTo>
                  <a:lnTo>
                    <a:pt x="52" y="68"/>
                  </a:lnTo>
                  <a:lnTo>
                    <a:pt x="48" y="70"/>
                  </a:lnTo>
                  <a:lnTo>
                    <a:pt x="44" y="68"/>
                  </a:lnTo>
                  <a:lnTo>
                    <a:pt x="42" y="68"/>
                  </a:lnTo>
                  <a:lnTo>
                    <a:pt x="40" y="66"/>
                  </a:lnTo>
                  <a:lnTo>
                    <a:pt x="38" y="66"/>
                  </a:lnTo>
                  <a:lnTo>
                    <a:pt x="34" y="68"/>
                  </a:lnTo>
                  <a:lnTo>
                    <a:pt x="32" y="66"/>
                  </a:lnTo>
                  <a:lnTo>
                    <a:pt x="34" y="66"/>
                  </a:lnTo>
                  <a:lnTo>
                    <a:pt x="34" y="64"/>
                  </a:lnTo>
                  <a:lnTo>
                    <a:pt x="32" y="62"/>
                  </a:lnTo>
                  <a:lnTo>
                    <a:pt x="30" y="62"/>
                  </a:lnTo>
                  <a:lnTo>
                    <a:pt x="28" y="60"/>
                  </a:lnTo>
                  <a:lnTo>
                    <a:pt x="28" y="58"/>
                  </a:lnTo>
                  <a:lnTo>
                    <a:pt x="30" y="54"/>
                  </a:lnTo>
                  <a:lnTo>
                    <a:pt x="26" y="54"/>
                  </a:lnTo>
                  <a:lnTo>
                    <a:pt x="24" y="56"/>
                  </a:lnTo>
                  <a:lnTo>
                    <a:pt x="22" y="54"/>
                  </a:lnTo>
                  <a:lnTo>
                    <a:pt x="20" y="56"/>
                  </a:lnTo>
                  <a:lnTo>
                    <a:pt x="18" y="54"/>
                  </a:lnTo>
                  <a:lnTo>
                    <a:pt x="14" y="52"/>
                  </a:lnTo>
                  <a:lnTo>
                    <a:pt x="14" y="52"/>
                  </a:lnTo>
                  <a:lnTo>
                    <a:pt x="16" y="48"/>
                  </a:lnTo>
                  <a:lnTo>
                    <a:pt x="12" y="46"/>
                  </a:lnTo>
                  <a:lnTo>
                    <a:pt x="8" y="44"/>
                  </a:lnTo>
                  <a:lnTo>
                    <a:pt x="8" y="42"/>
                  </a:lnTo>
                  <a:lnTo>
                    <a:pt x="4" y="38"/>
                  </a:lnTo>
                  <a:lnTo>
                    <a:pt x="4" y="36"/>
                  </a:lnTo>
                  <a:lnTo>
                    <a:pt x="0" y="36"/>
                  </a:lnTo>
                  <a:lnTo>
                    <a:pt x="4" y="32"/>
                  </a:lnTo>
                  <a:lnTo>
                    <a:pt x="6" y="32"/>
                  </a:lnTo>
                  <a:lnTo>
                    <a:pt x="6" y="30"/>
                  </a:lnTo>
                  <a:lnTo>
                    <a:pt x="10" y="30"/>
                  </a:lnTo>
                  <a:lnTo>
                    <a:pt x="12" y="28"/>
                  </a:lnTo>
                  <a:lnTo>
                    <a:pt x="12" y="26"/>
                  </a:lnTo>
                  <a:lnTo>
                    <a:pt x="16" y="18"/>
                  </a:lnTo>
                  <a:lnTo>
                    <a:pt x="18" y="12"/>
                  </a:lnTo>
                  <a:lnTo>
                    <a:pt x="22" y="6"/>
                  </a:lnTo>
                  <a:lnTo>
                    <a:pt x="24" y="6"/>
                  </a:lnTo>
                  <a:lnTo>
                    <a:pt x="26" y="4"/>
                  </a:lnTo>
                  <a:lnTo>
                    <a:pt x="26" y="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8" name="Qatar">
              <a:extLst>
                <a:ext uri="{FF2B5EF4-FFF2-40B4-BE49-F238E27FC236}">
                  <a16:creationId xmlns:a16="http://schemas.microsoft.com/office/drawing/2014/main" id="{92DD7E4A-B513-4546-8EB1-246B1FD14DBB}"/>
                </a:ext>
              </a:extLst>
            </p:cNvPr>
            <p:cNvSpPr>
              <a:spLocks/>
            </p:cNvSpPr>
            <p:nvPr/>
          </p:nvSpPr>
          <p:spPr bwMode="auto">
            <a:xfrm>
              <a:off x="7091208" y="3782236"/>
              <a:ext cx="19139" cy="42105"/>
            </a:xfrm>
            <a:custGeom>
              <a:avLst/>
              <a:gdLst>
                <a:gd name="T0" fmla="*/ 8 w 10"/>
                <a:gd name="T1" fmla="*/ 22 h 22"/>
                <a:gd name="T2" fmla="*/ 6 w 10"/>
                <a:gd name="T3" fmla="*/ 22 h 22"/>
                <a:gd name="T4" fmla="*/ 2 w 10"/>
                <a:gd name="T5" fmla="*/ 20 h 22"/>
                <a:gd name="T6" fmla="*/ 2 w 10"/>
                <a:gd name="T7" fmla="*/ 18 h 22"/>
                <a:gd name="T8" fmla="*/ 2 w 10"/>
                <a:gd name="T9" fmla="*/ 18 h 22"/>
                <a:gd name="T10" fmla="*/ 2 w 10"/>
                <a:gd name="T11" fmla="*/ 16 h 22"/>
                <a:gd name="T12" fmla="*/ 2 w 10"/>
                <a:gd name="T13" fmla="*/ 14 h 22"/>
                <a:gd name="T14" fmla="*/ 0 w 10"/>
                <a:gd name="T15" fmla="*/ 12 h 22"/>
                <a:gd name="T16" fmla="*/ 2 w 10"/>
                <a:gd name="T17" fmla="*/ 8 h 22"/>
                <a:gd name="T18" fmla="*/ 2 w 10"/>
                <a:gd name="T19" fmla="*/ 8 h 22"/>
                <a:gd name="T20" fmla="*/ 2 w 10"/>
                <a:gd name="T21" fmla="*/ 10 h 22"/>
                <a:gd name="T22" fmla="*/ 2 w 10"/>
                <a:gd name="T23" fmla="*/ 6 h 22"/>
                <a:gd name="T24" fmla="*/ 2 w 10"/>
                <a:gd name="T25" fmla="*/ 6 h 22"/>
                <a:gd name="T26" fmla="*/ 2 w 10"/>
                <a:gd name="T27" fmla="*/ 4 h 22"/>
                <a:gd name="T28" fmla="*/ 2 w 10"/>
                <a:gd name="T29" fmla="*/ 2 h 22"/>
                <a:gd name="T30" fmla="*/ 2 w 10"/>
                <a:gd name="T31" fmla="*/ 2 h 22"/>
                <a:gd name="T32" fmla="*/ 4 w 10"/>
                <a:gd name="T33" fmla="*/ 2 h 22"/>
                <a:gd name="T34" fmla="*/ 4 w 10"/>
                <a:gd name="T35" fmla="*/ 0 h 22"/>
                <a:gd name="T36" fmla="*/ 6 w 10"/>
                <a:gd name="T37" fmla="*/ 0 h 22"/>
                <a:gd name="T38" fmla="*/ 8 w 10"/>
                <a:gd name="T39" fmla="*/ 2 h 22"/>
                <a:gd name="T40" fmla="*/ 8 w 10"/>
                <a:gd name="T41" fmla="*/ 4 h 22"/>
                <a:gd name="T42" fmla="*/ 8 w 10"/>
                <a:gd name="T43" fmla="*/ 4 h 22"/>
                <a:gd name="T44" fmla="*/ 8 w 10"/>
                <a:gd name="T45" fmla="*/ 4 h 22"/>
                <a:gd name="T46" fmla="*/ 8 w 10"/>
                <a:gd name="T47" fmla="*/ 8 h 22"/>
                <a:gd name="T48" fmla="*/ 8 w 10"/>
                <a:gd name="T49" fmla="*/ 8 h 22"/>
                <a:gd name="T50" fmla="*/ 8 w 10"/>
                <a:gd name="T51" fmla="*/ 12 h 22"/>
                <a:gd name="T52" fmla="*/ 8 w 10"/>
                <a:gd name="T53" fmla="*/ 12 h 22"/>
                <a:gd name="T54" fmla="*/ 10 w 10"/>
                <a:gd name="T55" fmla="*/ 16 h 22"/>
                <a:gd name="T56" fmla="*/ 10 w 10"/>
                <a:gd name="T57" fmla="*/ 22 h 22"/>
                <a:gd name="T58" fmla="*/ 8 w 10"/>
                <a:gd name="T59" fmla="*/ 22 h 22"/>
                <a:gd name="T60" fmla="*/ 8 w 10"/>
                <a:gd name="T6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22">
                  <a:moveTo>
                    <a:pt x="8" y="22"/>
                  </a:moveTo>
                  <a:lnTo>
                    <a:pt x="6" y="22"/>
                  </a:lnTo>
                  <a:lnTo>
                    <a:pt x="2" y="20"/>
                  </a:lnTo>
                  <a:lnTo>
                    <a:pt x="2" y="18"/>
                  </a:lnTo>
                  <a:lnTo>
                    <a:pt x="2" y="18"/>
                  </a:lnTo>
                  <a:lnTo>
                    <a:pt x="2" y="16"/>
                  </a:lnTo>
                  <a:lnTo>
                    <a:pt x="2" y="14"/>
                  </a:lnTo>
                  <a:lnTo>
                    <a:pt x="0" y="12"/>
                  </a:lnTo>
                  <a:lnTo>
                    <a:pt x="2" y="8"/>
                  </a:lnTo>
                  <a:lnTo>
                    <a:pt x="2" y="8"/>
                  </a:lnTo>
                  <a:lnTo>
                    <a:pt x="2" y="10"/>
                  </a:lnTo>
                  <a:lnTo>
                    <a:pt x="2" y="6"/>
                  </a:lnTo>
                  <a:lnTo>
                    <a:pt x="2" y="6"/>
                  </a:lnTo>
                  <a:lnTo>
                    <a:pt x="2" y="4"/>
                  </a:lnTo>
                  <a:lnTo>
                    <a:pt x="2" y="2"/>
                  </a:lnTo>
                  <a:lnTo>
                    <a:pt x="2" y="2"/>
                  </a:lnTo>
                  <a:lnTo>
                    <a:pt x="4" y="2"/>
                  </a:lnTo>
                  <a:lnTo>
                    <a:pt x="4" y="0"/>
                  </a:lnTo>
                  <a:lnTo>
                    <a:pt x="6" y="0"/>
                  </a:lnTo>
                  <a:lnTo>
                    <a:pt x="8" y="2"/>
                  </a:lnTo>
                  <a:lnTo>
                    <a:pt x="8" y="4"/>
                  </a:lnTo>
                  <a:lnTo>
                    <a:pt x="8" y="4"/>
                  </a:lnTo>
                  <a:lnTo>
                    <a:pt x="8" y="4"/>
                  </a:lnTo>
                  <a:lnTo>
                    <a:pt x="8" y="8"/>
                  </a:lnTo>
                  <a:lnTo>
                    <a:pt x="8" y="8"/>
                  </a:lnTo>
                  <a:lnTo>
                    <a:pt x="8" y="12"/>
                  </a:lnTo>
                  <a:lnTo>
                    <a:pt x="8" y="12"/>
                  </a:lnTo>
                  <a:lnTo>
                    <a:pt x="10" y="16"/>
                  </a:lnTo>
                  <a:lnTo>
                    <a:pt x="10" y="22"/>
                  </a:lnTo>
                  <a:lnTo>
                    <a:pt x="8" y="22"/>
                  </a:lnTo>
                  <a:lnTo>
                    <a:pt x="8"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99" name="Portugal">
              <a:extLst>
                <a:ext uri="{FF2B5EF4-FFF2-40B4-BE49-F238E27FC236}">
                  <a16:creationId xmlns:a16="http://schemas.microsoft.com/office/drawing/2014/main" id="{FB0B5B49-3FD5-4FDC-BDCA-910F8B180A27}"/>
                </a:ext>
              </a:extLst>
            </p:cNvPr>
            <p:cNvSpPr>
              <a:spLocks/>
            </p:cNvSpPr>
            <p:nvPr/>
          </p:nvSpPr>
          <p:spPr bwMode="auto">
            <a:xfrm>
              <a:off x="5709400" y="3361186"/>
              <a:ext cx="68899" cy="145453"/>
            </a:xfrm>
            <a:custGeom>
              <a:avLst/>
              <a:gdLst>
                <a:gd name="T0" fmla="*/ 24 w 36"/>
                <a:gd name="T1" fmla="*/ 70 h 76"/>
                <a:gd name="T2" fmla="*/ 24 w 36"/>
                <a:gd name="T3" fmla="*/ 62 h 76"/>
                <a:gd name="T4" fmla="*/ 28 w 36"/>
                <a:gd name="T5" fmla="*/ 58 h 76"/>
                <a:gd name="T6" fmla="*/ 24 w 36"/>
                <a:gd name="T7" fmla="*/ 54 h 76"/>
                <a:gd name="T8" fmla="*/ 28 w 36"/>
                <a:gd name="T9" fmla="*/ 44 h 76"/>
                <a:gd name="T10" fmla="*/ 22 w 36"/>
                <a:gd name="T11" fmla="*/ 36 h 76"/>
                <a:gd name="T12" fmla="*/ 26 w 36"/>
                <a:gd name="T13" fmla="*/ 36 h 76"/>
                <a:gd name="T14" fmla="*/ 28 w 36"/>
                <a:gd name="T15" fmla="*/ 30 h 76"/>
                <a:gd name="T16" fmla="*/ 30 w 36"/>
                <a:gd name="T17" fmla="*/ 20 h 76"/>
                <a:gd name="T18" fmla="*/ 34 w 36"/>
                <a:gd name="T19" fmla="*/ 12 h 76"/>
                <a:gd name="T20" fmla="*/ 36 w 36"/>
                <a:gd name="T21" fmla="*/ 10 h 76"/>
                <a:gd name="T22" fmla="*/ 34 w 36"/>
                <a:gd name="T23" fmla="*/ 2 h 76"/>
                <a:gd name="T24" fmla="*/ 26 w 36"/>
                <a:gd name="T25" fmla="*/ 4 h 76"/>
                <a:gd name="T26" fmla="*/ 16 w 36"/>
                <a:gd name="T27" fmla="*/ 6 h 76"/>
                <a:gd name="T28" fmla="*/ 14 w 36"/>
                <a:gd name="T29" fmla="*/ 0 h 76"/>
                <a:gd name="T30" fmla="*/ 8 w 36"/>
                <a:gd name="T31" fmla="*/ 0 h 76"/>
                <a:gd name="T32" fmla="*/ 8 w 36"/>
                <a:gd name="T33" fmla="*/ 8 h 76"/>
                <a:gd name="T34" fmla="*/ 8 w 36"/>
                <a:gd name="T35" fmla="*/ 16 h 76"/>
                <a:gd name="T36" fmla="*/ 10 w 36"/>
                <a:gd name="T37" fmla="*/ 22 h 76"/>
                <a:gd name="T38" fmla="*/ 8 w 36"/>
                <a:gd name="T39" fmla="*/ 28 h 76"/>
                <a:gd name="T40" fmla="*/ 4 w 36"/>
                <a:gd name="T41" fmla="*/ 36 h 76"/>
                <a:gd name="T42" fmla="*/ 0 w 36"/>
                <a:gd name="T43" fmla="*/ 42 h 76"/>
                <a:gd name="T44" fmla="*/ 0 w 36"/>
                <a:gd name="T45" fmla="*/ 52 h 76"/>
                <a:gd name="T46" fmla="*/ 2 w 36"/>
                <a:gd name="T47" fmla="*/ 50 h 76"/>
                <a:gd name="T48" fmla="*/ 4 w 36"/>
                <a:gd name="T49" fmla="*/ 50 h 76"/>
                <a:gd name="T50" fmla="*/ 2 w 36"/>
                <a:gd name="T51" fmla="*/ 52 h 76"/>
                <a:gd name="T52" fmla="*/ 2 w 36"/>
                <a:gd name="T53" fmla="*/ 56 h 76"/>
                <a:gd name="T54" fmla="*/ 8 w 36"/>
                <a:gd name="T55" fmla="*/ 54 h 76"/>
                <a:gd name="T56" fmla="*/ 8 w 36"/>
                <a:gd name="T57" fmla="*/ 60 h 76"/>
                <a:gd name="T58" fmla="*/ 6 w 36"/>
                <a:gd name="T59" fmla="*/ 70 h 76"/>
                <a:gd name="T60" fmla="*/ 4 w 36"/>
                <a:gd name="T61" fmla="*/ 76 h 76"/>
                <a:gd name="T62" fmla="*/ 8 w 36"/>
                <a:gd name="T63" fmla="*/ 74 h 76"/>
                <a:gd name="T64" fmla="*/ 16 w 36"/>
                <a:gd name="T65" fmla="*/ 76 h 76"/>
                <a:gd name="T66" fmla="*/ 22 w 36"/>
                <a:gd name="T67" fmla="*/ 74 h 76"/>
                <a:gd name="T68" fmla="*/ 24 w 36"/>
                <a:gd name="T69"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76">
                  <a:moveTo>
                    <a:pt x="24" y="74"/>
                  </a:moveTo>
                  <a:lnTo>
                    <a:pt x="24" y="70"/>
                  </a:lnTo>
                  <a:lnTo>
                    <a:pt x="22" y="68"/>
                  </a:lnTo>
                  <a:lnTo>
                    <a:pt x="24" y="62"/>
                  </a:lnTo>
                  <a:lnTo>
                    <a:pt x="28" y="60"/>
                  </a:lnTo>
                  <a:lnTo>
                    <a:pt x="28" y="58"/>
                  </a:lnTo>
                  <a:lnTo>
                    <a:pt x="26" y="58"/>
                  </a:lnTo>
                  <a:lnTo>
                    <a:pt x="24" y="54"/>
                  </a:lnTo>
                  <a:lnTo>
                    <a:pt x="28" y="50"/>
                  </a:lnTo>
                  <a:lnTo>
                    <a:pt x="28" y="44"/>
                  </a:lnTo>
                  <a:lnTo>
                    <a:pt x="24" y="42"/>
                  </a:lnTo>
                  <a:lnTo>
                    <a:pt x="22" y="36"/>
                  </a:lnTo>
                  <a:lnTo>
                    <a:pt x="24" y="36"/>
                  </a:lnTo>
                  <a:lnTo>
                    <a:pt x="26" y="36"/>
                  </a:lnTo>
                  <a:lnTo>
                    <a:pt x="30" y="32"/>
                  </a:lnTo>
                  <a:lnTo>
                    <a:pt x="28" y="30"/>
                  </a:lnTo>
                  <a:lnTo>
                    <a:pt x="30" y="28"/>
                  </a:lnTo>
                  <a:lnTo>
                    <a:pt x="30" y="20"/>
                  </a:lnTo>
                  <a:lnTo>
                    <a:pt x="30" y="16"/>
                  </a:lnTo>
                  <a:lnTo>
                    <a:pt x="34" y="12"/>
                  </a:lnTo>
                  <a:lnTo>
                    <a:pt x="36" y="12"/>
                  </a:lnTo>
                  <a:lnTo>
                    <a:pt x="36" y="10"/>
                  </a:lnTo>
                  <a:lnTo>
                    <a:pt x="34" y="6"/>
                  </a:lnTo>
                  <a:lnTo>
                    <a:pt x="34" y="2"/>
                  </a:lnTo>
                  <a:lnTo>
                    <a:pt x="28" y="2"/>
                  </a:lnTo>
                  <a:lnTo>
                    <a:pt x="26" y="4"/>
                  </a:lnTo>
                  <a:lnTo>
                    <a:pt x="20" y="4"/>
                  </a:lnTo>
                  <a:lnTo>
                    <a:pt x="16" y="6"/>
                  </a:lnTo>
                  <a:lnTo>
                    <a:pt x="14" y="4"/>
                  </a:lnTo>
                  <a:lnTo>
                    <a:pt x="14" y="0"/>
                  </a:lnTo>
                  <a:lnTo>
                    <a:pt x="12" y="0"/>
                  </a:lnTo>
                  <a:lnTo>
                    <a:pt x="8" y="0"/>
                  </a:lnTo>
                  <a:lnTo>
                    <a:pt x="8" y="4"/>
                  </a:lnTo>
                  <a:lnTo>
                    <a:pt x="8" y="8"/>
                  </a:lnTo>
                  <a:lnTo>
                    <a:pt x="8" y="16"/>
                  </a:lnTo>
                  <a:lnTo>
                    <a:pt x="8" y="16"/>
                  </a:lnTo>
                  <a:lnTo>
                    <a:pt x="8" y="20"/>
                  </a:lnTo>
                  <a:lnTo>
                    <a:pt x="10" y="22"/>
                  </a:lnTo>
                  <a:lnTo>
                    <a:pt x="8" y="24"/>
                  </a:lnTo>
                  <a:lnTo>
                    <a:pt x="8" y="28"/>
                  </a:lnTo>
                  <a:lnTo>
                    <a:pt x="6" y="32"/>
                  </a:lnTo>
                  <a:lnTo>
                    <a:pt x="4" y="36"/>
                  </a:lnTo>
                  <a:lnTo>
                    <a:pt x="4" y="38"/>
                  </a:lnTo>
                  <a:lnTo>
                    <a:pt x="0" y="42"/>
                  </a:lnTo>
                  <a:lnTo>
                    <a:pt x="0" y="50"/>
                  </a:lnTo>
                  <a:lnTo>
                    <a:pt x="0" y="52"/>
                  </a:lnTo>
                  <a:lnTo>
                    <a:pt x="2" y="52"/>
                  </a:lnTo>
                  <a:lnTo>
                    <a:pt x="2" y="50"/>
                  </a:lnTo>
                  <a:lnTo>
                    <a:pt x="6" y="48"/>
                  </a:lnTo>
                  <a:lnTo>
                    <a:pt x="4" y="50"/>
                  </a:lnTo>
                  <a:lnTo>
                    <a:pt x="6" y="50"/>
                  </a:lnTo>
                  <a:lnTo>
                    <a:pt x="2" y="52"/>
                  </a:lnTo>
                  <a:lnTo>
                    <a:pt x="2" y="56"/>
                  </a:lnTo>
                  <a:lnTo>
                    <a:pt x="2" y="56"/>
                  </a:lnTo>
                  <a:lnTo>
                    <a:pt x="4" y="54"/>
                  </a:lnTo>
                  <a:lnTo>
                    <a:pt x="8" y="54"/>
                  </a:lnTo>
                  <a:lnTo>
                    <a:pt x="6" y="56"/>
                  </a:lnTo>
                  <a:lnTo>
                    <a:pt x="8" y="60"/>
                  </a:lnTo>
                  <a:lnTo>
                    <a:pt x="6" y="62"/>
                  </a:lnTo>
                  <a:lnTo>
                    <a:pt x="6" y="70"/>
                  </a:lnTo>
                  <a:lnTo>
                    <a:pt x="6" y="74"/>
                  </a:lnTo>
                  <a:lnTo>
                    <a:pt x="4" y="76"/>
                  </a:lnTo>
                  <a:lnTo>
                    <a:pt x="6" y="76"/>
                  </a:lnTo>
                  <a:lnTo>
                    <a:pt x="8" y="74"/>
                  </a:lnTo>
                  <a:lnTo>
                    <a:pt x="14" y="76"/>
                  </a:lnTo>
                  <a:lnTo>
                    <a:pt x="16" y="76"/>
                  </a:lnTo>
                  <a:lnTo>
                    <a:pt x="20" y="74"/>
                  </a:lnTo>
                  <a:lnTo>
                    <a:pt x="22" y="74"/>
                  </a:lnTo>
                  <a:lnTo>
                    <a:pt x="24" y="74"/>
                  </a:lnTo>
                  <a:lnTo>
                    <a:pt x="24" y="7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0" name="Poland">
              <a:extLst>
                <a:ext uri="{FF2B5EF4-FFF2-40B4-BE49-F238E27FC236}">
                  <a16:creationId xmlns:a16="http://schemas.microsoft.com/office/drawing/2014/main" id="{B271F4C8-EC34-4370-9979-72F1BEFAA2FB}"/>
                </a:ext>
              </a:extLst>
            </p:cNvPr>
            <p:cNvSpPr>
              <a:spLocks/>
            </p:cNvSpPr>
            <p:nvPr/>
          </p:nvSpPr>
          <p:spPr bwMode="auto">
            <a:xfrm>
              <a:off x="6207004" y="2970759"/>
              <a:ext cx="218180" cy="183731"/>
            </a:xfrm>
            <a:custGeom>
              <a:avLst/>
              <a:gdLst>
                <a:gd name="T0" fmla="*/ 68 w 114"/>
                <a:gd name="T1" fmla="*/ 96 h 96"/>
                <a:gd name="T2" fmla="*/ 72 w 114"/>
                <a:gd name="T3" fmla="*/ 94 h 96"/>
                <a:gd name="T4" fmla="*/ 76 w 114"/>
                <a:gd name="T5" fmla="*/ 94 h 96"/>
                <a:gd name="T6" fmla="*/ 82 w 114"/>
                <a:gd name="T7" fmla="*/ 94 h 96"/>
                <a:gd name="T8" fmla="*/ 84 w 114"/>
                <a:gd name="T9" fmla="*/ 92 h 96"/>
                <a:gd name="T10" fmla="*/ 88 w 114"/>
                <a:gd name="T11" fmla="*/ 92 h 96"/>
                <a:gd name="T12" fmla="*/ 98 w 114"/>
                <a:gd name="T13" fmla="*/ 96 h 96"/>
                <a:gd name="T14" fmla="*/ 100 w 114"/>
                <a:gd name="T15" fmla="*/ 92 h 96"/>
                <a:gd name="T16" fmla="*/ 108 w 114"/>
                <a:gd name="T17" fmla="*/ 80 h 96"/>
                <a:gd name="T18" fmla="*/ 110 w 114"/>
                <a:gd name="T19" fmla="*/ 74 h 96"/>
                <a:gd name="T20" fmla="*/ 114 w 114"/>
                <a:gd name="T21" fmla="*/ 72 h 96"/>
                <a:gd name="T22" fmla="*/ 112 w 114"/>
                <a:gd name="T23" fmla="*/ 68 h 96"/>
                <a:gd name="T24" fmla="*/ 110 w 114"/>
                <a:gd name="T25" fmla="*/ 64 h 96"/>
                <a:gd name="T26" fmla="*/ 108 w 114"/>
                <a:gd name="T27" fmla="*/ 58 h 96"/>
                <a:gd name="T28" fmla="*/ 108 w 114"/>
                <a:gd name="T29" fmla="*/ 50 h 96"/>
                <a:gd name="T30" fmla="*/ 104 w 114"/>
                <a:gd name="T31" fmla="*/ 42 h 96"/>
                <a:gd name="T32" fmla="*/ 108 w 114"/>
                <a:gd name="T33" fmla="*/ 38 h 96"/>
                <a:gd name="T34" fmla="*/ 106 w 114"/>
                <a:gd name="T35" fmla="*/ 30 h 96"/>
                <a:gd name="T36" fmla="*/ 104 w 114"/>
                <a:gd name="T37" fmla="*/ 24 h 96"/>
                <a:gd name="T38" fmla="*/ 100 w 114"/>
                <a:gd name="T39" fmla="*/ 16 h 96"/>
                <a:gd name="T40" fmla="*/ 100 w 114"/>
                <a:gd name="T41" fmla="*/ 8 h 96"/>
                <a:gd name="T42" fmla="*/ 94 w 114"/>
                <a:gd name="T43" fmla="*/ 6 h 96"/>
                <a:gd name="T44" fmla="*/ 62 w 114"/>
                <a:gd name="T45" fmla="*/ 6 h 96"/>
                <a:gd name="T46" fmla="*/ 58 w 114"/>
                <a:gd name="T47" fmla="*/ 10 h 96"/>
                <a:gd name="T48" fmla="*/ 54 w 114"/>
                <a:gd name="T49" fmla="*/ 10 h 96"/>
                <a:gd name="T50" fmla="*/ 60 w 114"/>
                <a:gd name="T51" fmla="*/ 4 h 96"/>
                <a:gd name="T52" fmla="*/ 56 w 114"/>
                <a:gd name="T53" fmla="*/ 8 h 96"/>
                <a:gd name="T54" fmla="*/ 46 w 114"/>
                <a:gd name="T55" fmla="*/ 8 h 96"/>
                <a:gd name="T56" fmla="*/ 46 w 114"/>
                <a:gd name="T57" fmla="*/ 4 h 96"/>
                <a:gd name="T58" fmla="*/ 50 w 114"/>
                <a:gd name="T59" fmla="*/ 4 h 96"/>
                <a:gd name="T60" fmla="*/ 46 w 114"/>
                <a:gd name="T61" fmla="*/ 2 h 96"/>
                <a:gd name="T62" fmla="*/ 36 w 114"/>
                <a:gd name="T63" fmla="*/ 2 h 96"/>
                <a:gd name="T64" fmla="*/ 28 w 114"/>
                <a:gd name="T65" fmla="*/ 4 h 96"/>
                <a:gd name="T66" fmla="*/ 22 w 114"/>
                <a:gd name="T67" fmla="*/ 8 h 96"/>
                <a:gd name="T68" fmla="*/ 20 w 114"/>
                <a:gd name="T69" fmla="*/ 12 h 96"/>
                <a:gd name="T70" fmla="*/ 12 w 114"/>
                <a:gd name="T71" fmla="*/ 16 h 96"/>
                <a:gd name="T72" fmla="*/ 6 w 114"/>
                <a:gd name="T73" fmla="*/ 18 h 96"/>
                <a:gd name="T74" fmla="*/ 4 w 114"/>
                <a:gd name="T75" fmla="*/ 22 h 96"/>
                <a:gd name="T76" fmla="*/ 2 w 114"/>
                <a:gd name="T77" fmla="*/ 24 h 96"/>
                <a:gd name="T78" fmla="*/ 4 w 114"/>
                <a:gd name="T79" fmla="*/ 32 h 96"/>
                <a:gd name="T80" fmla="*/ 0 w 114"/>
                <a:gd name="T81" fmla="*/ 36 h 96"/>
                <a:gd name="T82" fmla="*/ 4 w 114"/>
                <a:gd name="T83" fmla="*/ 42 h 96"/>
                <a:gd name="T84" fmla="*/ 6 w 114"/>
                <a:gd name="T85" fmla="*/ 46 h 96"/>
                <a:gd name="T86" fmla="*/ 6 w 114"/>
                <a:gd name="T87" fmla="*/ 52 h 96"/>
                <a:gd name="T88" fmla="*/ 10 w 114"/>
                <a:gd name="T89" fmla="*/ 58 h 96"/>
                <a:gd name="T90" fmla="*/ 12 w 114"/>
                <a:gd name="T91" fmla="*/ 66 h 96"/>
                <a:gd name="T92" fmla="*/ 12 w 114"/>
                <a:gd name="T93" fmla="*/ 68 h 96"/>
                <a:gd name="T94" fmla="*/ 14 w 114"/>
                <a:gd name="T95" fmla="*/ 68 h 96"/>
                <a:gd name="T96" fmla="*/ 20 w 114"/>
                <a:gd name="T97" fmla="*/ 68 h 96"/>
                <a:gd name="T98" fmla="*/ 22 w 114"/>
                <a:gd name="T99" fmla="*/ 72 h 96"/>
                <a:gd name="T100" fmla="*/ 26 w 114"/>
                <a:gd name="T101" fmla="*/ 72 h 96"/>
                <a:gd name="T102" fmla="*/ 26 w 114"/>
                <a:gd name="T103" fmla="*/ 78 h 96"/>
                <a:gd name="T104" fmla="*/ 26 w 114"/>
                <a:gd name="T105" fmla="*/ 80 h 96"/>
                <a:gd name="T106" fmla="*/ 30 w 114"/>
                <a:gd name="T107" fmla="*/ 80 h 96"/>
                <a:gd name="T108" fmla="*/ 28 w 114"/>
                <a:gd name="T109" fmla="*/ 76 h 96"/>
                <a:gd name="T110" fmla="*/ 36 w 114"/>
                <a:gd name="T111" fmla="*/ 78 h 96"/>
                <a:gd name="T112" fmla="*/ 38 w 114"/>
                <a:gd name="T113" fmla="*/ 80 h 96"/>
                <a:gd name="T114" fmla="*/ 46 w 114"/>
                <a:gd name="T115" fmla="*/ 80 h 96"/>
                <a:gd name="T116" fmla="*/ 56 w 114"/>
                <a:gd name="T117" fmla="*/ 88 h 96"/>
                <a:gd name="T118" fmla="*/ 60 w 114"/>
                <a:gd name="T119" fmla="*/ 92 h 96"/>
                <a:gd name="T120" fmla="*/ 66 w 114"/>
                <a:gd name="T121" fmla="*/ 90 h 96"/>
                <a:gd name="T122" fmla="*/ 68 w 114"/>
                <a:gd name="T12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 h="96">
                  <a:moveTo>
                    <a:pt x="68" y="96"/>
                  </a:moveTo>
                  <a:lnTo>
                    <a:pt x="68" y="96"/>
                  </a:lnTo>
                  <a:lnTo>
                    <a:pt x="72" y="96"/>
                  </a:lnTo>
                  <a:lnTo>
                    <a:pt x="72" y="94"/>
                  </a:lnTo>
                  <a:lnTo>
                    <a:pt x="74" y="94"/>
                  </a:lnTo>
                  <a:lnTo>
                    <a:pt x="76" y="94"/>
                  </a:lnTo>
                  <a:lnTo>
                    <a:pt x="80" y="94"/>
                  </a:lnTo>
                  <a:lnTo>
                    <a:pt x="82" y="94"/>
                  </a:lnTo>
                  <a:lnTo>
                    <a:pt x="82" y="92"/>
                  </a:lnTo>
                  <a:lnTo>
                    <a:pt x="84" y="92"/>
                  </a:lnTo>
                  <a:lnTo>
                    <a:pt x="86" y="94"/>
                  </a:lnTo>
                  <a:lnTo>
                    <a:pt x="88" y="92"/>
                  </a:lnTo>
                  <a:lnTo>
                    <a:pt x="92" y="94"/>
                  </a:lnTo>
                  <a:lnTo>
                    <a:pt x="98" y="96"/>
                  </a:lnTo>
                  <a:lnTo>
                    <a:pt x="100" y="96"/>
                  </a:lnTo>
                  <a:lnTo>
                    <a:pt x="100" y="92"/>
                  </a:lnTo>
                  <a:lnTo>
                    <a:pt x="100" y="88"/>
                  </a:lnTo>
                  <a:lnTo>
                    <a:pt x="108" y="80"/>
                  </a:lnTo>
                  <a:lnTo>
                    <a:pt x="108" y="76"/>
                  </a:lnTo>
                  <a:lnTo>
                    <a:pt x="110" y="74"/>
                  </a:lnTo>
                  <a:lnTo>
                    <a:pt x="112" y="74"/>
                  </a:lnTo>
                  <a:lnTo>
                    <a:pt x="114" y="72"/>
                  </a:lnTo>
                  <a:lnTo>
                    <a:pt x="112" y="70"/>
                  </a:lnTo>
                  <a:lnTo>
                    <a:pt x="112" y="68"/>
                  </a:lnTo>
                  <a:lnTo>
                    <a:pt x="114" y="66"/>
                  </a:lnTo>
                  <a:lnTo>
                    <a:pt x="110" y="64"/>
                  </a:lnTo>
                  <a:lnTo>
                    <a:pt x="108" y="60"/>
                  </a:lnTo>
                  <a:lnTo>
                    <a:pt x="108" y="58"/>
                  </a:lnTo>
                  <a:lnTo>
                    <a:pt x="108" y="54"/>
                  </a:lnTo>
                  <a:lnTo>
                    <a:pt x="108" y="50"/>
                  </a:lnTo>
                  <a:lnTo>
                    <a:pt x="104" y="46"/>
                  </a:lnTo>
                  <a:lnTo>
                    <a:pt x="104" y="42"/>
                  </a:lnTo>
                  <a:lnTo>
                    <a:pt x="106" y="40"/>
                  </a:lnTo>
                  <a:lnTo>
                    <a:pt x="108" y="38"/>
                  </a:lnTo>
                  <a:lnTo>
                    <a:pt x="108" y="30"/>
                  </a:lnTo>
                  <a:lnTo>
                    <a:pt x="106" y="30"/>
                  </a:lnTo>
                  <a:lnTo>
                    <a:pt x="106" y="26"/>
                  </a:lnTo>
                  <a:lnTo>
                    <a:pt x="104" y="24"/>
                  </a:lnTo>
                  <a:lnTo>
                    <a:pt x="102" y="18"/>
                  </a:lnTo>
                  <a:lnTo>
                    <a:pt x="100" y="16"/>
                  </a:lnTo>
                  <a:lnTo>
                    <a:pt x="100" y="12"/>
                  </a:lnTo>
                  <a:lnTo>
                    <a:pt x="100" y="8"/>
                  </a:lnTo>
                  <a:lnTo>
                    <a:pt x="98" y="8"/>
                  </a:lnTo>
                  <a:lnTo>
                    <a:pt x="94" y="6"/>
                  </a:lnTo>
                  <a:lnTo>
                    <a:pt x="78" y="6"/>
                  </a:lnTo>
                  <a:lnTo>
                    <a:pt x="62" y="6"/>
                  </a:lnTo>
                  <a:lnTo>
                    <a:pt x="62" y="6"/>
                  </a:lnTo>
                  <a:lnTo>
                    <a:pt x="58" y="10"/>
                  </a:lnTo>
                  <a:lnTo>
                    <a:pt x="54" y="10"/>
                  </a:lnTo>
                  <a:lnTo>
                    <a:pt x="54" y="10"/>
                  </a:lnTo>
                  <a:lnTo>
                    <a:pt x="56" y="8"/>
                  </a:lnTo>
                  <a:lnTo>
                    <a:pt x="60" y="4"/>
                  </a:lnTo>
                  <a:lnTo>
                    <a:pt x="58" y="4"/>
                  </a:lnTo>
                  <a:lnTo>
                    <a:pt x="56" y="8"/>
                  </a:lnTo>
                  <a:lnTo>
                    <a:pt x="52" y="10"/>
                  </a:lnTo>
                  <a:lnTo>
                    <a:pt x="46" y="8"/>
                  </a:lnTo>
                  <a:lnTo>
                    <a:pt x="46" y="6"/>
                  </a:lnTo>
                  <a:lnTo>
                    <a:pt x="46" y="4"/>
                  </a:lnTo>
                  <a:lnTo>
                    <a:pt x="48" y="4"/>
                  </a:lnTo>
                  <a:lnTo>
                    <a:pt x="50" y="4"/>
                  </a:lnTo>
                  <a:lnTo>
                    <a:pt x="50" y="4"/>
                  </a:lnTo>
                  <a:lnTo>
                    <a:pt x="46" y="2"/>
                  </a:lnTo>
                  <a:lnTo>
                    <a:pt x="40" y="0"/>
                  </a:lnTo>
                  <a:lnTo>
                    <a:pt x="36" y="2"/>
                  </a:lnTo>
                  <a:lnTo>
                    <a:pt x="32" y="2"/>
                  </a:lnTo>
                  <a:lnTo>
                    <a:pt x="28" y="4"/>
                  </a:lnTo>
                  <a:lnTo>
                    <a:pt x="26" y="8"/>
                  </a:lnTo>
                  <a:lnTo>
                    <a:pt x="22" y="8"/>
                  </a:lnTo>
                  <a:lnTo>
                    <a:pt x="20" y="10"/>
                  </a:lnTo>
                  <a:lnTo>
                    <a:pt x="20" y="12"/>
                  </a:lnTo>
                  <a:lnTo>
                    <a:pt x="16" y="12"/>
                  </a:lnTo>
                  <a:lnTo>
                    <a:pt x="12" y="16"/>
                  </a:lnTo>
                  <a:lnTo>
                    <a:pt x="6" y="16"/>
                  </a:lnTo>
                  <a:lnTo>
                    <a:pt x="6" y="18"/>
                  </a:lnTo>
                  <a:lnTo>
                    <a:pt x="4" y="22"/>
                  </a:lnTo>
                  <a:lnTo>
                    <a:pt x="4" y="22"/>
                  </a:lnTo>
                  <a:lnTo>
                    <a:pt x="4" y="24"/>
                  </a:lnTo>
                  <a:lnTo>
                    <a:pt x="2" y="24"/>
                  </a:lnTo>
                  <a:lnTo>
                    <a:pt x="4" y="28"/>
                  </a:lnTo>
                  <a:lnTo>
                    <a:pt x="4" y="32"/>
                  </a:lnTo>
                  <a:lnTo>
                    <a:pt x="0" y="34"/>
                  </a:lnTo>
                  <a:lnTo>
                    <a:pt x="0" y="36"/>
                  </a:lnTo>
                  <a:lnTo>
                    <a:pt x="4" y="40"/>
                  </a:lnTo>
                  <a:lnTo>
                    <a:pt x="4" y="42"/>
                  </a:lnTo>
                  <a:lnTo>
                    <a:pt x="6" y="44"/>
                  </a:lnTo>
                  <a:lnTo>
                    <a:pt x="6" y="46"/>
                  </a:lnTo>
                  <a:lnTo>
                    <a:pt x="6" y="50"/>
                  </a:lnTo>
                  <a:lnTo>
                    <a:pt x="6" y="52"/>
                  </a:lnTo>
                  <a:lnTo>
                    <a:pt x="8" y="56"/>
                  </a:lnTo>
                  <a:lnTo>
                    <a:pt x="10" y="58"/>
                  </a:lnTo>
                  <a:lnTo>
                    <a:pt x="12" y="58"/>
                  </a:lnTo>
                  <a:lnTo>
                    <a:pt x="12" y="66"/>
                  </a:lnTo>
                  <a:lnTo>
                    <a:pt x="10" y="66"/>
                  </a:lnTo>
                  <a:lnTo>
                    <a:pt x="12" y="68"/>
                  </a:lnTo>
                  <a:lnTo>
                    <a:pt x="12" y="68"/>
                  </a:lnTo>
                  <a:lnTo>
                    <a:pt x="14" y="68"/>
                  </a:lnTo>
                  <a:lnTo>
                    <a:pt x="16" y="68"/>
                  </a:lnTo>
                  <a:lnTo>
                    <a:pt x="20" y="68"/>
                  </a:lnTo>
                  <a:lnTo>
                    <a:pt x="20" y="70"/>
                  </a:lnTo>
                  <a:lnTo>
                    <a:pt x="22" y="72"/>
                  </a:lnTo>
                  <a:lnTo>
                    <a:pt x="24" y="72"/>
                  </a:lnTo>
                  <a:lnTo>
                    <a:pt x="26" y="72"/>
                  </a:lnTo>
                  <a:lnTo>
                    <a:pt x="26" y="76"/>
                  </a:lnTo>
                  <a:lnTo>
                    <a:pt x="26" y="78"/>
                  </a:lnTo>
                  <a:lnTo>
                    <a:pt x="26" y="78"/>
                  </a:lnTo>
                  <a:lnTo>
                    <a:pt x="26" y="80"/>
                  </a:lnTo>
                  <a:lnTo>
                    <a:pt x="28" y="80"/>
                  </a:lnTo>
                  <a:lnTo>
                    <a:pt x="30" y="80"/>
                  </a:lnTo>
                  <a:lnTo>
                    <a:pt x="32" y="80"/>
                  </a:lnTo>
                  <a:lnTo>
                    <a:pt x="28" y="76"/>
                  </a:lnTo>
                  <a:lnTo>
                    <a:pt x="30" y="74"/>
                  </a:lnTo>
                  <a:lnTo>
                    <a:pt x="36" y="78"/>
                  </a:lnTo>
                  <a:lnTo>
                    <a:pt x="40" y="78"/>
                  </a:lnTo>
                  <a:lnTo>
                    <a:pt x="38" y="80"/>
                  </a:lnTo>
                  <a:lnTo>
                    <a:pt x="40" y="82"/>
                  </a:lnTo>
                  <a:lnTo>
                    <a:pt x="46" y="80"/>
                  </a:lnTo>
                  <a:lnTo>
                    <a:pt x="50" y="82"/>
                  </a:lnTo>
                  <a:lnTo>
                    <a:pt x="56" y="88"/>
                  </a:lnTo>
                  <a:lnTo>
                    <a:pt x="60" y="92"/>
                  </a:lnTo>
                  <a:lnTo>
                    <a:pt x="60" y="92"/>
                  </a:lnTo>
                  <a:lnTo>
                    <a:pt x="62" y="90"/>
                  </a:lnTo>
                  <a:lnTo>
                    <a:pt x="66" y="90"/>
                  </a:lnTo>
                  <a:lnTo>
                    <a:pt x="68" y="92"/>
                  </a:lnTo>
                  <a:lnTo>
                    <a:pt x="68" y="9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1" name="Pointe Noire">
              <a:extLst>
                <a:ext uri="{FF2B5EF4-FFF2-40B4-BE49-F238E27FC236}">
                  <a16:creationId xmlns:a16="http://schemas.microsoft.com/office/drawing/2014/main" id="{E2B42FD8-2466-4D18-A9BF-0BD5B9A15518}"/>
                </a:ext>
              </a:extLst>
            </p:cNvPr>
            <p:cNvSpPr>
              <a:spLocks/>
            </p:cNvSpPr>
            <p:nvPr/>
          </p:nvSpPr>
          <p:spPr bwMode="auto">
            <a:xfrm>
              <a:off x="6195521" y="4528641"/>
              <a:ext cx="26794" cy="34449"/>
            </a:xfrm>
            <a:custGeom>
              <a:avLst/>
              <a:gdLst>
                <a:gd name="T0" fmla="*/ 14 w 14"/>
                <a:gd name="T1" fmla="*/ 4 h 18"/>
                <a:gd name="T2" fmla="*/ 14 w 14"/>
                <a:gd name="T3" fmla="*/ 2 h 18"/>
                <a:gd name="T4" fmla="*/ 12 w 14"/>
                <a:gd name="T5" fmla="*/ 2 h 18"/>
                <a:gd name="T6" fmla="*/ 10 w 14"/>
                <a:gd name="T7" fmla="*/ 0 h 18"/>
                <a:gd name="T8" fmla="*/ 10 w 14"/>
                <a:gd name="T9" fmla="*/ 0 h 18"/>
                <a:gd name="T10" fmla="*/ 8 w 14"/>
                <a:gd name="T11" fmla="*/ 2 h 18"/>
                <a:gd name="T12" fmla="*/ 6 w 14"/>
                <a:gd name="T13" fmla="*/ 2 h 18"/>
                <a:gd name="T14" fmla="*/ 6 w 14"/>
                <a:gd name="T15" fmla="*/ 4 h 18"/>
                <a:gd name="T16" fmla="*/ 4 w 14"/>
                <a:gd name="T17" fmla="*/ 6 h 18"/>
                <a:gd name="T18" fmla="*/ 2 w 14"/>
                <a:gd name="T19" fmla="*/ 6 h 18"/>
                <a:gd name="T20" fmla="*/ 2 w 14"/>
                <a:gd name="T21" fmla="*/ 8 h 18"/>
                <a:gd name="T22" fmla="*/ 0 w 14"/>
                <a:gd name="T23" fmla="*/ 10 h 18"/>
                <a:gd name="T24" fmla="*/ 2 w 14"/>
                <a:gd name="T25" fmla="*/ 10 h 18"/>
                <a:gd name="T26" fmla="*/ 2 w 14"/>
                <a:gd name="T27" fmla="*/ 14 h 18"/>
                <a:gd name="T28" fmla="*/ 2 w 14"/>
                <a:gd name="T29" fmla="*/ 16 h 18"/>
                <a:gd name="T30" fmla="*/ 2 w 14"/>
                <a:gd name="T31" fmla="*/ 18 h 18"/>
                <a:gd name="T32" fmla="*/ 4 w 14"/>
                <a:gd name="T33" fmla="*/ 16 h 18"/>
                <a:gd name="T34" fmla="*/ 6 w 14"/>
                <a:gd name="T35" fmla="*/ 16 h 18"/>
                <a:gd name="T36" fmla="*/ 8 w 14"/>
                <a:gd name="T37" fmla="*/ 16 h 18"/>
                <a:gd name="T38" fmla="*/ 8 w 14"/>
                <a:gd name="T39" fmla="*/ 10 h 18"/>
                <a:gd name="T40" fmla="*/ 8 w 14"/>
                <a:gd name="T41" fmla="*/ 10 h 18"/>
                <a:gd name="T42" fmla="*/ 10 w 14"/>
                <a:gd name="T43" fmla="*/ 8 h 18"/>
                <a:gd name="T44" fmla="*/ 14 w 14"/>
                <a:gd name="T4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8">
                  <a:moveTo>
                    <a:pt x="14" y="4"/>
                  </a:moveTo>
                  <a:lnTo>
                    <a:pt x="14" y="2"/>
                  </a:lnTo>
                  <a:lnTo>
                    <a:pt x="12" y="2"/>
                  </a:lnTo>
                  <a:lnTo>
                    <a:pt x="10" y="0"/>
                  </a:lnTo>
                  <a:lnTo>
                    <a:pt x="10" y="0"/>
                  </a:lnTo>
                  <a:lnTo>
                    <a:pt x="8" y="2"/>
                  </a:lnTo>
                  <a:lnTo>
                    <a:pt x="6" y="2"/>
                  </a:lnTo>
                  <a:lnTo>
                    <a:pt x="6" y="4"/>
                  </a:lnTo>
                  <a:lnTo>
                    <a:pt x="4" y="6"/>
                  </a:lnTo>
                  <a:lnTo>
                    <a:pt x="2" y="6"/>
                  </a:lnTo>
                  <a:lnTo>
                    <a:pt x="2" y="8"/>
                  </a:lnTo>
                  <a:lnTo>
                    <a:pt x="0" y="10"/>
                  </a:lnTo>
                  <a:lnTo>
                    <a:pt x="2" y="10"/>
                  </a:lnTo>
                  <a:lnTo>
                    <a:pt x="2" y="14"/>
                  </a:lnTo>
                  <a:lnTo>
                    <a:pt x="2" y="16"/>
                  </a:lnTo>
                  <a:lnTo>
                    <a:pt x="2" y="18"/>
                  </a:lnTo>
                  <a:lnTo>
                    <a:pt x="4" y="16"/>
                  </a:lnTo>
                  <a:lnTo>
                    <a:pt x="6" y="16"/>
                  </a:lnTo>
                  <a:lnTo>
                    <a:pt x="8" y="16"/>
                  </a:lnTo>
                  <a:lnTo>
                    <a:pt x="8" y="10"/>
                  </a:lnTo>
                  <a:lnTo>
                    <a:pt x="8" y="10"/>
                  </a:lnTo>
                  <a:lnTo>
                    <a:pt x="10" y="8"/>
                  </a:lnTo>
                  <a:lnTo>
                    <a:pt x="14"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2" name="Oman">
              <a:extLst>
                <a:ext uri="{FF2B5EF4-FFF2-40B4-BE49-F238E27FC236}">
                  <a16:creationId xmlns:a16="http://schemas.microsoft.com/office/drawing/2014/main" id="{45D204E8-0CAB-443A-9EB9-F23F32C4426C}"/>
                </a:ext>
              </a:extLst>
            </p:cNvPr>
            <p:cNvSpPr>
              <a:spLocks noEditPoints="1"/>
            </p:cNvSpPr>
            <p:nvPr/>
          </p:nvSpPr>
          <p:spPr bwMode="auto">
            <a:xfrm>
              <a:off x="7133313" y="3774580"/>
              <a:ext cx="176075" cy="248802"/>
            </a:xfrm>
            <a:custGeom>
              <a:avLst/>
              <a:gdLst>
                <a:gd name="T0" fmla="*/ 36 w 92"/>
                <a:gd name="T1" fmla="*/ 86 h 130"/>
                <a:gd name="T2" fmla="*/ 34 w 92"/>
                <a:gd name="T3" fmla="*/ 50 h 130"/>
                <a:gd name="T4" fmla="*/ 48 w 92"/>
                <a:gd name="T5" fmla="*/ 16 h 130"/>
                <a:gd name="T6" fmla="*/ 52 w 92"/>
                <a:gd name="T7" fmla="*/ 28 h 130"/>
                <a:gd name="T8" fmla="*/ 60 w 92"/>
                <a:gd name="T9" fmla="*/ 36 h 130"/>
                <a:gd name="T10" fmla="*/ 64 w 92"/>
                <a:gd name="T11" fmla="*/ 36 h 130"/>
                <a:gd name="T12" fmla="*/ 72 w 92"/>
                <a:gd name="T13" fmla="*/ 38 h 130"/>
                <a:gd name="T14" fmla="*/ 76 w 92"/>
                <a:gd name="T15" fmla="*/ 36 h 130"/>
                <a:gd name="T16" fmla="*/ 82 w 92"/>
                <a:gd name="T17" fmla="*/ 44 h 130"/>
                <a:gd name="T18" fmla="*/ 84 w 92"/>
                <a:gd name="T19" fmla="*/ 48 h 130"/>
                <a:gd name="T20" fmla="*/ 90 w 92"/>
                <a:gd name="T21" fmla="*/ 52 h 130"/>
                <a:gd name="T22" fmla="*/ 92 w 92"/>
                <a:gd name="T23" fmla="*/ 56 h 130"/>
                <a:gd name="T24" fmla="*/ 90 w 92"/>
                <a:gd name="T25" fmla="*/ 60 h 130"/>
                <a:gd name="T26" fmla="*/ 86 w 92"/>
                <a:gd name="T27" fmla="*/ 70 h 130"/>
                <a:gd name="T28" fmla="*/ 82 w 92"/>
                <a:gd name="T29" fmla="*/ 76 h 130"/>
                <a:gd name="T30" fmla="*/ 78 w 92"/>
                <a:gd name="T31" fmla="*/ 80 h 130"/>
                <a:gd name="T32" fmla="*/ 76 w 92"/>
                <a:gd name="T33" fmla="*/ 80 h 130"/>
                <a:gd name="T34" fmla="*/ 76 w 92"/>
                <a:gd name="T35" fmla="*/ 78 h 130"/>
                <a:gd name="T36" fmla="*/ 74 w 92"/>
                <a:gd name="T37" fmla="*/ 78 h 130"/>
                <a:gd name="T38" fmla="*/ 72 w 92"/>
                <a:gd name="T39" fmla="*/ 80 h 130"/>
                <a:gd name="T40" fmla="*/ 72 w 92"/>
                <a:gd name="T41" fmla="*/ 84 h 130"/>
                <a:gd name="T42" fmla="*/ 70 w 92"/>
                <a:gd name="T43" fmla="*/ 90 h 130"/>
                <a:gd name="T44" fmla="*/ 70 w 92"/>
                <a:gd name="T45" fmla="*/ 90 h 130"/>
                <a:gd name="T46" fmla="*/ 70 w 92"/>
                <a:gd name="T47" fmla="*/ 94 h 130"/>
                <a:gd name="T48" fmla="*/ 72 w 92"/>
                <a:gd name="T49" fmla="*/ 98 h 130"/>
                <a:gd name="T50" fmla="*/ 66 w 92"/>
                <a:gd name="T51" fmla="*/ 100 h 130"/>
                <a:gd name="T52" fmla="*/ 62 w 92"/>
                <a:gd name="T53" fmla="*/ 100 h 130"/>
                <a:gd name="T54" fmla="*/ 56 w 92"/>
                <a:gd name="T55" fmla="*/ 106 h 130"/>
                <a:gd name="T56" fmla="*/ 54 w 92"/>
                <a:gd name="T57" fmla="*/ 112 h 130"/>
                <a:gd name="T58" fmla="*/ 50 w 92"/>
                <a:gd name="T59" fmla="*/ 114 h 130"/>
                <a:gd name="T60" fmla="*/ 42 w 92"/>
                <a:gd name="T61" fmla="*/ 114 h 130"/>
                <a:gd name="T62" fmla="*/ 40 w 92"/>
                <a:gd name="T63" fmla="*/ 116 h 130"/>
                <a:gd name="T64" fmla="*/ 40 w 92"/>
                <a:gd name="T65" fmla="*/ 120 h 130"/>
                <a:gd name="T66" fmla="*/ 42 w 92"/>
                <a:gd name="T67" fmla="*/ 122 h 130"/>
                <a:gd name="T68" fmla="*/ 42 w 92"/>
                <a:gd name="T69" fmla="*/ 122 h 130"/>
                <a:gd name="T70" fmla="*/ 36 w 92"/>
                <a:gd name="T71" fmla="*/ 126 h 130"/>
                <a:gd name="T72" fmla="*/ 32 w 92"/>
                <a:gd name="T73" fmla="*/ 126 h 130"/>
                <a:gd name="T74" fmla="*/ 26 w 92"/>
                <a:gd name="T75" fmla="*/ 128 h 130"/>
                <a:gd name="T76" fmla="*/ 22 w 92"/>
                <a:gd name="T77" fmla="*/ 130 h 130"/>
                <a:gd name="T78" fmla="*/ 18 w 92"/>
                <a:gd name="T79" fmla="*/ 130 h 130"/>
                <a:gd name="T80" fmla="*/ 10 w 92"/>
                <a:gd name="T81" fmla="*/ 122 h 130"/>
                <a:gd name="T82" fmla="*/ 0 w 92"/>
                <a:gd name="T83" fmla="*/ 102 h 130"/>
                <a:gd name="T84" fmla="*/ 46 w 92"/>
                <a:gd name="T85" fmla="*/ 12 h 130"/>
                <a:gd name="T86" fmla="*/ 46 w 92"/>
                <a:gd name="T87" fmla="*/ 8 h 130"/>
                <a:gd name="T88" fmla="*/ 46 w 92"/>
                <a:gd name="T89" fmla="*/ 4 h 130"/>
                <a:gd name="T90" fmla="*/ 46 w 92"/>
                <a:gd name="T91" fmla="*/ 2 h 130"/>
                <a:gd name="T92" fmla="*/ 46 w 92"/>
                <a:gd name="T93" fmla="*/ 2 h 130"/>
                <a:gd name="T94" fmla="*/ 46 w 92"/>
                <a:gd name="T95" fmla="*/ 0 h 130"/>
                <a:gd name="T96" fmla="*/ 44 w 92"/>
                <a:gd name="T97" fmla="*/ 4 h 130"/>
                <a:gd name="T98" fmla="*/ 42 w 92"/>
                <a:gd name="T99" fmla="*/ 4 h 130"/>
                <a:gd name="T100" fmla="*/ 42 w 92"/>
                <a:gd name="T101" fmla="*/ 6 h 130"/>
                <a:gd name="T102" fmla="*/ 44 w 92"/>
                <a:gd name="T103"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130">
                  <a:moveTo>
                    <a:pt x="0" y="96"/>
                  </a:moveTo>
                  <a:lnTo>
                    <a:pt x="36" y="86"/>
                  </a:lnTo>
                  <a:lnTo>
                    <a:pt x="38" y="60"/>
                  </a:lnTo>
                  <a:lnTo>
                    <a:pt x="34" y="50"/>
                  </a:lnTo>
                  <a:lnTo>
                    <a:pt x="46" y="16"/>
                  </a:lnTo>
                  <a:lnTo>
                    <a:pt x="48" y="16"/>
                  </a:lnTo>
                  <a:lnTo>
                    <a:pt x="48" y="24"/>
                  </a:lnTo>
                  <a:lnTo>
                    <a:pt x="52" y="28"/>
                  </a:lnTo>
                  <a:lnTo>
                    <a:pt x="52" y="30"/>
                  </a:lnTo>
                  <a:lnTo>
                    <a:pt x="60" y="36"/>
                  </a:lnTo>
                  <a:lnTo>
                    <a:pt x="62" y="38"/>
                  </a:lnTo>
                  <a:lnTo>
                    <a:pt x="64" y="36"/>
                  </a:lnTo>
                  <a:lnTo>
                    <a:pt x="66" y="36"/>
                  </a:lnTo>
                  <a:lnTo>
                    <a:pt x="72" y="38"/>
                  </a:lnTo>
                  <a:lnTo>
                    <a:pt x="76" y="36"/>
                  </a:lnTo>
                  <a:lnTo>
                    <a:pt x="76" y="36"/>
                  </a:lnTo>
                  <a:lnTo>
                    <a:pt x="80" y="42"/>
                  </a:lnTo>
                  <a:lnTo>
                    <a:pt x="82" y="44"/>
                  </a:lnTo>
                  <a:lnTo>
                    <a:pt x="84" y="46"/>
                  </a:lnTo>
                  <a:lnTo>
                    <a:pt x="84" y="48"/>
                  </a:lnTo>
                  <a:lnTo>
                    <a:pt x="90" y="52"/>
                  </a:lnTo>
                  <a:lnTo>
                    <a:pt x="90" y="52"/>
                  </a:lnTo>
                  <a:lnTo>
                    <a:pt x="92" y="54"/>
                  </a:lnTo>
                  <a:lnTo>
                    <a:pt x="92" y="56"/>
                  </a:lnTo>
                  <a:lnTo>
                    <a:pt x="90" y="58"/>
                  </a:lnTo>
                  <a:lnTo>
                    <a:pt x="90" y="60"/>
                  </a:lnTo>
                  <a:lnTo>
                    <a:pt x="90" y="62"/>
                  </a:lnTo>
                  <a:lnTo>
                    <a:pt x="86" y="70"/>
                  </a:lnTo>
                  <a:lnTo>
                    <a:pt x="82" y="72"/>
                  </a:lnTo>
                  <a:lnTo>
                    <a:pt x="82" y="76"/>
                  </a:lnTo>
                  <a:lnTo>
                    <a:pt x="80" y="76"/>
                  </a:lnTo>
                  <a:lnTo>
                    <a:pt x="78" y="80"/>
                  </a:lnTo>
                  <a:lnTo>
                    <a:pt x="76" y="80"/>
                  </a:lnTo>
                  <a:lnTo>
                    <a:pt x="76" y="80"/>
                  </a:lnTo>
                  <a:lnTo>
                    <a:pt x="76" y="78"/>
                  </a:lnTo>
                  <a:lnTo>
                    <a:pt x="76" y="78"/>
                  </a:lnTo>
                  <a:lnTo>
                    <a:pt x="76" y="76"/>
                  </a:lnTo>
                  <a:lnTo>
                    <a:pt x="74" y="78"/>
                  </a:lnTo>
                  <a:lnTo>
                    <a:pt x="72" y="80"/>
                  </a:lnTo>
                  <a:lnTo>
                    <a:pt x="72" y="80"/>
                  </a:lnTo>
                  <a:lnTo>
                    <a:pt x="72" y="82"/>
                  </a:lnTo>
                  <a:lnTo>
                    <a:pt x="72" y="84"/>
                  </a:lnTo>
                  <a:lnTo>
                    <a:pt x="70" y="86"/>
                  </a:lnTo>
                  <a:lnTo>
                    <a:pt x="70" y="90"/>
                  </a:lnTo>
                  <a:lnTo>
                    <a:pt x="68" y="90"/>
                  </a:lnTo>
                  <a:lnTo>
                    <a:pt x="70" y="90"/>
                  </a:lnTo>
                  <a:lnTo>
                    <a:pt x="70" y="94"/>
                  </a:lnTo>
                  <a:lnTo>
                    <a:pt x="70" y="94"/>
                  </a:lnTo>
                  <a:lnTo>
                    <a:pt x="70" y="98"/>
                  </a:lnTo>
                  <a:lnTo>
                    <a:pt x="72" y="98"/>
                  </a:lnTo>
                  <a:lnTo>
                    <a:pt x="72" y="100"/>
                  </a:lnTo>
                  <a:lnTo>
                    <a:pt x="66" y="100"/>
                  </a:lnTo>
                  <a:lnTo>
                    <a:pt x="64" y="102"/>
                  </a:lnTo>
                  <a:lnTo>
                    <a:pt x="62" y="100"/>
                  </a:lnTo>
                  <a:lnTo>
                    <a:pt x="60" y="102"/>
                  </a:lnTo>
                  <a:lnTo>
                    <a:pt x="56" y="106"/>
                  </a:lnTo>
                  <a:lnTo>
                    <a:pt x="56" y="110"/>
                  </a:lnTo>
                  <a:lnTo>
                    <a:pt x="54" y="112"/>
                  </a:lnTo>
                  <a:lnTo>
                    <a:pt x="52" y="114"/>
                  </a:lnTo>
                  <a:lnTo>
                    <a:pt x="50" y="114"/>
                  </a:lnTo>
                  <a:lnTo>
                    <a:pt x="48" y="114"/>
                  </a:lnTo>
                  <a:lnTo>
                    <a:pt x="42" y="114"/>
                  </a:lnTo>
                  <a:lnTo>
                    <a:pt x="42" y="114"/>
                  </a:lnTo>
                  <a:lnTo>
                    <a:pt x="40" y="116"/>
                  </a:lnTo>
                  <a:lnTo>
                    <a:pt x="40" y="118"/>
                  </a:lnTo>
                  <a:lnTo>
                    <a:pt x="40" y="120"/>
                  </a:lnTo>
                  <a:lnTo>
                    <a:pt x="42" y="120"/>
                  </a:lnTo>
                  <a:lnTo>
                    <a:pt x="42" y="122"/>
                  </a:lnTo>
                  <a:lnTo>
                    <a:pt x="42" y="122"/>
                  </a:lnTo>
                  <a:lnTo>
                    <a:pt x="42" y="122"/>
                  </a:lnTo>
                  <a:lnTo>
                    <a:pt x="38" y="126"/>
                  </a:lnTo>
                  <a:lnTo>
                    <a:pt x="36" y="126"/>
                  </a:lnTo>
                  <a:lnTo>
                    <a:pt x="34" y="126"/>
                  </a:lnTo>
                  <a:lnTo>
                    <a:pt x="32" y="126"/>
                  </a:lnTo>
                  <a:lnTo>
                    <a:pt x="30" y="126"/>
                  </a:lnTo>
                  <a:lnTo>
                    <a:pt x="26" y="128"/>
                  </a:lnTo>
                  <a:lnTo>
                    <a:pt x="22" y="128"/>
                  </a:lnTo>
                  <a:lnTo>
                    <a:pt x="22" y="130"/>
                  </a:lnTo>
                  <a:lnTo>
                    <a:pt x="20" y="130"/>
                  </a:lnTo>
                  <a:lnTo>
                    <a:pt x="18" y="130"/>
                  </a:lnTo>
                  <a:lnTo>
                    <a:pt x="16" y="130"/>
                  </a:lnTo>
                  <a:lnTo>
                    <a:pt x="10" y="122"/>
                  </a:lnTo>
                  <a:lnTo>
                    <a:pt x="12" y="116"/>
                  </a:lnTo>
                  <a:lnTo>
                    <a:pt x="0" y="102"/>
                  </a:lnTo>
                  <a:lnTo>
                    <a:pt x="0" y="96"/>
                  </a:lnTo>
                  <a:close/>
                  <a:moveTo>
                    <a:pt x="46" y="12"/>
                  </a:moveTo>
                  <a:lnTo>
                    <a:pt x="46" y="10"/>
                  </a:lnTo>
                  <a:lnTo>
                    <a:pt x="46" y="8"/>
                  </a:lnTo>
                  <a:lnTo>
                    <a:pt x="46" y="4"/>
                  </a:lnTo>
                  <a:lnTo>
                    <a:pt x="46" y="4"/>
                  </a:lnTo>
                  <a:lnTo>
                    <a:pt x="46" y="2"/>
                  </a:lnTo>
                  <a:lnTo>
                    <a:pt x="46" y="2"/>
                  </a:lnTo>
                  <a:lnTo>
                    <a:pt x="46" y="2"/>
                  </a:lnTo>
                  <a:lnTo>
                    <a:pt x="46" y="2"/>
                  </a:lnTo>
                  <a:lnTo>
                    <a:pt x="46" y="0"/>
                  </a:lnTo>
                  <a:lnTo>
                    <a:pt x="46" y="0"/>
                  </a:lnTo>
                  <a:lnTo>
                    <a:pt x="44" y="0"/>
                  </a:lnTo>
                  <a:lnTo>
                    <a:pt x="44" y="4"/>
                  </a:lnTo>
                  <a:lnTo>
                    <a:pt x="42" y="4"/>
                  </a:lnTo>
                  <a:lnTo>
                    <a:pt x="42" y="4"/>
                  </a:lnTo>
                  <a:lnTo>
                    <a:pt x="42" y="6"/>
                  </a:lnTo>
                  <a:lnTo>
                    <a:pt x="42" y="6"/>
                  </a:lnTo>
                  <a:lnTo>
                    <a:pt x="44" y="6"/>
                  </a:lnTo>
                  <a:lnTo>
                    <a:pt x="44" y="12"/>
                  </a:lnTo>
                  <a:lnTo>
                    <a:pt x="46" y="1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3" name="Norway">
              <a:extLst>
                <a:ext uri="{FF2B5EF4-FFF2-40B4-BE49-F238E27FC236}">
                  <a16:creationId xmlns:a16="http://schemas.microsoft.com/office/drawing/2014/main" id="{70641DD5-04A8-418A-89E4-58A0ECF4CFA6}"/>
                </a:ext>
              </a:extLst>
            </p:cNvPr>
            <p:cNvSpPr>
              <a:spLocks noEditPoints="1"/>
            </p:cNvSpPr>
            <p:nvPr/>
          </p:nvSpPr>
          <p:spPr bwMode="auto">
            <a:xfrm>
              <a:off x="6000307" y="2323874"/>
              <a:ext cx="478465" cy="551192"/>
            </a:xfrm>
            <a:custGeom>
              <a:avLst/>
              <a:gdLst>
                <a:gd name="T0" fmla="*/ 240 w 250"/>
                <a:gd name="T1" fmla="*/ 36 h 288"/>
                <a:gd name="T2" fmla="*/ 248 w 250"/>
                <a:gd name="T3" fmla="*/ 20 h 288"/>
                <a:gd name="T4" fmla="*/ 230 w 250"/>
                <a:gd name="T5" fmla="*/ 12 h 288"/>
                <a:gd name="T6" fmla="*/ 218 w 250"/>
                <a:gd name="T7" fmla="*/ 12 h 288"/>
                <a:gd name="T8" fmla="*/ 210 w 250"/>
                <a:gd name="T9" fmla="*/ 0 h 288"/>
                <a:gd name="T10" fmla="*/ 202 w 250"/>
                <a:gd name="T11" fmla="*/ 18 h 288"/>
                <a:gd name="T12" fmla="*/ 188 w 250"/>
                <a:gd name="T13" fmla="*/ 26 h 288"/>
                <a:gd name="T14" fmla="*/ 180 w 250"/>
                <a:gd name="T15" fmla="*/ 10 h 288"/>
                <a:gd name="T16" fmla="*/ 172 w 250"/>
                <a:gd name="T17" fmla="*/ 30 h 288"/>
                <a:gd name="T18" fmla="*/ 158 w 250"/>
                <a:gd name="T19" fmla="*/ 32 h 288"/>
                <a:gd name="T20" fmla="*/ 142 w 250"/>
                <a:gd name="T21" fmla="*/ 48 h 288"/>
                <a:gd name="T22" fmla="*/ 136 w 250"/>
                <a:gd name="T23" fmla="*/ 54 h 288"/>
                <a:gd name="T24" fmla="*/ 122 w 250"/>
                <a:gd name="T25" fmla="*/ 54 h 288"/>
                <a:gd name="T26" fmla="*/ 110 w 250"/>
                <a:gd name="T27" fmla="*/ 70 h 288"/>
                <a:gd name="T28" fmla="*/ 108 w 250"/>
                <a:gd name="T29" fmla="*/ 78 h 288"/>
                <a:gd name="T30" fmla="*/ 96 w 250"/>
                <a:gd name="T31" fmla="*/ 88 h 288"/>
                <a:gd name="T32" fmla="*/ 98 w 250"/>
                <a:gd name="T33" fmla="*/ 98 h 288"/>
                <a:gd name="T34" fmla="*/ 84 w 250"/>
                <a:gd name="T35" fmla="*/ 112 h 288"/>
                <a:gd name="T36" fmla="*/ 84 w 250"/>
                <a:gd name="T37" fmla="*/ 122 h 288"/>
                <a:gd name="T38" fmla="*/ 78 w 250"/>
                <a:gd name="T39" fmla="*/ 138 h 288"/>
                <a:gd name="T40" fmla="*/ 64 w 250"/>
                <a:gd name="T41" fmla="*/ 154 h 288"/>
                <a:gd name="T42" fmla="*/ 50 w 250"/>
                <a:gd name="T43" fmla="*/ 174 h 288"/>
                <a:gd name="T44" fmla="*/ 68 w 250"/>
                <a:gd name="T45" fmla="*/ 172 h 288"/>
                <a:gd name="T46" fmla="*/ 44 w 250"/>
                <a:gd name="T47" fmla="*/ 180 h 288"/>
                <a:gd name="T48" fmla="*/ 38 w 250"/>
                <a:gd name="T49" fmla="*/ 190 h 288"/>
                <a:gd name="T50" fmla="*/ 28 w 250"/>
                <a:gd name="T51" fmla="*/ 194 h 288"/>
                <a:gd name="T52" fmla="*/ 22 w 250"/>
                <a:gd name="T53" fmla="*/ 204 h 288"/>
                <a:gd name="T54" fmla="*/ 4 w 250"/>
                <a:gd name="T55" fmla="*/ 206 h 288"/>
                <a:gd name="T56" fmla="*/ 6 w 250"/>
                <a:gd name="T57" fmla="*/ 220 h 288"/>
                <a:gd name="T58" fmla="*/ 18 w 250"/>
                <a:gd name="T59" fmla="*/ 222 h 288"/>
                <a:gd name="T60" fmla="*/ 22 w 250"/>
                <a:gd name="T61" fmla="*/ 228 h 288"/>
                <a:gd name="T62" fmla="*/ 6 w 250"/>
                <a:gd name="T63" fmla="*/ 236 h 288"/>
                <a:gd name="T64" fmla="*/ 22 w 250"/>
                <a:gd name="T65" fmla="*/ 240 h 288"/>
                <a:gd name="T66" fmla="*/ 10 w 250"/>
                <a:gd name="T67" fmla="*/ 256 h 288"/>
                <a:gd name="T68" fmla="*/ 18 w 250"/>
                <a:gd name="T69" fmla="*/ 270 h 288"/>
                <a:gd name="T70" fmla="*/ 28 w 250"/>
                <a:gd name="T71" fmla="*/ 288 h 288"/>
                <a:gd name="T72" fmla="*/ 52 w 250"/>
                <a:gd name="T73" fmla="*/ 266 h 288"/>
                <a:gd name="T74" fmla="*/ 60 w 250"/>
                <a:gd name="T75" fmla="*/ 258 h 288"/>
                <a:gd name="T76" fmla="*/ 76 w 250"/>
                <a:gd name="T77" fmla="*/ 268 h 288"/>
                <a:gd name="T78" fmla="*/ 78 w 250"/>
                <a:gd name="T79" fmla="*/ 202 h 288"/>
                <a:gd name="T80" fmla="*/ 94 w 250"/>
                <a:gd name="T81" fmla="*/ 122 h 288"/>
                <a:gd name="T82" fmla="*/ 126 w 250"/>
                <a:gd name="T83" fmla="*/ 74 h 288"/>
                <a:gd name="T84" fmla="*/ 148 w 250"/>
                <a:gd name="T85" fmla="*/ 56 h 288"/>
                <a:gd name="T86" fmla="*/ 190 w 250"/>
                <a:gd name="T87" fmla="*/ 60 h 288"/>
                <a:gd name="T88" fmla="*/ 218 w 250"/>
                <a:gd name="T89" fmla="*/ 28 h 288"/>
                <a:gd name="T90" fmla="*/ 8 w 250"/>
                <a:gd name="T91" fmla="*/ 248 h 288"/>
                <a:gd name="T92" fmla="*/ 2 w 250"/>
                <a:gd name="T93" fmla="*/ 242 h 288"/>
                <a:gd name="T94" fmla="*/ 12 w 250"/>
                <a:gd name="T95" fmla="*/ 202 h 288"/>
                <a:gd name="T96" fmla="*/ 38 w 250"/>
                <a:gd name="T97" fmla="*/ 178 h 288"/>
                <a:gd name="T98" fmla="*/ 66 w 250"/>
                <a:gd name="T99" fmla="*/ 152 h 288"/>
                <a:gd name="T100" fmla="*/ 90 w 250"/>
                <a:gd name="T101" fmla="*/ 100 h 288"/>
                <a:gd name="T102" fmla="*/ 92 w 250"/>
                <a:gd name="T103" fmla="*/ 68 h 288"/>
                <a:gd name="T104" fmla="*/ 96 w 250"/>
                <a:gd name="T105" fmla="*/ 58 h 288"/>
                <a:gd name="T106" fmla="*/ 96 w 250"/>
                <a:gd name="T107" fmla="*/ 72 h 288"/>
                <a:gd name="T108" fmla="*/ 114 w 250"/>
                <a:gd name="T109" fmla="*/ 58 h 288"/>
                <a:gd name="T110" fmla="*/ 120 w 250"/>
                <a:gd name="T111" fmla="*/ 42 h 288"/>
                <a:gd name="T112" fmla="*/ 130 w 250"/>
                <a:gd name="T113" fmla="*/ 28 h 288"/>
                <a:gd name="T114" fmla="*/ 136 w 250"/>
                <a:gd name="T115" fmla="*/ 28 h 288"/>
                <a:gd name="T116" fmla="*/ 166 w 250"/>
                <a:gd name="T117" fmla="*/ 24 h 288"/>
                <a:gd name="T118" fmla="*/ 178 w 250"/>
                <a:gd name="T119" fmla="*/ 14 h 288"/>
                <a:gd name="T120" fmla="*/ 192 w 250"/>
                <a:gd name="T1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0" h="288">
                  <a:moveTo>
                    <a:pt x="232" y="52"/>
                  </a:moveTo>
                  <a:lnTo>
                    <a:pt x="232" y="50"/>
                  </a:lnTo>
                  <a:lnTo>
                    <a:pt x="234" y="46"/>
                  </a:lnTo>
                  <a:lnTo>
                    <a:pt x="236" y="44"/>
                  </a:lnTo>
                  <a:lnTo>
                    <a:pt x="240" y="42"/>
                  </a:lnTo>
                  <a:lnTo>
                    <a:pt x="242" y="40"/>
                  </a:lnTo>
                  <a:lnTo>
                    <a:pt x="240" y="36"/>
                  </a:lnTo>
                  <a:lnTo>
                    <a:pt x="244" y="36"/>
                  </a:lnTo>
                  <a:lnTo>
                    <a:pt x="246" y="38"/>
                  </a:lnTo>
                  <a:lnTo>
                    <a:pt x="246" y="36"/>
                  </a:lnTo>
                  <a:lnTo>
                    <a:pt x="246" y="34"/>
                  </a:lnTo>
                  <a:lnTo>
                    <a:pt x="246" y="34"/>
                  </a:lnTo>
                  <a:lnTo>
                    <a:pt x="244" y="32"/>
                  </a:lnTo>
                  <a:lnTo>
                    <a:pt x="244" y="32"/>
                  </a:lnTo>
                  <a:lnTo>
                    <a:pt x="242" y="32"/>
                  </a:lnTo>
                  <a:lnTo>
                    <a:pt x="242" y="34"/>
                  </a:lnTo>
                  <a:lnTo>
                    <a:pt x="242" y="34"/>
                  </a:lnTo>
                  <a:lnTo>
                    <a:pt x="240" y="32"/>
                  </a:lnTo>
                  <a:lnTo>
                    <a:pt x="240" y="32"/>
                  </a:lnTo>
                  <a:lnTo>
                    <a:pt x="240" y="32"/>
                  </a:lnTo>
                  <a:lnTo>
                    <a:pt x="240" y="36"/>
                  </a:lnTo>
                  <a:lnTo>
                    <a:pt x="238" y="34"/>
                  </a:lnTo>
                  <a:lnTo>
                    <a:pt x="238" y="34"/>
                  </a:lnTo>
                  <a:lnTo>
                    <a:pt x="236" y="34"/>
                  </a:lnTo>
                  <a:lnTo>
                    <a:pt x="236" y="36"/>
                  </a:lnTo>
                  <a:lnTo>
                    <a:pt x="234" y="34"/>
                  </a:lnTo>
                  <a:lnTo>
                    <a:pt x="234" y="32"/>
                  </a:lnTo>
                  <a:lnTo>
                    <a:pt x="234" y="30"/>
                  </a:lnTo>
                  <a:lnTo>
                    <a:pt x="232" y="28"/>
                  </a:lnTo>
                  <a:lnTo>
                    <a:pt x="230" y="28"/>
                  </a:lnTo>
                  <a:lnTo>
                    <a:pt x="230" y="28"/>
                  </a:lnTo>
                  <a:lnTo>
                    <a:pt x="228" y="28"/>
                  </a:lnTo>
                  <a:lnTo>
                    <a:pt x="224" y="28"/>
                  </a:lnTo>
                  <a:lnTo>
                    <a:pt x="224" y="26"/>
                  </a:lnTo>
                  <a:lnTo>
                    <a:pt x="224" y="24"/>
                  </a:lnTo>
                  <a:lnTo>
                    <a:pt x="228" y="26"/>
                  </a:lnTo>
                  <a:lnTo>
                    <a:pt x="230" y="26"/>
                  </a:lnTo>
                  <a:lnTo>
                    <a:pt x="232" y="26"/>
                  </a:lnTo>
                  <a:lnTo>
                    <a:pt x="238" y="26"/>
                  </a:lnTo>
                  <a:lnTo>
                    <a:pt x="240" y="26"/>
                  </a:lnTo>
                  <a:lnTo>
                    <a:pt x="244" y="20"/>
                  </a:lnTo>
                  <a:lnTo>
                    <a:pt x="248" y="20"/>
                  </a:lnTo>
                  <a:lnTo>
                    <a:pt x="250" y="18"/>
                  </a:lnTo>
                  <a:lnTo>
                    <a:pt x="250" y="18"/>
                  </a:lnTo>
                  <a:lnTo>
                    <a:pt x="248" y="16"/>
                  </a:lnTo>
                  <a:lnTo>
                    <a:pt x="248" y="16"/>
                  </a:lnTo>
                  <a:lnTo>
                    <a:pt x="246" y="14"/>
                  </a:lnTo>
                  <a:lnTo>
                    <a:pt x="244" y="16"/>
                  </a:lnTo>
                  <a:lnTo>
                    <a:pt x="240" y="14"/>
                  </a:lnTo>
                  <a:lnTo>
                    <a:pt x="240" y="14"/>
                  </a:lnTo>
                  <a:lnTo>
                    <a:pt x="238" y="14"/>
                  </a:lnTo>
                  <a:lnTo>
                    <a:pt x="236" y="14"/>
                  </a:lnTo>
                  <a:lnTo>
                    <a:pt x="236" y="14"/>
                  </a:lnTo>
                  <a:lnTo>
                    <a:pt x="238" y="14"/>
                  </a:lnTo>
                  <a:lnTo>
                    <a:pt x="238" y="12"/>
                  </a:lnTo>
                  <a:lnTo>
                    <a:pt x="236" y="10"/>
                  </a:lnTo>
                  <a:lnTo>
                    <a:pt x="236" y="10"/>
                  </a:lnTo>
                  <a:lnTo>
                    <a:pt x="234" y="10"/>
                  </a:lnTo>
                  <a:lnTo>
                    <a:pt x="232" y="12"/>
                  </a:lnTo>
                  <a:lnTo>
                    <a:pt x="230" y="12"/>
                  </a:lnTo>
                  <a:lnTo>
                    <a:pt x="230" y="10"/>
                  </a:lnTo>
                  <a:lnTo>
                    <a:pt x="230" y="10"/>
                  </a:lnTo>
                  <a:lnTo>
                    <a:pt x="230" y="12"/>
                  </a:lnTo>
                  <a:lnTo>
                    <a:pt x="228" y="12"/>
                  </a:lnTo>
                  <a:lnTo>
                    <a:pt x="228" y="12"/>
                  </a:lnTo>
                  <a:lnTo>
                    <a:pt x="230" y="10"/>
                  </a:lnTo>
                  <a:lnTo>
                    <a:pt x="230" y="8"/>
                  </a:lnTo>
                  <a:lnTo>
                    <a:pt x="226" y="6"/>
                  </a:lnTo>
                  <a:lnTo>
                    <a:pt x="224" y="6"/>
                  </a:lnTo>
                  <a:lnTo>
                    <a:pt x="224" y="8"/>
                  </a:lnTo>
                  <a:lnTo>
                    <a:pt x="222" y="12"/>
                  </a:lnTo>
                  <a:lnTo>
                    <a:pt x="222" y="12"/>
                  </a:lnTo>
                  <a:lnTo>
                    <a:pt x="220" y="14"/>
                  </a:lnTo>
                  <a:lnTo>
                    <a:pt x="222" y="16"/>
                  </a:lnTo>
                  <a:lnTo>
                    <a:pt x="222" y="18"/>
                  </a:lnTo>
                  <a:lnTo>
                    <a:pt x="220" y="20"/>
                  </a:lnTo>
                  <a:lnTo>
                    <a:pt x="220" y="18"/>
                  </a:lnTo>
                  <a:lnTo>
                    <a:pt x="218" y="16"/>
                  </a:lnTo>
                  <a:lnTo>
                    <a:pt x="218" y="18"/>
                  </a:lnTo>
                  <a:lnTo>
                    <a:pt x="216" y="18"/>
                  </a:lnTo>
                  <a:lnTo>
                    <a:pt x="214" y="18"/>
                  </a:lnTo>
                  <a:lnTo>
                    <a:pt x="216" y="16"/>
                  </a:lnTo>
                  <a:lnTo>
                    <a:pt x="216" y="14"/>
                  </a:lnTo>
                  <a:lnTo>
                    <a:pt x="218" y="12"/>
                  </a:lnTo>
                  <a:lnTo>
                    <a:pt x="218" y="12"/>
                  </a:lnTo>
                  <a:lnTo>
                    <a:pt x="216" y="12"/>
                  </a:lnTo>
                  <a:lnTo>
                    <a:pt x="214" y="14"/>
                  </a:lnTo>
                  <a:lnTo>
                    <a:pt x="214" y="14"/>
                  </a:lnTo>
                  <a:lnTo>
                    <a:pt x="214" y="12"/>
                  </a:lnTo>
                  <a:lnTo>
                    <a:pt x="216" y="10"/>
                  </a:lnTo>
                  <a:lnTo>
                    <a:pt x="216" y="10"/>
                  </a:lnTo>
                  <a:lnTo>
                    <a:pt x="214" y="10"/>
                  </a:lnTo>
                  <a:lnTo>
                    <a:pt x="212" y="8"/>
                  </a:lnTo>
                  <a:lnTo>
                    <a:pt x="214" y="8"/>
                  </a:lnTo>
                  <a:lnTo>
                    <a:pt x="216" y="8"/>
                  </a:lnTo>
                  <a:lnTo>
                    <a:pt x="218" y="8"/>
                  </a:lnTo>
                  <a:lnTo>
                    <a:pt x="220" y="4"/>
                  </a:lnTo>
                  <a:lnTo>
                    <a:pt x="218" y="2"/>
                  </a:lnTo>
                  <a:lnTo>
                    <a:pt x="216" y="4"/>
                  </a:lnTo>
                  <a:lnTo>
                    <a:pt x="216" y="2"/>
                  </a:lnTo>
                  <a:lnTo>
                    <a:pt x="216" y="0"/>
                  </a:lnTo>
                  <a:lnTo>
                    <a:pt x="216" y="0"/>
                  </a:lnTo>
                  <a:lnTo>
                    <a:pt x="214" y="0"/>
                  </a:lnTo>
                  <a:lnTo>
                    <a:pt x="212" y="0"/>
                  </a:lnTo>
                  <a:lnTo>
                    <a:pt x="210" y="0"/>
                  </a:lnTo>
                  <a:lnTo>
                    <a:pt x="210" y="2"/>
                  </a:lnTo>
                  <a:lnTo>
                    <a:pt x="210" y="2"/>
                  </a:lnTo>
                  <a:lnTo>
                    <a:pt x="210" y="4"/>
                  </a:lnTo>
                  <a:lnTo>
                    <a:pt x="210" y="6"/>
                  </a:lnTo>
                  <a:lnTo>
                    <a:pt x="208" y="6"/>
                  </a:lnTo>
                  <a:lnTo>
                    <a:pt x="208" y="4"/>
                  </a:lnTo>
                  <a:lnTo>
                    <a:pt x="206" y="4"/>
                  </a:lnTo>
                  <a:lnTo>
                    <a:pt x="204" y="6"/>
                  </a:lnTo>
                  <a:lnTo>
                    <a:pt x="206" y="6"/>
                  </a:lnTo>
                  <a:lnTo>
                    <a:pt x="208" y="6"/>
                  </a:lnTo>
                  <a:lnTo>
                    <a:pt x="208" y="8"/>
                  </a:lnTo>
                  <a:lnTo>
                    <a:pt x="208" y="8"/>
                  </a:lnTo>
                  <a:lnTo>
                    <a:pt x="206" y="10"/>
                  </a:lnTo>
                  <a:lnTo>
                    <a:pt x="206" y="12"/>
                  </a:lnTo>
                  <a:lnTo>
                    <a:pt x="206" y="12"/>
                  </a:lnTo>
                  <a:lnTo>
                    <a:pt x="206" y="14"/>
                  </a:lnTo>
                  <a:lnTo>
                    <a:pt x="206" y="14"/>
                  </a:lnTo>
                  <a:lnTo>
                    <a:pt x="204" y="16"/>
                  </a:lnTo>
                  <a:lnTo>
                    <a:pt x="206" y="18"/>
                  </a:lnTo>
                  <a:lnTo>
                    <a:pt x="204" y="18"/>
                  </a:lnTo>
                  <a:lnTo>
                    <a:pt x="202" y="18"/>
                  </a:lnTo>
                  <a:lnTo>
                    <a:pt x="202" y="18"/>
                  </a:lnTo>
                  <a:lnTo>
                    <a:pt x="202" y="20"/>
                  </a:lnTo>
                  <a:lnTo>
                    <a:pt x="200" y="20"/>
                  </a:lnTo>
                  <a:lnTo>
                    <a:pt x="200" y="18"/>
                  </a:lnTo>
                  <a:lnTo>
                    <a:pt x="202" y="14"/>
                  </a:lnTo>
                  <a:lnTo>
                    <a:pt x="200" y="14"/>
                  </a:lnTo>
                  <a:lnTo>
                    <a:pt x="200" y="12"/>
                  </a:lnTo>
                  <a:lnTo>
                    <a:pt x="202" y="10"/>
                  </a:lnTo>
                  <a:lnTo>
                    <a:pt x="202" y="6"/>
                  </a:lnTo>
                  <a:lnTo>
                    <a:pt x="200" y="6"/>
                  </a:lnTo>
                  <a:lnTo>
                    <a:pt x="200" y="6"/>
                  </a:lnTo>
                  <a:lnTo>
                    <a:pt x="196" y="12"/>
                  </a:lnTo>
                  <a:lnTo>
                    <a:pt x="196" y="14"/>
                  </a:lnTo>
                  <a:lnTo>
                    <a:pt x="192" y="18"/>
                  </a:lnTo>
                  <a:lnTo>
                    <a:pt x="192" y="20"/>
                  </a:lnTo>
                  <a:lnTo>
                    <a:pt x="192" y="22"/>
                  </a:lnTo>
                  <a:lnTo>
                    <a:pt x="192" y="24"/>
                  </a:lnTo>
                  <a:lnTo>
                    <a:pt x="190" y="28"/>
                  </a:lnTo>
                  <a:lnTo>
                    <a:pt x="188" y="28"/>
                  </a:lnTo>
                  <a:lnTo>
                    <a:pt x="188" y="28"/>
                  </a:lnTo>
                  <a:lnTo>
                    <a:pt x="188" y="26"/>
                  </a:lnTo>
                  <a:lnTo>
                    <a:pt x="190" y="22"/>
                  </a:lnTo>
                  <a:lnTo>
                    <a:pt x="188" y="20"/>
                  </a:lnTo>
                  <a:lnTo>
                    <a:pt x="190" y="18"/>
                  </a:lnTo>
                  <a:lnTo>
                    <a:pt x="188" y="16"/>
                  </a:lnTo>
                  <a:lnTo>
                    <a:pt x="192" y="12"/>
                  </a:lnTo>
                  <a:lnTo>
                    <a:pt x="192" y="10"/>
                  </a:lnTo>
                  <a:lnTo>
                    <a:pt x="194" y="10"/>
                  </a:lnTo>
                  <a:lnTo>
                    <a:pt x="194" y="8"/>
                  </a:lnTo>
                  <a:lnTo>
                    <a:pt x="190" y="8"/>
                  </a:lnTo>
                  <a:lnTo>
                    <a:pt x="190" y="6"/>
                  </a:lnTo>
                  <a:lnTo>
                    <a:pt x="188" y="6"/>
                  </a:lnTo>
                  <a:lnTo>
                    <a:pt x="188" y="8"/>
                  </a:lnTo>
                  <a:lnTo>
                    <a:pt x="188" y="10"/>
                  </a:lnTo>
                  <a:lnTo>
                    <a:pt x="188" y="8"/>
                  </a:lnTo>
                  <a:lnTo>
                    <a:pt x="186" y="6"/>
                  </a:lnTo>
                  <a:lnTo>
                    <a:pt x="184" y="6"/>
                  </a:lnTo>
                  <a:lnTo>
                    <a:pt x="182" y="6"/>
                  </a:lnTo>
                  <a:lnTo>
                    <a:pt x="182" y="10"/>
                  </a:lnTo>
                  <a:lnTo>
                    <a:pt x="182" y="12"/>
                  </a:lnTo>
                  <a:lnTo>
                    <a:pt x="180" y="10"/>
                  </a:lnTo>
                  <a:lnTo>
                    <a:pt x="180" y="10"/>
                  </a:lnTo>
                  <a:lnTo>
                    <a:pt x="178" y="10"/>
                  </a:lnTo>
                  <a:lnTo>
                    <a:pt x="178" y="12"/>
                  </a:lnTo>
                  <a:lnTo>
                    <a:pt x="182" y="14"/>
                  </a:lnTo>
                  <a:lnTo>
                    <a:pt x="182" y="14"/>
                  </a:lnTo>
                  <a:lnTo>
                    <a:pt x="182" y="16"/>
                  </a:lnTo>
                  <a:lnTo>
                    <a:pt x="180" y="14"/>
                  </a:lnTo>
                  <a:lnTo>
                    <a:pt x="178" y="16"/>
                  </a:lnTo>
                  <a:lnTo>
                    <a:pt x="178" y="18"/>
                  </a:lnTo>
                  <a:lnTo>
                    <a:pt x="180" y="18"/>
                  </a:lnTo>
                  <a:lnTo>
                    <a:pt x="178" y="20"/>
                  </a:lnTo>
                  <a:lnTo>
                    <a:pt x="176" y="18"/>
                  </a:lnTo>
                  <a:lnTo>
                    <a:pt x="176" y="18"/>
                  </a:lnTo>
                  <a:lnTo>
                    <a:pt x="174" y="20"/>
                  </a:lnTo>
                  <a:lnTo>
                    <a:pt x="172" y="20"/>
                  </a:lnTo>
                  <a:lnTo>
                    <a:pt x="172" y="22"/>
                  </a:lnTo>
                  <a:lnTo>
                    <a:pt x="174" y="22"/>
                  </a:lnTo>
                  <a:lnTo>
                    <a:pt x="170" y="24"/>
                  </a:lnTo>
                  <a:lnTo>
                    <a:pt x="170" y="26"/>
                  </a:lnTo>
                  <a:lnTo>
                    <a:pt x="172" y="28"/>
                  </a:lnTo>
                  <a:lnTo>
                    <a:pt x="170" y="28"/>
                  </a:lnTo>
                  <a:lnTo>
                    <a:pt x="172" y="30"/>
                  </a:lnTo>
                  <a:lnTo>
                    <a:pt x="174" y="30"/>
                  </a:lnTo>
                  <a:lnTo>
                    <a:pt x="172" y="32"/>
                  </a:lnTo>
                  <a:lnTo>
                    <a:pt x="170" y="32"/>
                  </a:lnTo>
                  <a:lnTo>
                    <a:pt x="168" y="28"/>
                  </a:lnTo>
                  <a:lnTo>
                    <a:pt x="168" y="28"/>
                  </a:lnTo>
                  <a:lnTo>
                    <a:pt x="168" y="26"/>
                  </a:lnTo>
                  <a:lnTo>
                    <a:pt x="166" y="26"/>
                  </a:lnTo>
                  <a:lnTo>
                    <a:pt x="164" y="26"/>
                  </a:lnTo>
                  <a:lnTo>
                    <a:pt x="162" y="26"/>
                  </a:lnTo>
                  <a:lnTo>
                    <a:pt x="158" y="22"/>
                  </a:lnTo>
                  <a:lnTo>
                    <a:pt x="156" y="22"/>
                  </a:lnTo>
                  <a:lnTo>
                    <a:pt x="156" y="24"/>
                  </a:lnTo>
                  <a:lnTo>
                    <a:pt x="154" y="22"/>
                  </a:lnTo>
                  <a:lnTo>
                    <a:pt x="154" y="24"/>
                  </a:lnTo>
                  <a:lnTo>
                    <a:pt x="150" y="24"/>
                  </a:lnTo>
                  <a:lnTo>
                    <a:pt x="150" y="26"/>
                  </a:lnTo>
                  <a:lnTo>
                    <a:pt x="154" y="28"/>
                  </a:lnTo>
                  <a:lnTo>
                    <a:pt x="154" y="28"/>
                  </a:lnTo>
                  <a:lnTo>
                    <a:pt x="156" y="30"/>
                  </a:lnTo>
                  <a:lnTo>
                    <a:pt x="160" y="30"/>
                  </a:lnTo>
                  <a:lnTo>
                    <a:pt x="158" y="32"/>
                  </a:lnTo>
                  <a:lnTo>
                    <a:pt x="158" y="34"/>
                  </a:lnTo>
                  <a:lnTo>
                    <a:pt x="160" y="38"/>
                  </a:lnTo>
                  <a:lnTo>
                    <a:pt x="160" y="38"/>
                  </a:lnTo>
                  <a:lnTo>
                    <a:pt x="158" y="38"/>
                  </a:lnTo>
                  <a:lnTo>
                    <a:pt x="156" y="34"/>
                  </a:lnTo>
                  <a:lnTo>
                    <a:pt x="154" y="34"/>
                  </a:lnTo>
                  <a:lnTo>
                    <a:pt x="154" y="32"/>
                  </a:lnTo>
                  <a:lnTo>
                    <a:pt x="152" y="34"/>
                  </a:lnTo>
                  <a:lnTo>
                    <a:pt x="150" y="36"/>
                  </a:lnTo>
                  <a:lnTo>
                    <a:pt x="150" y="34"/>
                  </a:lnTo>
                  <a:lnTo>
                    <a:pt x="148" y="34"/>
                  </a:lnTo>
                  <a:lnTo>
                    <a:pt x="148" y="36"/>
                  </a:lnTo>
                  <a:lnTo>
                    <a:pt x="146" y="38"/>
                  </a:lnTo>
                  <a:lnTo>
                    <a:pt x="146" y="40"/>
                  </a:lnTo>
                  <a:lnTo>
                    <a:pt x="148" y="42"/>
                  </a:lnTo>
                  <a:lnTo>
                    <a:pt x="150" y="44"/>
                  </a:lnTo>
                  <a:lnTo>
                    <a:pt x="148" y="42"/>
                  </a:lnTo>
                  <a:lnTo>
                    <a:pt x="148" y="42"/>
                  </a:lnTo>
                  <a:lnTo>
                    <a:pt x="146" y="44"/>
                  </a:lnTo>
                  <a:lnTo>
                    <a:pt x="144" y="46"/>
                  </a:lnTo>
                  <a:lnTo>
                    <a:pt x="142" y="48"/>
                  </a:lnTo>
                  <a:lnTo>
                    <a:pt x="142" y="48"/>
                  </a:lnTo>
                  <a:lnTo>
                    <a:pt x="144" y="46"/>
                  </a:lnTo>
                  <a:lnTo>
                    <a:pt x="142" y="44"/>
                  </a:lnTo>
                  <a:lnTo>
                    <a:pt x="144" y="40"/>
                  </a:lnTo>
                  <a:lnTo>
                    <a:pt x="144" y="34"/>
                  </a:lnTo>
                  <a:lnTo>
                    <a:pt x="142" y="34"/>
                  </a:lnTo>
                  <a:lnTo>
                    <a:pt x="140" y="40"/>
                  </a:lnTo>
                  <a:lnTo>
                    <a:pt x="140" y="42"/>
                  </a:lnTo>
                  <a:lnTo>
                    <a:pt x="140" y="44"/>
                  </a:lnTo>
                  <a:lnTo>
                    <a:pt x="138" y="46"/>
                  </a:lnTo>
                  <a:lnTo>
                    <a:pt x="138" y="44"/>
                  </a:lnTo>
                  <a:lnTo>
                    <a:pt x="138" y="42"/>
                  </a:lnTo>
                  <a:lnTo>
                    <a:pt x="138" y="38"/>
                  </a:lnTo>
                  <a:lnTo>
                    <a:pt x="136" y="38"/>
                  </a:lnTo>
                  <a:lnTo>
                    <a:pt x="134" y="38"/>
                  </a:lnTo>
                  <a:lnTo>
                    <a:pt x="132" y="42"/>
                  </a:lnTo>
                  <a:lnTo>
                    <a:pt x="134" y="44"/>
                  </a:lnTo>
                  <a:lnTo>
                    <a:pt x="134" y="46"/>
                  </a:lnTo>
                  <a:lnTo>
                    <a:pt x="136" y="48"/>
                  </a:lnTo>
                  <a:lnTo>
                    <a:pt x="138" y="50"/>
                  </a:lnTo>
                  <a:lnTo>
                    <a:pt x="136" y="54"/>
                  </a:lnTo>
                  <a:lnTo>
                    <a:pt x="134" y="50"/>
                  </a:lnTo>
                  <a:lnTo>
                    <a:pt x="132" y="48"/>
                  </a:lnTo>
                  <a:lnTo>
                    <a:pt x="130" y="44"/>
                  </a:lnTo>
                  <a:lnTo>
                    <a:pt x="130" y="44"/>
                  </a:lnTo>
                  <a:lnTo>
                    <a:pt x="126" y="44"/>
                  </a:lnTo>
                  <a:lnTo>
                    <a:pt x="126" y="46"/>
                  </a:lnTo>
                  <a:lnTo>
                    <a:pt x="130" y="48"/>
                  </a:lnTo>
                  <a:lnTo>
                    <a:pt x="132" y="48"/>
                  </a:lnTo>
                  <a:lnTo>
                    <a:pt x="132" y="50"/>
                  </a:lnTo>
                  <a:lnTo>
                    <a:pt x="130" y="50"/>
                  </a:lnTo>
                  <a:lnTo>
                    <a:pt x="128" y="50"/>
                  </a:lnTo>
                  <a:lnTo>
                    <a:pt x="130" y="52"/>
                  </a:lnTo>
                  <a:lnTo>
                    <a:pt x="126" y="52"/>
                  </a:lnTo>
                  <a:lnTo>
                    <a:pt x="126" y="48"/>
                  </a:lnTo>
                  <a:lnTo>
                    <a:pt x="126" y="48"/>
                  </a:lnTo>
                  <a:lnTo>
                    <a:pt x="126" y="46"/>
                  </a:lnTo>
                  <a:lnTo>
                    <a:pt x="124" y="48"/>
                  </a:lnTo>
                  <a:lnTo>
                    <a:pt x="124" y="50"/>
                  </a:lnTo>
                  <a:lnTo>
                    <a:pt x="124" y="52"/>
                  </a:lnTo>
                  <a:lnTo>
                    <a:pt x="124" y="54"/>
                  </a:lnTo>
                  <a:lnTo>
                    <a:pt x="122" y="54"/>
                  </a:lnTo>
                  <a:lnTo>
                    <a:pt x="120" y="54"/>
                  </a:lnTo>
                  <a:lnTo>
                    <a:pt x="118" y="56"/>
                  </a:lnTo>
                  <a:lnTo>
                    <a:pt x="118" y="56"/>
                  </a:lnTo>
                  <a:lnTo>
                    <a:pt x="120" y="56"/>
                  </a:lnTo>
                  <a:lnTo>
                    <a:pt x="122" y="58"/>
                  </a:lnTo>
                  <a:lnTo>
                    <a:pt x="120" y="58"/>
                  </a:lnTo>
                  <a:lnTo>
                    <a:pt x="118" y="60"/>
                  </a:lnTo>
                  <a:lnTo>
                    <a:pt x="120" y="60"/>
                  </a:lnTo>
                  <a:lnTo>
                    <a:pt x="118" y="62"/>
                  </a:lnTo>
                  <a:lnTo>
                    <a:pt x="116" y="62"/>
                  </a:lnTo>
                  <a:lnTo>
                    <a:pt x="116" y="62"/>
                  </a:lnTo>
                  <a:lnTo>
                    <a:pt x="118" y="64"/>
                  </a:lnTo>
                  <a:lnTo>
                    <a:pt x="116" y="64"/>
                  </a:lnTo>
                  <a:lnTo>
                    <a:pt x="114" y="62"/>
                  </a:lnTo>
                  <a:lnTo>
                    <a:pt x="112" y="62"/>
                  </a:lnTo>
                  <a:lnTo>
                    <a:pt x="112" y="64"/>
                  </a:lnTo>
                  <a:lnTo>
                    <a:pt x="112" y="66"/>
                  </a:lnTo>
                  <a:lnTo>
                    <a:pt x="112" y="66"/>
                  </a:lnTo>
                  <a:lnTo>
                    <a:pt x="110" y="68"/>
                  </a:lnTo>
                  <a:lnTo>
                    <a:pt x="108" y="70"/>
                  </a:lnTo>
                  <a:lnTo>
                    <a:pt x="110" y="70"/>
                  </a:lnTo>
                  <a:lnTo>
                    <a:pt x="116" y="68"/>
                  </a:lnTo>
                  <a:lnTo>
                    <a:pt x="116" y="70"/>
                  </a:lnTo>
                  <a:lnTo>
                    <a:pt x="118" y="68"/>
                  </a:lnTo>
                  <a:lnTo>
                    <a:pt x="120" y="68"/>
                  </a:lnTo>
                  <a:lnTo>
                    <a:pt x="120" y="70"/>
                  </a:lnTo>
                  <a:lnTo>
                    <a:pt x="118" y="72"/>
                  </a:lnTo>
                  <a:lnTo>
                    <a:pt x="118" y="74"/>
                  </a:lnTo>
                  <a:lnTo>
                    <a:pt x="118" y="76"/>
                  </a:lnTo>
                  <a:lnTo>
                    <a:pt x="116" y="74"/>
                  </a:lnTo>
                  <a:lnTo>
                    <a:pt x="116" y="72"/>
                  </a:lnTo>
                  <a:lnTo>
                    <a:pt x="114" y="74"/>
                  </a:lnTo>
                  <a:lnTo>
                    <a:pt x="114" y="72"/>
                  </a:lnTo>
                  <a:lnTo>
                    <a:pt x="112" y="72"/>
                  </a:lnTo>
                  <a:lnTo>
                    <a:pt x="112" y="72"/>
                  </a:lnTo>
                  <a:lnTo>
                    <a:pt x="112" y="74"/>
                  </a:lnTo>
                  <a:lnTo>
                    <a:pt x="110" y="74"/>
                  </a:lnTo>
                  <a:lnTo>
                    <a:pt x="108" y="74"/>
                  </a:lnTo>
                  <a:lnTo>
                    <a:pt x="110" y="74"/>
                  </a:lnTo>
                  <a:lnTo>
                    <a:pt x="110" y="76"/>
                  </a:lnTo>
                  <a:lnTo>
                    <a:pt x="110" y="76"/>
                  </a:lnTo>
                  <a:lnTo>
                    <a:pt x="108" y="78"/>
                  </a:lnTo>
                  <a:lnTo>
                    <a:pt x="108" y="80"/>
                  </a:lnTo>
                  <a:lnTo>
                    <a:pt x="108" y="82"/>
                  </a:lnTo>
                  <a:lnTo>
                    <a:pt x="108" y="80"/>
                  </a:lnTo>
                  <a:lnTo>
                    <a:pt x="108" y="76"/>
                  </a:lnTo>
                  <a:lnTo>
                    <a:pt x="106" y="76"/>
                  </a:lnTo>
                  <a:lnTo>
                    <a:pt x="104" y="76"/>
                  </a:lnTo>
                  <a:lnTo>
                    <a:pt x="102" y="76"/>
                  </a:lnTo>
                  <a:lnTo>
                    <a:pt x="102" y="76"/>
                  </a:lnTo>
                  <a:lnTo>
                    <a:pt x="102" y="74"/>
                  </a:lnTo>
                  <a:lnTo>
                    <a:pt x="100" y="74"/>
                  </a:lnTo>
                  <a:lnTo>
                    <a:pt x="98" y="76"/>
                  </a:lnTo>
                  <a:lnTo>
                    <a:pt x="100" y="78"/>
                  </a:lnTo>
                  <a:lnTo>
                    <a:pt x="104" y="78"/>
                  </a:lnTo>
                  <a:lnTo>
                    <a:pt x="106" y="80"/>
                  </a:lnTo>
                  <a:lnTo>
                    <a:pt x="104" y="82"/>
                  </a:lnTo>
                  <a:lnTo>
                    <a:pt x="100" y="82"/>
                  </a:lnTo>
                  <a:lnTo>
                    <a:pt x="98" y="82"/>
                  </a:lnTo>
                  <a:lnTo>
                    <a:pt x="98" y="82"/>
                  </a:lnTo>
                  <a:lnTo>
                    <a:pt x="96" y="84"/>
                  </a:lnTo>
                  <a:lnTo>
                    <a:pt x="98" y="84"/>
                  </a:lnTo>
                  <a:lnTo>
                    <a:pt x="96" y="88"/>
                  </a:lnTo>
                  <a:lnTo>
                    <a:pt x="98" y="86"/>
                  </a:lnTo>
                  <a:lnTo>
                    <a:pt x="100" y="84"/>
                  </a:lnTo>
                  <a:lnTo>
                    <a:pt x="102" y="84"/>
                  </a:lnTo>
                  <a:lnTo>
                    <a:pt x="104" y="86"/>
                  </a:lnTo>
                  <a:lnTo>
                    <a:pt x="100" y="86"/>
                  </a:lnTo>
                  <a:lnTo>
                    <a:pt x="100" y="88"/>
                  </a:lnTo>
                  <a:lnTo>
                    <a:pt x="100" y="90"/>
                  </a:lnTo>
                  <a:lnTo>
                    <a:pt x="104" y="92"/>
                  </a:lnTo>
                  <a:lnTo>
                    <a:pt x="104" y="94"/>
                  </a:lnTo>
                  <a:lnTo>
                    <a:pt x="102" y="92"/>
                  </a:lnTo>
                  <a:lnTo>
                    <a:pt x="100" y="92"/>
                  </a:lnTo>
                  <a:lnTo>
                    <a:pt x="98" y="90"/>
                  </a:lnTo>
                  <a:lnTo>
                    <a:pt x="96" y="90"/>
                  </a:lnTo>
                  <a:lnTo>
                    <a:pt x="96" y="92"/>
                  </a:lnTo>
                  <a:lnTo>
                    <a:pt x="98" y="94"/>
                  </a:lnTo>
                  <a:lnTo>
                    <a:pt x="94" y="94"/>
                  </a:lnTo>
                  <a:lnTo>
                    <a:pt x="92" y="96"/>
                  </a:lnTo>
                  <a:lnTo>
                    <a:pt x="92" y="96"/>
                  </a:lnTo>
                  <a:lnTo>
                    <a:pt x="94" y="98"/>
                  </a:lnTo>
                  <a:lnTo>
                    <a:pt x="98" y="96"/>
                  </a:lnTo>
                  <a:lnTo>
                    <a:pt x="98" y="98"/>
                  </a:lnTo>
                  <a:lnTo>
                    <a:pt x="100" y="98"/>
                  </a:lnTo>
                  <a:lnTo>
                    <a:pt x="100" y="98"/>
                  </a:lnTo>
                  <a:lnTo>
                    <a:pt x="102" y="100"/>
                  </a:lnTo>
                  <a:lnTo>
                    <a:pt x="102" y="102"/>
                  </a:lnTo>
                  <a:lnTo>
                    <a:pt x="98" y="98"/>
                  </a:lnTo>
                  <a:lnTo>
                    <a:pt x="96" y="98"/>
                  </a:lnTo>
                  <a:lnTo>
                    <a:pt x="96" y="100"/>
                  </a:lnTo>
                  <a:lnTo>
                    <a:pt x="92" y="100"/>
                  </a:lnTo>
                  <a:lnTo>
                    <a:pt x="92" y="102"/>
                  </a:lnTo>
                  <a:lnTo>
                    <a:pt x="90" y="104"/>
                  </a:lnTo>
                  <a:lnTo>
                    <a:pt x="90" y="102"/>
                  </a:lnTo>
                  <a:lnTo>
                    <a:pt x="86" y="104"/>
                  </a:lnTo>
                  <a:lnTo>
                    <a:pt x="84" y="104"/>
                  </a:lnTo>
                  <a:lnTo>
                    <a:pt x="84" y="106"/>
                  </a:lnTo>
                  <a:lnTo>
                    <a:pt x="86" y="106"/>
                  </a:lnTo>
                  <a:lnTo>
                    <a:pt x="88" y="108"/>
                  </a:lnTo>
                  <a:lnTo>
                    <a:pt x="86" y="108"/>
                  </a:lnTo>
                  <a:lnTo>
                    <a:pt x="84" y="108"/>
                  </a:lnTo>
                  <a:lnTo>
                    <a:pt x="84" y="108"/>
                  </a:lnTo>
                  <a:lnTo>
                    <a:pt x="86" y="110"/>
                  </a:lnTo>
                  <a:lnTo>
                    <a:pt x="84" y="112"/>
                  </a:lnTo>
                  <a:lnTo>
                    <a:pt x="84" y="110"/>
                  </a:lnTo>
                  <a:lnTo>
                    <a:pt x="82" y="110"/>
                  </a:lnTo>
                  <a:lnTo>
                    <a:pt x="82" y="110"/>
                  </a:lnTo>
                  <a:lnTo>
                    <a:pt x="84" y="112"/>
                  </a:lnTo>
                  <a:lnTo>
                    <a:pt x="82" y="112"/>
                  </a:lnTo>
                  <a:lnTo>
                    <a:pt x="84" y="114"/>
                  </a:lnTo>
                  <a:lnTo>
                    <a:pt x="84" y="114"/>
                  </a:lnTo>
                  <a:lnTo>
                    <a:pt x="84" y="116"/>
                  </a:lnTo>
                  <a:lnTo>
                    <a:pt x="82" y="116"/>
                  </a:lnTo>
                  <a:lnTo>
                    <a:pt x="80" y="114"/>
                  </a:lnTo>
                  <a:lnTo>
                    <a:pt x="80" y="116"/>
                  </a:lnTo>
                  <a:lnTo>
                    <a:pt x="80" y="118"/>
                  </a:lnTo>
                  <a:lnTo>
                    <a:pt x="82" y="118"/>
                  </a:lnTo>
                  <a:lnTo>
                    <a:pt x="84" y="118"/>
                  </a:lnTo>
                  <a:lnTo>
                    <a:pt x="84" y="120"/>
                  </a:lnTo>
                  <a:lnTo>
                    <a:pt x="86" y="120"/>
                  </a:lnTo>
                  <a:lnTo>
                    <a:pt x="88" y="120"/>
                  </a:lnTo>
                  <a:lnTo>
                    <a:pt x="86" y="122"/>
                  </a:lnTo>
                  <a:lnTo>
                    <a:pt x="86" y="122"/>
                  </a:lnTo>
                  <a:lnTo>
                    <a:pt x="84" y="122"/>
                  </a:lnTo>
                  <a:lnTo>
                    <a:pt x="84" y="122"/>
                  </a:lnTo>
                  <a:lnTo>
                    <a:pt x="80" y="122"/>
                  </a:lnTo>
                  <a:lnTo>
                    <a:pt x="78" y="124"/>
                  </a:lnTo>
                  <a:lnTo>
                    <a:pt x="78" y="124"/>
                  </a:lnTo>
                  <a:lnTo>
                    <a:pt x="80" y="124"/>
                  </a:lnTo>
                  <a:lnTo>
                    <a:pt x="82" y="126"/>
                  </a:lnTo>
                  <a:lnTo>
                    <a:pt x="82" y="128"/>
                  </a:lnTo>
                  <a:lnTo>
                    <a:pt x="82" y="130"/>
                  </a:lnTo>
                  <a:lnTo>
                    <a:pt x="80" y="128"/>
                  </a:lnTo>
                  <a:lnTo>
                    <a:pt x="80" y="128"/>
                  </a:lnTo>
                  <a:lnTo>
                    <a:pt x="78" y="128"/>
                  </a:lnTo>
                  <a:lnTo>
                    <a:pt x="78" y="130"/>
                  </a:lnTo>
                  <a:lnTo>
                    <a:pt x="78" y="132"/>
                  </a:lnTo>
                  <a:lnTo>
                    <a:pt x="80" y="132"/>
                  </a:lnTo>
                  <a:lnTo>
                    <a:pt x="80" y="134"/>
                  </a:lnTo>
                  <a:lnTo>
                    <a:pt x="78" y="134"/>
                  </a:lnTo>
                  <a:lnTo>
                    <a:pt x="78" y="132"/>
                  </a:lnTo>
                  <a:lnTo>
                    <a:pt x="76" y="134"/>
                  </a:lnTo>
                  <a:lnTo>
                    <a:pt x="76" y="136"/>
                  </a:lnTo>
                  <a:lnTo>
                    <a:pt x="78" y="136"/>
                  </a:lnTo>
                  <a:lnTo>
                    <a:pt x="78" y="136"/>
                  </a:lnTo>
                  <a:lnTo>
                    <a:pt x="78" y="138"/>
                  </a:lnTo>
                  <a:lnTo>
                    <a:pt x="76" y="136"/>
                  </a:lnTo>
                  <a:lnTo>
                    <a:pt x="74" y="138"/>
                  </a:lnTo>
                  <a:lnTo>
                    <a:pt x="74" y="140"/>
                  </a:lnTo>
                  <a:lnTo>
                    <a:pt x="76" y="140"/>
                  </a:lnTo>
                  <a:lnTo>
                    <a:pt x="76" y="142"/>
                  </a:lnTo>
                  <a:lnTo>
                    <a:pt x="76" y="144"/>
                  </a:lnTo>
                  <a:lnTo>
                    <a:pt x="78" y="144"/>
                  </a:lnTo>
                  <a:lnTo>
                    <a:pt x="78" y="142"/>
                  </a:lnTo>
                  <a:lnTo>
                    <a:pt x="80" y="142"/>
                  </a:lnTo>
                  <a:lnTo>
                    <a:pt x="78" y="144"/>
                  </a:lnTo>
                  <a:lnTo>
                    <a:pt x="78" y="144"/>
                  </a:lnTo>
                  <a:lnTo>
                    <a:pt x="76" y="146"/>
                  </a:lnTo>
                  <a:lnTo>
                    <a:pt x="74" y="146"/>
                  </a:lnTo>
                  <a:lnTo>
                    <a:pt x="72" y="148"/>
                  </a:lnTo>
                  <a:lnTo>
                    <a:pt x="72" y="148"/>
                  </a:lnTo>
                  <a:lnTo>
                    <a:pt x="70" y="150"/>
                  </a:lnTo>
                  <a:lnTo>
                    <a:pt x="68" y="150"/>
                  </a:lnTo>
                  <a:lnTo>
                    <a:pt x="70" y="152"/>
                  </a:lnTo>
                  <a:lnTo>
                    <a:pt x="70" y="152"/>
                  </a:lnTo>
                  <a:lnTo>
                    <a:pt x="66" y="152"/>
                  </a:lnTo>
                  <a:lnTo>
                    <a:pt x="64" y="154"/>
                  </a:lnTo>
                  <a:lnTo>
                    <a:pt x="66" y="156"/>
                  </a:lnTo>
                  <a:lnTo>
                    <a:pt x="68" y="156"/>
                  </a:lnTo>
                  <a:lnTo>
                    <a:pt x="66" y="158"/>
                  </a:lnTo>
                  <a:lnTo>
                    <a:pt x="64" y="160"/>
                  </a:lnTo>
                  <a:lnTo>
                    <a:pt x="64" y="160"/>
                  </a:lnTo>
                  <a:lnTo>
                    <a:pt x="62" y="158"/>
                  </a:lnTo>
                  <a:lnTo>
                    <a:pt x="62" y="156"/>
                  </a:lnTo>
                  <a:lnTo>
                    <a:pt x="60" y="158"/>
                  </a:lnTo>
                  <a:lnTo>
                    <a:pt x="60" y="158"/>
                  </a:lnTo>
                  <a:lnTo>
                    <a:pt x="60" y="160"/>
                  </a:lnTo>
                  <a:lnTo>
                    <a:pt x="58" y="160"/>
                  </a:lnTo>
                  <a:lnTo>
                    <a:pt x="58" y="162"/>
                  </a:lnTo>
                  <a:lnTo>
                    <a:pt x="58" y="162"/>
                  </a:lnTo>
                  <a:lnTo>
                    <a:pt x="56" y="162"/>
                  </a:lnTo>
                  <a:lnTo>
                    <a:pt x="56" y="164"/>
                  </a:lnTo>
                  <a:lnTo>
                    <a:pt x="56" y="166"/>
                  </a:lnTo>
                  <a:lnTo>
                    <a:pt x="52" y="168"/>
                  </a:lnTo>
                  <a:lnTo>
                    <a:pt x="54" y="168"/>
                  </a:lnTo>
                  <a:lnTo>
                    <a:pt x="52" y="170"/>
                  </a:lnTo>
                  <a:lnTo>
                    <a:pt x="52" y="172"/>
                  </a:lnTo>
                  <a:lnTo>
                    <a:pt x="50" y="174"/>
                  </a:lnTo>
                  <a:lnTo>
                    <a:pt x="50" y="174"/>
                  </a:lnTo>
                  <a:lnTo>
                    <a:pt x="52" y="174"/>
                  </a:lnTo>
                  <a:lnTo>
                    <a:pt x="54" y="174"/>
                  </a:lnTo>
                  <a:lnTo>
                    <a:pt x="54" y="174"/>
                  </a:lnTo>
                  <a:lnTo>
                    <a:pt x="52" y="176"/>
                  </a:lnTo>
                  <a:lnTo>
                    <a:pt x="52" y="178"/>
                  </a:lnTo>
                  <a:lnTo>
                    <a:pt x="52" y="180"/>
                  </a:lnTo>
                  <a:lnTo>
                    <a:pt x="56" y="178"/>
                  </a:lnTo>
                  <a:lnTo>
                    <a:pt x="58" y="178"/>
                  </a:lnTo>
                  <a:lnTo>
                    <a:pt x="62" y="174"/>
                  </a:lnTo>
                  <a:lnTo>
                    <a:pt x="62" y="174"/>
                  </a:lnTo>
                  <a:lnTo>
                    <a:pt x="60" y="174"/>
                  </a:lnTo>
                  <a:lnTo>
                    <a:pt x="62" y="172"/>
                  </a:lnTo>
                  <a:lnTo>
                    <a:pt x="62" y="168"/>
                  </a:lnTo>
                  <a:lnTo>
                    <a:pt x="64" y="168"/>
                  </a:lnTo>
                  <a:lnTo>
                    <a:pt x="64" y="168"/>
                  </a:lnTo>
                  <a:lnTo>
                    <a:pt x="66" y="168"/>
                  </a:lnTo>
                  <a:lnTo>
                    <a:pt x="68" y="168"/>
                  </a:lnTo>
                  <a:lnTo>
                    <a:pt x="64" y="170"/>
                  </a:lnTo>
                  <a:lnTo>
                    <a:pt x="64" y="172"/>
                  </a:lnTo>
                  <a:lnTo>
                    <a:pt x="68" y="172"/>
                  </a:lnTo>
                  <a:lnTo>
                    <a:pt x="66" y="174"/>
                  </a:lnTo>
                  <a:lnTo>
                    <a:pt x="64" y="174"/>
                  </a:lnTo>
                  <a:lnTo>
                    <a:pt x="62" y="178"/>
                  </a:lnTo>
                  <a:lnTo>
                    <a:pt x="64" y="180"/>
                  </a:lnTo>
                  <a:lnTo>
                    <a:pt x="62" y="180"/>
                  </a:lnTo>
                  <a:lnTo>
                    <a:pt x="62" y="182"/>
                  </a:lnTo>
                  <a:lnTo>
                    <a:pt x="60" y="182"/>
                  </a:lnTo>
                  <a:lnTo>
                    <a:pt x="58" y="180"/>
                  </a:lnTo>
                  <a:lnTo>
                    <a:pt x="56" y="180"/>
                  </a:lnTo>
                  <a:lnTo>
                    <a:pt x="54" y="182"/>
                  </a:lnTo>
                  <a:lnTo>
                    <a:pt x="54" y="184"/>
                  </a:lnTo>
                  <a:lnTo>
                    <a:pt x="52" y="186"/>
                  </a:lnTo>
                  <a:lnTo>
                    <a:pt x="50" y="186"/>
                  </a:lnTo>
                  <a:lnTo>
                    <a:pt x="52" y="184"/>
                  </a:lnTo>
                  <a:lnTo>
                    <a:pt x="52" y="184"/>
                  </a:lnTo>
                  <a:lnTo>
                    <a:pt x="52" y="182"/>
                  </a:lnTo>
                  <a:lnTo>
                    <a:pt x="52" y="180"/>
                  </a:lnTo>
                  <a:lnTo>
                    <a:pt x="50" y="178"/>
                  </a:lnTo>
                  <a:lnTo>
                    <a:pt x="48" y="178"/>
                  </a:lnTo>
                  <a:lnTo>
                    <a:pt x="48" y="180"/>
                  </a:lnTo>
                  <a:lnTo>
                    <a:pt x="44" y="180"/>
                  </a:lnTo>
                  <a:lnTo>
                    <a:pt x="44" y="180"/>
                  </a:lnTo>
                  <a:lnTo>
                    <a:pt x="48" y="180"/>
                  </a:lnTo>
                  <a:lnTo>
                    <a:pt x="44" y="184"/>
                  </a:lnTo>
                  <a:lnTo>
                    <a:pt x="42" y="182"/>
                  </a:lnTo>
                  <a:lnTo>
                    <a:pt x="40" y="182"/>
                  </a:lnTo>
                  <a:lnTo>
                    <a:pt x="38" y="184"/>
                  </a:lnTo>
                  <a:lnTo>
                    <a:pt x="40" y="186"/>
                  </a:lnTo>
                  <a:lnTo>
                    <a:pt x="42" y="184"/>
                  </a:lnTo>
                  <a:lnTo>
                    <a:pt x="42" y="186"/>
                  </a:lnTo>
                  <a:lnTo>
                    <a:pt x="40" y="186"/>
                  </a:lnTo>
                  <a:lnTo>
                    <a:pt x="38" y="188"/>
                  </a:lnTo>
                  <a:lnTo>
                    <a:pt x="36" y="188"/>
                  </a:lnTo>
                  <a:lnTo>
                    <a:pt x="36" y="188"/>
                  </a:lnTo>
                  <a:lnTo>
                    <a:pt x="36" y="188"/>
                  </a:lnTo>
                  <a:lnTo>
                    <a:pt x="38" y="190"/>
                  </a:lnTo>
                  <a:lnTo>
                    <a:pt x="40" y="190"/>
                  </a:lnTo>
                  <a:lnTo>
                    <a:pt x="40" y="192"/>
                  </a:lnTo>
                  <a:lnTo>
                    <a:pt x="42" y="192"/>
                  </a:lnTo>
                  <a:lnTo>
                    <a:pt x="42" y="194"/>
                  </a:lnTo>
                  <a:lnTo>
                    <a:pt x="38" y="192"/>
                  </a:lnTo>
                  <a:lnTo>
                    <a:pt x="38" y="190"/>
                  </a:lnTo>
                  <a:lnTo>
                    <a:pt x="36" y="190"/>
                  </a:lnTo>
                  <a:lnTo>
                    <a:pt x="34" y="188"/>
                  </a:lnTo>
                  <a:lnTo>
                    <a:pt x="34" y="188"/>
                  </a:lnTo>
                  <a:lnTo>
                    <a:pt x="32" y="188"/>
                  </a:lnTo>
                  <a:lnTo>
                    <a:pt x="32" y="190"/>
                  </a:lnTo>
                  <a:lnTo>
                    <a:pt x="34" y="192"/>
                  </a:lnTo>
                  <a:lnTo>
                    <a:pt x="36" y="194"/>
                  </a:lnTo>
                  <a:lnTo>
                    <a:pt x="38" y="194"/>
                  </a:lnTo>
                  <a:lnTo>
                    <a:pt x="40" y="196"/>
                  </a:lnTo>
                  <a:lnTo>
                    <a:pt x="38" y="196"/>
                  </a:lnTo>
                  <a:lnTo>
                    <a:pt x="34" y="194"/>
                  </a:lnTo>
                  <a:lnTo>
                    <a:pt x="30" y="190"/>
                  </a:lnTo>
                  <a:lnTo>
                    <a:pt x="30" y="192"/>
                  </a:lnTo>
                  <a:lnTo>
                    <a:pt x="28" y="190"/>
                  </a:lnTo>
                  <a:lnTo>
                    <a:pt x="26" y="190"/>
                  </a:lnTo>
                  <a:lnTo>
                    <a:pt x="24" y="188"/>
                  </a:lnTo>
                  <a:lnTo>
                    <a:pt x="22" y="190"/>
                  </a:lnTo>
                  <a:lnTo>
                    <a:pt x="24" y="192"/>
                  </a:lnTo>
                  <a:lnTo>
                    <a:pt x="22" y="194"/>
                  </a:lnTo>
                  <a:lnTo>
                    <a:pt x="24" y="194"/>
                  </a:lnTo>
                  <a:lnTo>
                    <a:pt x="28" y="194"/>
                  </a:lnTo>
                  <a:lnTo>
                    <a:pt x="28" y="194"/>
                  </a:lnTo>
                  <a:lnTo>
                    <a:pt x="26" y="196"/>
                  </a:lnTo>
                  <a:lnTo>
                    <a:pt x="28" y="196"/>
                  </a:lnTo>
                  <a:lnTo>
                    <a:pt x="30" y="194"/>
                  </a:lnTo>
                  <a:lnTo>
                    <a:pt x="32" y="194"/>
                  </a:lnTo>
                  <a:lnTo>
                    <a:pt x="32" y="196"/>
                  </a:lnTo>
                  <a:lnTo>
                    <a:pt x="28" y="198"/>
                  </a:lnTo>
                  <a:lnTo>
                    <a:pt x="26" y="200"/>
                  </a:lnTo>
                  <a:lnTo>
                    <a:pt x="24" y="200"/>
                  </a:lnTo>
                  <a:lnTo>
                    <a:pt x="22" y="196"/>
                  </a:lnTo>
                  <a:lnTo>
                    <a:pt x="22" y="196"/>
                  </a:lnTo>
                  <a:lnTo>
                    <a:pt x="20" y="198"/>
                  </a:lnTo>
                  <a:lnTo>
                    <a:pt x="18" y="196"/>
                  </a:lnTo>
                  <a:lnTo>
                    <a:pt x="16" y="196"/>
                  </a:lnTo>
                  <a:lnTo>
                    <a:pt x="16" y="196"/>
                  </a:lnTo>
                  <a:lnTo>
                    <a:pt x="14" y="198"/>
                  </a:lnTo>
                  <a:lnTo>
                    <a:pt x="14" y="198"/>
                  </a:lnTo>
                  <a:lnTo>
                    <a:pt x="18" y="198"/>
                  </a:lnTo>
                  <a:lnTo>
                    <a:pt x="20" y="200"/>
                  </a:lnTo>
                  <a:lnTo>
                    <a:pt x="24" y="202"/>
                  </a:lnTo>
                  <a:lnTo>
                    <a:pt x="22" y="204"/>
                  </a:lnTo>
                  <a:lnTo>
                    <a:pt x="24" y="206"/>
                  </a:lnTo>
                  <a:lnTo>
                    <a:pt x="22" y="206"/>
                  </a:lnTo>
                  <a:lnTo>
                    <a:pt x="22" y="206"/>
                  </a:lnTo>
                  <a:lnTo>
                    <a:pt x="22" y="202"/>
                  </a:lnTo>
                  <a:lnTo>
                    <a:pt x="20" y="202"/>
                  </a:lnTo>
                  <a:lnTo>
                    <a:pt x="16" y="202"/>
                  </a:lnTo>
                  <a:lnTo>
                    <a:pt x="18" y="204"/>
                  </a:lnTo>
                  <a:lnTo>
                    <a:pt x="18" y="204"/>
                  </a:lnTo>
                  <a:lnTo>
                    <a:pt x="14" y="202"/>
                  </a:lnTo>
                  <a:lnTo>
                    <a:pt x="12" y="206"/>
                  </a:lnTo>
                  <a:lnTo>
                    <a:pt x="14" y="208"/>
                  </a:lnTo>
                  <a:lnTo>
                    <a:pt x="12" y="208"/>
                  </a:lnTo>
                  <a:lnTo>
                    <a:pt x="12" y="208"/>
                  </a:lnTo>
                  <a:lnTo>
                    <a:pt x="10" y="206"/>
                  </a:lnTo>
                  <a:lnTo>
                    <a:pt x="8" y="206"/>
                  </a:lnTo>
                  <a:lnTo>
                    <a:pt x="8" y="208"/>
                  </a:lnTo>
                  <a:lnTo>
                    <a:pt x="8" y="208"/>
                  </a:lnTo>
                  <a:lnTo>
                    <a:pt x="6" y="206"/>
                  </a:lnTo>
                  <a:lnTo>
                    <a:pt x="4" y="204"/>
                  </a:lnTo>
                  <a:lnTo>
                    <a:pt x="2" y="206"/>
                  </a:lnTo>
                  <a:lnTo>
                    <a:pt x="4" y="206"/>
                  </a:lnTo>
                  <a:lnTo>
                    <a:pt x="6" y="208"/>
                  </a:lnTo>
                  <a:lnTo>
                    <a:pt x="4" y="210"/>
                  </a:lnTo>
                  <a:lnTo>
                    <a:pt x="6" y="210"/>
                  </a:lnTo>
                  <a:lnTo>
                    <a:pt x="8" y="210"/>
                  </a:lnTo>
                  <a:lnTo>
                    <a:pt x="12" y="210"/>
                  </a:lnTo>
                  <a:lnTo>
                    <a:pt x="14" y="212"/>
                  </a:lnTo>
                  <a:lnTo>
                    <a:pt x="18" y="212"/>
                  </a:lnTo>
                  <a:lnTo>
                    <a:pt x="18" y="212"/>
                  </a:lnTo>
                  <a:lnTo>
                    <a:pt x="20" y="212"/>
                  </a:lnTo>
                  <a:lnTo>
                    <a:pt x="18" y="214"/>
                  </a:lnTo>
                  <a:lnTo>
                    <a:pt x="16" y="214"/>
                  </a:lnTo>
                  <a:lnTo>
                    <a:pt x="14" y="214"/>
                  </a:lnTo>
                  <a:lnTo>
                    <a:pt x="10" y="212"/>
                  </a:lnTo>
                  <a:lnTo>
                    <a:pt x="8" y="212"/>
                  </a:lnTo>
                  <a:lnTo>
                    <a:pt x="6" y="212"/>
                  </a:lnTo>
                  <a:lnTo>
                    <a:pt x="4" y="214"/>
                  </a:lnTo>
                  <a:lnTo>
                    <a:pt x="2" y="214"/>
                  </a:lnTo>
                  <a:lnTo>
                    <a:pt x="2" y="216"/>
                  </a:lnTo>
                  <a:lnTo>
                    <a:pt x="6" y="216"/>
                  </a:lnTo>
                  <a:lnTo>
                    <a:pt x="4" y="218"/>
                  </a:lnTo>
                  <a:lnTo>
                    <a:pt x="6" y="220"/>
                  </a:lnTo>
                  <a:lnTo>
                    <a:pt x="8" y="218"/>
                  </a:lnTo>
                  <a:lnTo>
                    <a:pt x="10" y="218"/>
                  </a:lnTo>
                  <a:lnTo>
                    <a:pt x="8" y="220"/>
                  </a:lnTo>
                  <a:lnTo>
                    <a:pt x="6" y="220"/>
                  </a:lnTo>
                  <a:lnTo>
                    <a:pt x="4" y="220"/>
                  </a:lnTo>
                  <a:lnTo>
                    <a:pt x="4" y="220"/>
                  </a:lnTo>
                  <a:lnTo>
                    <a:pt x="2" y="222"/>
                  </a:lnTo>
                  <a:lnTo>
                    <a:pt x="4" y="222"/>
                  </a:lnTo>
                  <a:lnTo>
                    <a:pt x="6" y="222"/>
                  </a:lnTo>
                  <a:lnTo>
                    <a:pt x="4" y="222"/>
                  </a:lnTo>
                  <a:lnTo>
                    <a:pt x="2" y="222"/>
                  </a:lnTo>
                  <a:lnTo>
                    <a:pt x="4" y="224"/>
                  </a:lnTo>
                  <a:lnTo>
                    <a:pt x="4" y="224"/>
                  </a:lnTo>
                  <a:lnTo>
                    <a:pt x="6" y="226"/>
                  </a:lnTo>
                  <a:lnTo>
                    <a:pt x="8" y="226"/>
                  </a:lnTo>
                  <a:lnTo>
                    <a:pt x="10" y="226"/>
                  </a:lnTo>
                  <a:lnTo>
                    <a:pt x="14" y="224"/>
                  </a:lnTo>
                  <a:lnTo>
                    <a:pt x="16" y="226"/>
                  </a:lnTo>
                  <a:lnTo>
                    <a:pt x="16" y="226"/>
                  </a:lnTo>
                  <a:lnTo>
                    <a:pt x="18" y="224"/>
                  </a:lnTo>
                  <a:lnTo>
                    <a:pt x="18" y="222"/>
                  </a:lnTo>
                  <a:lnTo>
                    <a:pt x="20" y="222"/>
                  </a:lnTo>
                  <a:lnTo>
                    <a:pt x="20" y="224"/>
                  </a:lnTo>
                  <a:lnTo>
                    <a:pt x="22" y="224"/>
                  </a:lnTo>
                  <a:lnTo>
                    <a:pt x="26" y="222"/>
                  </a:lnTo>
                  <a:lnTo>
                    <a:pt x="26" y="222"/>
                  </a:lnTo>
                  <a:lnTo>
                    <a:pt x="26" y="224"/>
                  </a:lnTo>
                  <a:lnTo>
                    <a:pt x="24" y="224"/>
                  </a:lnTo>
                  <a:lnTo>
                    <a:pt x="28" y="226"/>
                  </a:lnTo>
                  <a:lnTo>
                    <a:pt x="28" y="224"/>
                  </a:lnTo>
                  <a:lnTo>
                    <a:pt x="28" y="222"/>
                  </a:lnTo>
                  <a:lnTo>
                    <a:pt x="30" y="220"/>
                  </a:lnTo>
                  <a:lnTo>
                    <a:pt x="30" y="222"/>
                  </a:lnTo>
                  <a:lnTo>
                    <a:pt x="30" y="224"/>
                  </a:lnTo>
                  <a:lnTo>
                    <a:pt x="30" y="226"/>
                  </a:lnTo>
                  <a:lnTo>
                    <a:pt x="26" y="228"/>
                  </a:lnTo>
                  <a:lnTo>
                    <a:pt x="24" y="228"/>
                  </a:lnTo>
                  <a:lnTo>
                    <a:pt x="26" y="230"/>
                  </a:lnTo>
                  <a:lnTo>
                    <a:pt x="24" y="230"/>
                  </a:lnTo>
                  <a:lnTo>
                    <a:pt x="22" y="230"/>
                  </a:lnTo>
                  <a:lnTo>
                    <a:pt x="22" y="230"/>
                  </a:lnTo>
                  <a:lnTo>
                    <a:pt x="22" y="228"/>
                  </a:lnTo>
                  <a:lnTo>
                    <a:pt x="22" y="226"/>
                  </a:lnTo>
                  <a:lnTo>
                    <a:pt x="20" y="226"/>
                  </a:lnTo>
                  <a:lnTo>
                    <a:pt x="18" y="228"/>
                  </a:lnTo>
                  <a:lnTo>
                    <a:pt x="18" y="230"/>
                  </a:lnTo>
                  <a:lnTo>
                    <a:pt x="16" y="228"/>
                  </a:lnTo>
                  <a:lnTo>
                    <a:pt x="14" y="228"/>
                  </a:lnTo>
                  <a:lnTo>
                    <a:pt x="10" y="228"/>
                  </a:lnTo>
                  <a:lnTo>
                    <a:pt x="10" y="228"/>
                  </a:lnTo>
                  <a:lnTo>
                    <a:pt x="6" y="228"/>
                  </a:lnTo>
                  <a:lnTo>
                    <a:pt x="4" y="228"/>
                  </a:lnTo>
                  <a:lnTo>
                    <a:pt x="2" y="228"/>
                  </a:lnTo>
                  <a:lnTo>
                    <a:pt x="2" y="228"/>
                  </a:lnTo>
                  <a:lnTo>
                    <a:pt x="4" y="230"/>
                  </a:lnTo>
                  <a:lnTo>
                    <a:pt x="2" y="230"/>
                  </a:lnTo>
                  <a:lnTo>
                    <a:pt x="4" y="232"/>
                  </a:lnTo>
                  <a:lnTo>
                    <a:pt x="6" y="232"/>
                  </a:lnTo>
                  <a:lnTo>
                    <a:pt x="6" y="230"/>
                  </a:lnTo>
                  <a:lnTo>
                    <a:pt x="8" y="230"/>
                  </a:lnTo>
                  <a:lnTo>
                    <a:pt x="6" y="232"/>
                  </a:lnTo>
                  <a:lnTo>
                    <a:pt x="6" y="234"/>
                  </a:lnTo>
                  <a:lnTo>
                    <a:pt x="6" y="236"/>
                  </a:lnTo>
                  <a:lnTo>
                    <a:pt x="4" y="234"/>
                  </a:lnTo>
                  <a:lnTo>
                    <a:pt x="4" y="236"/>
                  </a:lnTo>
                  <a:lnTo>
                    <a:pt x="6" y="238"/>
                  </a:lnTo>
                  <a:lnTo>
                    <a:pt x="10" y="234"/>
                  </a:lnTo>
                  <a:lnTo>
                    <a:pt x="12" y="236"/>
                  </a:lnTo>
                  <a:lnTo>
                    <a:pt x="10" y="236"/>
                  </a:lnTo>
                  <a:lnTo>
                    <a:pt x="12" y="238"/>
                  </a:lnTo>
                  <a:lnTo>
                    <a:pt x="8" y="240"/>
                  </a:lnTo>
                  <a:lnTo>
                    <a:pt x="8" y="240"/>
                  </a:lnTo>
                  <a:lnTo>
                    <a:pt x="10" y="242"/>
                  </a:lnTo>
                  <a:lnTo>
                    <a:pt x="10" y="242"/>
                  </a:lnTo>
                  <a:lnTo>
                    <a:pt x="10" y="244"/>
                  </a:lnTo>
                  <a:lnTo>
                    <a:pt x="10" y="246"/>
                  </a:lnTo>
                  <a:lnTo>
                    <a:pt x="10" y="246"/>
                  </a:lnTo>
                  <a:lnTo>
                    <a:pt x="12" y="244"/>
                  </a:lnTo>
                  <a:lnTo>
                    <a:pt x="14" y="244"/>
                  </a:lnTo>
                  <a:lnTo>
                    <a:pt x="16" y="240"/>
                  </a:lnTo>
                  <a:lnTo>
                    <a:pt x="20" y="238"/>
                  </a:lnTo>
                  <a:lnTo>
                    <a:pt x="22" y="238"/>
                  </a:lnTo>
                  <a:lnTo>
                    <a:pt x="24" y="238"/>
                  </a:lnTo>
                  <a:lnTo>
                    <a:pt x="22" y="240"/>
                  </a:lnTo>
                  <a:lnTo>
                    <a:pt x="20" y="242"/>
                  </a:lnTo>
                  <a:lnTo>
                    <a:pt x="20" y="244"/>
                  </a:lnTo>
                  <a:lnTo>
                    <a:pt x="20" y="246"/>
                  </a:lnTo>
                  <a:lnTo>
                    <a:pt x="18" y="244"/>
                  </a:lnTo>
                  <a:lnTo>
                    <a:pt x="18" y="242"/>
                  </a:lnTo>
                  <a:lnTo>
                    <a:pt x="16" y="242"/>
                  </a:lnTo>
                  <a:lnTo>
                    <a:pt x="16" y="244"/>
                  </a:lnTo>
                  <a:lnTo>
                    <a:pt x="14" y="244"/>
                  </a:lnTo>
                  <a:lnTo>
                    <a:pt x="16" y="246"/>
                  </a:lnTo>
                  <a:lnTo>
                    <a:pt x="14" y="248"/>
                  </a:lnTo>
                  <a:lnTo>
                    <a:pt x="14" y="248"/>
                  </a:lnTo>
                  <a:lnTo>
                    <a:pt x="12" y="250"/>
                  </a:lnTo>
                  <a:lnTo>
                    <a:pt x="14" y="250"/>
                  </a:lnTo>
                  <a:lnTo>
                    <a:pt x="16" y="250"/>
                  </a:lnTo>
                  <a:lnTo>
                    <a:pt x="18" y="252"/>
                  </a:lnTo>
                  <a:lnTo>
                    <a:pt x="16" y="252"/>
                  </a:lnTo>
                  <a:lnTo>
                    <a:pt x="14" y="254"/>
                  </a:lnTo>
                  <a:lnTo>
                    <a:pt x="14" y="256"/>
                  </a:lnTo>
                  <a:lnTo>
                    <a:pt x="12" y="254"/>
                  </a:lnTo>
                  <a:lnTo>
                    <a:pt x="10" y="254"/>
                  </a:lnTo>
                  <a:lnTo>
                    <a:pt x="10" y="256"/>
                  </a:lnTo>
                  <a:lnTo>
                    <a:pt x="10" y="254"/>
                  </a:lnTo>
                  <a:lnTo>
                    <a:pt x="8" y="254"/>
                  </a:lnTo>
                  <a:lnTo>
                    <a:pt x="6" y="258"/>
                  </a:lnTo>
                  <a:lnTo>
                    <a:pt x="6" y="260"/>
                  </a:lnTo>
                  <a:lnTo>
                    <a:pt x="10" y="264"/>
                  </a:lnTo>
                  <a:lnTo>
                    <a:pt x="10" y="262"/>
                  </a:lnTo>
                  <a:lnTo>
                    <a:pt x="12" y="262"/>
                  </a:lnTo>
                  <a:lnTo>
                    <a:pt x="14" y="262"/>
                  </a:lnTo>
                  <a:lnTo>
                    <a:pt x="12" y="260"/>
                  </a:lnTo>
                  <a:lnTo>
                    <a:pt x="14" y="258"/>
                  </a:lnTo>
                  <a:lnTo>
                    <a:pt x="16" y="260"/>
                  </a:lnTo>
                  <a:lnTo>
                    <a:pt x="16" y="260"/>
                  </a:lnTo>
                  <a:lnTo>
                    <a:pt x="16" y="262"/>
                  </a:lnTo>
                  <a:lnTo>
                    <a:pt x="16" y="264"/>
                  </a:lnTo>
                  <a:lnTo>
                    <a:pt x="14" y="264"/>
                  </a:lnTo>
                  <a:lnTo>
                    <a:pt x="16" y="268"/>
                  </a:lnTo>
                  <a:lnTo>
                    <a:pt x="16" y="268"/>
                  </a:lnTo>
                  <a:lnTo>
                    <a:pt x="20" y="266"/>
                  </a:lnTo>
                  <a:lnTo>
                    <a:pt x="22" y="268"/>
                  </a:lnTo>
                  <a:lnTo>
                    <a:pt x="18" y="268"/>
                  </a:lnTo>
                  <a:lnTo>
                    <a:pt x="18" y="270"/>
                  </a:lnTo>
                  <a:lnTo>
                    <a:pt x="18" y="272"/>
                  </a:lnTo>
                  <a:lnTo>
                    <a:pt x="18" y="272"/>
                  </a:lnTo>
                  <a:lnTo>
                    <a:pt x="14" y="270"/>
                  </a:lnTo>
                  <a:lnTo>
                    <a:pt x="12" y="270"/>
                  </a:lnTo>
                  <a:lnTo>
                    <a:pt x="10" y="268"/>
                  </a:lnTo>
                  <a:lnTo>
                    <a:pt x="8" y="268"/>
                  </a:lnTo>
                  <a:lnTo>
                    <a:pt x="8" y="270"/>
                  </a:lnTo>
                  <a:lnTo>
                    <a:pt x="8" y="272"/>
                  </a:lnTo>
                  <a:lnTo>
                    <a:pt x="10" y="278"/>
                  </a:lnTo>
                  <a:lnTo>
                    <a:pt x="14" y="278"/>
                  </a:lnTo>
                  <a:lnTo>
                    <a:pt x="16" y="280"/>
                  </a:lnTo>
                  <a:lnTo>
                    <a:pt x="22" y="282"/>
                  </a:lnTo>
                  <a:lnTo>
                    <a:pt x="22" y="284"/>
                  </a:lnTo>
                  <a:lnTo>
                    <a:pt x="22" y="284"/>
                  </a:lnTo>
                  <a:lnTo>
                    <a:pt x="22" y="286"/>
                  </a:lnTo>
                  <a:lnTo>
                    <a:pt x="24" y="286"/>
                  </a:lnTo>
                  <a:lnTo>
                    <a:pt x="24" y="282"/>
                  </a:lnTo>
                  <a:lnTo>
                    <a:pt x="24" y="282"/>
                  </a:lnTo>
                  <a:lnTo>
                    <a:pt x="26" y="284"/>
                  </a:lnTo>
                  <a:lnTo>
                    <a:pt x="26" y="284"/>
                  </a:lnTo>
                  <a:lnTo>
                    <a:pt x="28" y="288"/>
                  </a:lnTo>
                  <a:lnTo>
                    <a:pt x="30" y="286"/>
                  </a:lnTo>
                  <a:lnTo>
                    <a:pt x="30" y="286"/>
                  </a:lnTo>
                  <a:lnTo>
                    <a:pt x="32" y="286"/>
                  </a:lnTo>
                  <a:lnTo>
                    <a:pt x="36" y="284"/>
                  </a:lnTo>
                  <a:lnTo>
                    <a:pt x="36" y="284"/>
                  </a:lnTo>
                  <a:lnTo>
                    <a:pt x="38" y="282"/>
                  </a:lnTo>
                  <a:lnTo>
                    <a:pt x="38" y="282"/>
                  </a:lnTo>
                  <a:lnTo>
                    <a:pt x="38" y="284"/>
                  </a:lnTo>
                  <a:lnTo>
                    <a:pt x="40" y="284"/>
                  </a:lnTo>
                  <a:lnTo>
                    <a:pt x="44" y="280"/>
                  </a:lnTo>
                  <a:lnTo>
                    <a:pt x="44" y="278"/>
                  </a:lnTo>
                  <a:lnTo>
                    <a:pt x="42" y="276"/>
                  </a:lnTo>
                  <a:lnTo>
                    <a:pt x="46" y="278"/>
                  </a:lnTo>
                  <a:lnTo>
                    <a:pt x="48" y="276"/>
                  </a:lnTo>
                  <a:lnTo>
                    <a:pt x="48" y="274"/>
                  </a:lnTo>
                  <a:lnTo>
                    <a:pt x="50" y="274"/>
                  </a:lnTo>
                  <a:lnTo>
                    <a:pt x="48" y="272"/>
                  </a:lnTo>
                  <a:lnTo>
                    <a:pt x="50" y="270"/>
                  </a:lnTo>
                  <a:lnTo>
                    <a:pt x="52" y="270"/>
                  </a:lnTo>
                  <a:lnTo>
                    <a:pt x="54" y="268"/>
                  </a:lnTo>
                  <a:lnTo>
                    <a:pt x="52" y="266"/>
                  </a:lnTo>
                  <a:lnTo>
                    <a:pt x="52" y="264"/>
                  </a:lnTo>
                  <a:lnTo>
                    <a:pt x="50" y="262"/>
                  </a:lnTo>
                  <a:lnTo>
                    <a:pt x="48" y="260"/>
                  </a:lnTo>
                  <a:lnTo>
                    <a:pt x="48" y="258"/>
                  </a:lnTo>
                  <a:lnTo>
                    <a:pt x="50" y="260"/>
                  </a:lnTo>
                  <a:lnTo>
                    <a:pt x="52" y="262"/>
                  </a:lnTo>
                  <a:lnTo>
                    <a:pt x="52" y="266"/>
                  </a:lnTo>
                  <a:lnTo>
                    <a:pt x="54" y="266"/>
                  </a:lnTo>
                  <a:lnTo>
                    <a:pt x="56" y="266"/>
                  </a:lnTo>
                  <a:lnTo>
                    <a:pt x="54" y="268"/>
                  </a:lnTo>
                  <a:lnTo>
                    <a:pt x="56" y="270"/>
                  </a:lnTo>
                  <a:lnTo>
                    <a:pt x="58" y="268"/>
                  </a:lnTo>
                  <a:lnTo>
                    <a:pt x="58" y="266"/>
                  </a:lnTo>
                  <a:lnTo>
                    <a:pt x="56" y="266"/>
                  </a:lnTo>
                  <a:lnTo>
                    <a:pt x="58" y="264"/>
                  </a:lnTo>
                  <a:lnTo>
                    <a:pt x="60" y="266"/>
                  </a:lnTo>
                  <a:lnTo>
                    <a:pt x="60" y="268"/>
                  </a:lnTo>
                  <a:lnTo>
                    <a:pt x="62" y="264"/>
                  </a:lnTo>
                  <a:lnTo>
                    <a:pt x="64" y="262"/>
                  </a:lnTo>
                  <a:lnTo>
                    <a:pt x="62" y="260"/>
                  </a:lnTo>
                  <a:lnTo>
                    <a:pt x="60" y="258"/>
                  </a:lnTo>
                  <a:lnTo>
                    <a:pt x="60" y="258"/>
                  </a:lnTo>
                  <a:lnTo>
                    <a:pt x="62" y="256"/>
                  </a:lnTo>
                  <a:lnTo>
                    <a:pt x="62" y="256"/>
                  </a:lnTo>
                  <a:lnTo>
                    <a:pt x="62" y="256"/>
                  </a:lnTo>
                  <a:lnTo>
                    <a:pt x="64" y="254"/>
                  </a:lnTo>
                  <a:lnTo>
                    <a:pt x="62" y="252"/>
                  </a:lnTo>
                  <a:lnTo>
                    <a:pt x="62" y="250"/>
                  </a:lnTo>
                  <a:lnTo>
                    <a:pt x="64" y="250"/>
                  </a:lnTo>
                  <a:lnTo>
                    <a:pt x="66" y="250"/>
                  </a:lnTo>
                  <a:lnTo>
                    <a:pt x="64" y="252"/>
                  </a:lnTo>
                  <a:lnTo>
                    <a:pt x="64" y="256"/>
                  </a:lnTo>
                  <a:lnTo>
                    <a:pt x="64" y="258"/>
                  </a:lnTo>
                  <a:lnTo>
                    <a:pt x="66" y="260"/>
                  </a:lnTo>
                  <a:lnTo>
                    <a:pt x="66" y="262"/>
                  </a:lnTo>
                  <a:lnTo>
                    <a:pt x="68" y="264"/>
                  </a:lnTo>
                  <a:lnTo>
                    <a:pt x="72" y="264"/>
                  </a:lnTo>
                  <a:lnTo>
                    <a:pt x="72" y="264"/>
                  </a:lnTo>
                  <a:lnTo>
                    <a:pt x="72" y="266"/>
                  </a:lnTo>
                  <a:lnTo>
                    <a:pt x="74" y="268"/>
                  </a:lnTo>
                  <a:lnTo>
                    <a:pt x="76" y="270"/>
                  </a:lnTo>
                  <a:lnTo>
                    <a:pt x="76" y="268"/>
                  </a:lnTo>
                  <a:lnTo>
                    <a:pt x="76" y="260"/>
                  </a:lnTo>
                  <a:lnTo>
                    <a:pt x="74" y="256"/>
                  </a:lnTo>
                  <a:lnTo>
                    <a:pt x="76" y="254"/>
                  </a:lnTo>
                  <a:lnTo>
                    <a:pt x="76" y="254"/>
                  </a:lnTo>
                  <a:lnTo>
                    <a:pt x="76" y="250"/>
                  </a:lnTo>
                  <a:lnTo>
                    <a:pt x="76" y="250"/>
                  </a:lnTo>
                  <a:lnTo>
                    <a:pt x="80" y="250"/>
                  </a:lnTo>
                  <a:lnTo>
                    <a:pt x="82" y="248"/>
                  </a:lnTo>
                  <a:lnTo>
                    <a:pt x="80" y="244"/>
                  </a:lnTo>
                  <a:lnTo>
                    <a:pt x="82" y="240"/>
                  </a:lnTo>
                  <a:lnTo>
                    <a:pt x="80" y="238"/>
                  </a:lnTo>
                  <a:lnTo>
                    <a:pt x="80" y="232"/>
                  </a:lnTo>
                  <a:lnTo>
                    <a:pt x="78" y="228"/>
                  </a:lnTo>
                  <a:lnTo>
                    <a:pt x="78" y="226"/>
                  </a:lnTo>
                  <a:lnTo>
                    <a:pt x="84" y="224"/>
                  </a:lnTo>
                  <a:lnTo>
                    <a:pt x="84" y="220"/>
                  </a:lnTo>
                  <a:lnTo>
                    <a:pt x="84" y="218"/>
                  </a:lnTo>
                  <a:lnTo>
                    <a:pt x="80" y="212"/>
                  </a:lnTo>
                  <a:lnTo>
                    <a:pt x="78" y="210"/>
                  </a:lnTo>
                  <a:lnTo>
                    <a:pt x="78" y="206"/>
                  </a:lnTo>
                  <a:lnTo>
                    <a:pt x="78" y="202"/>
                  </a:lnTo>
                  <a:lnTo>
                    <a:pt x="78" y="196"/>
                  </a:lnTo>
                  <a:lnTo>
                    <a:pt x="76" y="194"/>
                  </a:lnTo>
                  <a:lnTo>
                    <a:pt x="76" y="190"/>
                  </a:lnTo>
                  <a:lnTo>
                    <a:pt x="76" y="184"/>
                  </a:lnTo>
                  <a:lnTo>
                    <a:pt x="74" y="178"/>
                  </a:lnTo>
                  <a:lnTo>
                    <a:pt x="76" y="172"/>
                  </a:lnTo>
                  <a:lnTo>
                    <a:pt x="78" y="166"/>
                  </a:lnTo>
                  <a:lnTo>
                    <a:pt x="82" y="166"/>
                  </a:lnTo>
                  <a:lnTo>
                    <a:pt x="84" y="166"/>
                  </a:lnTo>
                  <a:lnTo>
                    <a:pt x="88" y="166"/>
                  </a:lnTo>
                  <a:lnTo>
                    <a:pt x="90" y="164"/>
                  </a:lnTo>
                  <a:lnTo>
                    <a:pt x="90" y="158"/>
                  </a:lnTo>
                  <a:lnTo>
                    <a:pt x="90" y="156"/>
                  </a:lnTo>
                  <a:lnTo>
                    <a:pt x="90" y="154"/>
                  </a:lnTo>
                  <a:lnTo>
                    <a:pt x="94" y="144"/>
                  </a:lnTo>
                  <a:lnTo>
                    <a:pt x="94" y="138"/>
                  </a:lnTo>
                  <a:lnTo>
                    <a:pt x="94" y="132"/>
                  </a:lnTo>
                  <a:lnTo>
                    <a:pt x="96" y="128"/>
                  </a:lnTo>
                  <a:lnTo>
                    <a:pt x="96" y="126"/>
                  </a:lnTo>
                  <a:lnTo>
                    <a:pt x="94" y="124"/>
                  </a:lnTo>
                  <a:lnTo>
                    <a:pt x="94" y="122"/>
                  </a:lnTo>
                  <a:lnTo>
                    <a:pt x="98" y="118"/>
                  </a:lnTo>
                  <a:lnTo>
                    <a:pt x="102" y="118"/>
                  </a:lnTo>
                  <a:lnTo>
                    <a:pt x="104" y="116"/>
                  </a:lnTo>
                  <a:lnTo>
                    <a:pt x="104" y="114"/>
                  </a:lnTo>
                  <a:lnTo>
                    <a:pt x="108" y="108"/>
                  </a:lnTo>
                  <a:lnTo>
                    <a:pt x="112" y="104"/>
                  </a:lnTo>
                  <a:lnTo>
                    <a:pt x="112" y="100"/>
                  </a:lnTo>
                  <a:lnTo>
                    <a:pt x="112" y="96"/>
                  </a:lnTo>
                  <a:lnTo>
                    <a:pt x="110" y="96"/>
                  </a:lnTo>
                  <a:lnTo>
                    <a:pt x="110" y="90"/>
                  </a:lnTo>
                  <a:lnTo>
                    <a:pt x="112" y="88"/>
                  </a:lnTo>
                  <a:lnTo>
                    <a:pt x="112" y="86"/>
                  </a:lnTo>
                  <a:lnTo>
                    <a:pt x="114" y="84"/>
                  </a:lnTo>
                  <a:lnTo>
                    <a:pt x="116" y="82"/>
                  </a:lnTo>
                  <a:lnTo>
                    <a:pt x="118" y="78"/>
                  </a:lnTo>
                  <a:lnTo>
                    <a:pt x="120" y="76"/>
                  </a:lnTo>
                  <a:lnTo>
                    <a:pt x="122" y="78"/>
                  </a:lnTo>
                  <a:lnTo>
                    <a:pt x="124" y="80"/>
                  </a:lnTo>
                  <a:lnTo>
                    <a:pt x="126" y="78"/>
                  </a:lnTo>
                  <a:lnTo>
                    <a:pt x="126" y="76"/>
                  </a:lnTo>
                  <a:lnTo>
                    <a:pt x="126" y="74"/>
                  </a:lnTo>
                  <a:lnTo>
                    <a:pt x="126" y="74"/>
                  </a:lnTo>
                  <a:lnTo>
                    <a:pt x="126" y="72"/>
                  </a:lnTo>
                  <a:lnTo>
                    <a:pt x="128" y="70"/>
                  </a:lnTo>
                  <a:lnTo>
                    <a:pt x="126" y="68"/>
                  </a:lnTo>
                  <a:lnTo>
                    <a:pt x="126" y="66"/>
                  </a:lnTo>
                  <a:lnTo>
                    <a:pt x="130" y="66"/>
                  </a:lnTo>
                  <a:lnTo>
                    <a:pt x="134" y="66"/>
                  </a:lnTo>
                  <a:lnTo>
                    <a:pt x="138" y="66"/>
                  </a:lnTo>
                  <a:lnTo>
                    <a:pt x="140" y="68"/>
                  </a:lnTo>
                  <a:lnTo>
                    <a:pt x="142" y="68"/>
                  </a:lnTo>
                  <a:lnTo>
                    <a:pt x="144" y="70"/>
                  </a:lnTo>
                  <a:lnTo>
                    <a:pt x="146" y="70"/>
                  </a:lnTo>
                  <a:lnTo>
                    <a:pt x="146" y="70"/>
                  </a:lnTo>
                  <a:lnTo>
                    <a:pt x="146" y="68"/>
                  </a:lnTo>
                  <a:lnTo>
                    <a:pt x="146" y="64"/>
                  </a:lnTo>
                  <a:lnTo>
                    <a:pt x="146" y="62"/>
                  </a:lnTo>
                  <a:lnTo>
                    <a:pt x="148" y="60"/>
                  </a:lnTo>
                  <a:lnTo>
                    <a:pt x="148" y="58"/>
                  </a:lnTo>
                  <a:lnTo>
                    <a:pt x="144" y="56"/>
                  </a:lnTo>
                  <a:lnTo>
                    <a:pt x="144" y="54"/>
                  </a:lnTo>
                  <a:lnTo>
                    <a:pt x="148" y="56"/>
                  </a:lnTo>
                  <a:lnTo>
                    <a:pt x="150" y="54"/>
                  </a:lnTo>
                  <a:lnTo>
                    <a:pt x="152" y="54"/>
                  </a:lnTo>
                  <a:lnTo>
                    <a:pt x="152" y="54"/>
                  </a:lnTo>
                  <a:lnTo>
                    <a:pt x="152" y="54"/>
                  </a:lnTo>
                  <a:lnTo>
                    <a:pt x="152" y="54"/>
                  </a:lnTo>
                  <a:lnTo>
                    <a:pt x="154" y="54"/>
                  </a:lnTo>
                  <a:lnTo>
                    <a:pt x="154" y="52"/>
                  </a:lnTo>
                  <a:lnTo>
                    <a:pt x="154" y="48"/>
                  </a:lnTo>
                  <a:lnTo>
                    <a:pt x="154" y="48"/>
                  </a:lnTo>
                  <a:lnTo>
                    <a:pt x="158" y="48"/>
                  </a:lnTo>
                  <a:lnTo>
                    <a:pt x="160" y="50"/>
                  </a:lnTo>
                  <a:lnTo>
                    <a:pt x="164" y="56"/>
                  </a:lnTo>
                  <a:lnTo>
                    <a:pt x="166" y="58"/>
                  </a:lnTo>
                  <a:lnTo>
                    <a:pt x="168" y="60"/>
                  </a:lnTo>
                  <a:lnTo>
                    <a:pt x="170" y="62"/>
                  </a:lnTo>
                  <a:lnTo>
                    <a:pt x="176" y="62"/>
                  </a:lnTo>
                  <a:lnTo>
                    <a:pt x="180" y="60"/>
                  </a:lnTo>
                  <a:lnTo>
                    <a:pt x="182" y="58"/>
                  </a:lnTo>
                  <a:lnTo>
                    <a:pt x="184" y="58"/>
                  </a:lnTo>
                  <a:lnTo>
                    <a:pt x="188" y="60"/>
                  </a:lnTo>
                  <a:lnTo>
                    <a:pt x="190" y="60"/>
                  </a:lnTo>
                  <a:lnTo>
                    <a:pt x="192" y="58"/>
                  </a:lnTo>
                  <a:lnTo>
                    <a:pt x="194" y="56"/>
                  </a:lnTo>
                  <a:lnTo>
                    <a:pt x="196" y="56"/>
                  </a:lnTo>
                  <a:lnTo>
                    <a:pt x="198" y="56"/>
                  </a:lnTo>
                  <a:lnTo>
                    <a:pt x="200" y="54"/>
                  </a:lnTo>
                  <a:lnTo>
                    <a:pt x="200" y="52"/>
                  </a:lnTo>
                  <a:lnTo>
                    <a:pt x="200" y="50"/>
                  </a:lnTo>
                  <a:lnTo>
                    <a:pt x="198" y="46"/>
                  </a:lnTo>
                  <a:lnTo>
                    <a:pt x="200" y="40"/>
                  </a:lnTo>
                  <a:lnTo>
                    <a:pt x="200" y="38"/>
                  </a:lnTo>
                  <a:lnTo>
                    <a:pt x="198" y="36"/>
                  </a:lnTo>
                  <a:lnTo>
                    <a:pt x="200" y="36"/>
                  </a:lnTo>
                  <a:lnTo>
                    <a:pt x="202" y="34"/>
                  </a:lnTo>
                  <a:lnTo>
                    <a:pt x="202" y="32"/>
                  </a:lnTo>
                  <a:lnTo>
                    <a:pt x="204" y="30"/>
                  </a:lnTo>
                  <a:lnTo>
                    <a:pt x="208" y="30"/>
                  </a:lnTo>
                  <a:lnTo>
                    <a:pt x="210" y="30"/>
                  </a:lnTo>
                  <a:lnTo>
                    <a:pt x="210" y="30"/>
                  </a:lnTo>
                  <a:lnTo>
                    <a:pt x="212" y="28"/>
                  </a:lnTo>
                  <a:lnTo>
                    <a:pt x="216" y="28"/>
                  </a:lnTo>
                  <a:lnTo>
                    <a:pt x="218" y="28"/>
                  </a:lnTo>
                  <a:lnTo>
                    <a:pt x="222" y="32"/>
                  </a:lnTo>
                  <a:lnTo>
                    <a:pt x="224" y="34"/>
                  </a:lnTo>
                  <a:lnTo>
                    <a:pt x="226" y="34"/>
                  </a:lnTo>
                  <a:lnTo>
                    <a:pt x="230" y="36"/>
                  </a:lnTo>
                  <a:lnTo>
                    <a:pt x="230" y="38"/>
                  </a:lnTo>
                  <a:lnTo>
                    <a:pt x="234" y="40"/>
                  </a:lnTo>
                  <a:lnTo>
                    <a:pt x="234" y="42"/>
                  </a:lnTo>
                  <a:lnTo>
                    <a:pt x="230" y="46"/>
                  </a:lnTo>
                  <a:lnTo>
                    <a:pt x="232" y="52"/>
                  </a:lnTo>
                  <a:close/>
                  <a:moveTo>
                    <a:pt x="10" y="264"/>
                  </a:moveTo>
                  <a:lnTo>
                    <a:pt x="12" y="266"/>
                  </a:lnTo>
                  <a:lnTo>
                    <a:pt x="10" y="266"/>
                  </a:lnTo>
                  <a:lnTo>
                    <a:pt x="10" y="264"/>
                  </a:lnTo>
                  <a:close/>
                  <a:moveTo>
                    <a:pt x="4" y="250"/>
                  </a:moveTo>
                  <a:lnTo>
                    <a:pt x="6" y="250"/>
                  </a:lnTo>
                  <a:lnTo>
                    <a:pt x="8" y="252"/>
                  </a:lnTo>
                  <a:lnTo>
                    <a:pt x="6" y="254"/>
                  </a:lnTo>
                  <a:lnTo>
                    <a:pt x="4" y="250"/>
                  </a:lnTo>
                  <a:close/>
                  <a:moveTo>
                    <a:pt x="8" y="246"/>
                  </a:moveTo>
                  <a:lnTo>
                    <a:pt x="8" y="248"/>
                  </a:lnTo>
                  <a:lnTo>
                    <a:pt x="8" y="248"/>
                  </a:lnTo>
                  <a:lnTo>
                    <a:pt x="8" y="246"/>
                  </a:lnTo>
                  <a:close/>
                  <a:moveTo>
                    <a:pt x="8" y="244"/>
                  </a:moveTo>
                  <a:lnTo>
                    <a:pt x="6" y="248"/>
                  </a:lnTo>
                  <a:lnTo>
                    <a:pt x="4" y="246"/>
                  </a:lnTo>
                  <a:lnTo>
                    <a:pt x="8" y="244"/>
                  </a:lnTo>
                  <a:close/>
                  <a:moveTo>
                    <a:pt x="2" y="236"/>
                  </a:moveTo>
                  <a:lnTo>
                    <a:pt x="2" y="234"/>
                  </a:lnTo>
                  <a:lnTo>
                    <a:pt x="2" y="232"/>
                  </a:lnTo>
                  <a:lnTo>
                    <a:pt x="2" y="232"/>
                  </a:lnTo>
                  <a:lnTo>
                    <a:pt x="2" y="236"/>
                  </a:lnTo>
                  <a:lnTo>
                    <a:pt x="2" y="236"/>
                  </a:lnTo>
                  <a:close/>
                  <a:moveTo>
                    <a:pt x="2" y="238"/>
                  </a:moveTo>
                  <a:lnTo>
                    <a:pt x="4" y="238"/>
                  </a:lnTo>
                  <a:lnTo>
                    <a:pt x="2" y="238"/>
                  </a:lnTo>
                  <a:lnTo>
                    <a:pt x="2" y="238"/>
                  </a:lnTo>
                  <a:close/>
                  <a:moveTo>
                    <a:pt x="6" y="240"/>
                  </a:moveTo>
                  <a:lnTo>
                    <a:pt x="8" y="242"/>
                  </a:lnTo>
                  <a:lnTo>
                    <a:pt x="8" y="244"/>
                  </a:lnTo>
                  <a:lnTo>
                    <a:pt x="6" y="240"/>
                  </a:lnTo>
                  <a:close/>
                  <a:moveTo>
                    <a:pt x="2" y="244"/>
                  </a:moveTo>
                  <a:lnTo>
                    <a:pt x="2" y="242"/>
                  </a:lnTo>
                  <a:lnTo>
                    <a:pt x="4" y="240"/>
                  </a:lnTo>
                  <a:lnTo>
                    <a:pt x="2" y="244"/>
                  </a:lnTo>
                  <a:close/>
                  <a:moveTo>
                    <a:pt x="2" y="228"/>
                  </a:moveTo>
                  <a:lnTo>
                    <a:pt x="0" y="230"/>
                  </a:lnTo>
                  <a:lnTo>
                    <a:pt x="0" y="230"/>
                  </a:lnTo>
                  <a:lnTo>
                    <a:pt x="2" y="230"/>
                  </a:lnTo>
                  <a:lnTo>
                    <a:pt x="2" y="228"/>
                  </a:lnTo>
                  <a:close/>
                  <a:moveTo>
                    <a:pt x="0" y="212"/>
                  </a:moveTo>
                  <a:lnTo>
                    <a:pt x="4" y="212"/>
                  </a:lnTo>
                  <a:lnTo>
                    <a:pt x="2" y="214"/>
                  </a:lnTo>
                  <a:lnTo>
                    <a:pt x="0" y="212"/>
                  </a:lnTo>
                  <a:close/>
                  <a:moveTo>
                    <a:pt x="2" y="208"/>
                  </a:moveTo>
                  <a:lnTo>
                    <a:pt x="4" y="208"/>
                  </a:lnTo>
                  <a:lnTo>
                    <a:pt x="2" y="210"/>
                  </a:lnTo>
                  <a:lnTo>
                    <a:pt x="2" y="208"/>
                  </a:lnTo>
                  <a:close/>
                  <a:moveTo>
                    <a:pt x="8" y="202"/>
                  </a:moveTo>
                  <a:lnTo>
                    <a:pt x="8" y="204"/>
                  </a:lnTo>
                  <a:lnTo>
                    <a:pt x="6" y="204"/>
                  </a:lnTo>
                  <a:lnTo>
                    <a:pt x="8" y="202"/>
                  </a:lnTo>
                  <a:close/>
                  <a:moveTo>
                    <a:pt x="10" y="200"/>
                  </a:moveTo>
                  <a:lnTo>
                    <a:pt x="12" y="202"/>
                  </a:lnTo>
                  <a:lnTo>
                    <a:pt x="14" y="202"/>
                  </a:lnTo>
                  <a:lnTo>
                    <a:pt x="10" y="204"/>
                  </a:lnTo>
                  <a:lnTo>
                    <a:pt x="10" y="200"/>
                  </a:lnTo>
                  <a:close/>
                  <a:moveTo>
                    <a:pt x="32" y="186"/>
                  </a:moveTo>
                  <a:lnTo>
                    <a:pt x="34" y="182"/>
                  </a:lnTo>
                  <a:lnTo>
                    <a:pt x="36" y="186"/>
                  </a:lnTo>
                  <a:lnTo>
                    <a:pt x="34" y="186"/>
                  </a:lnTo>
                  <a:lnTo>
                    <a:pt x="32" y="186"/>
                  </a:lnTo>
                  <a:close/>
                  <a:moveTo>
                    <a:pt x="34" y="182"/>
                  </a:moveTo>
                  <a:lnTo>
                    <a:pt x="34" y="182"/>
                  </a:lnTo>
                  <a:lnTo>
                    <a:pt x="32" y="182"/>
                  </a:lnTo>
                  <a:lnTo>
                    <a:pt x="30" y="180"/>
                  </a:lnTo>
                  <a:lnTo>
                    <a:pt x="32" y="180"/>
                  </a:lnTo>
                  <a:lnTo>
                    <a:pt x="34" y="182"/>
                  </a:lnTo>
                  <a:close/>
                  <a:moveTo>
                    <a:pt x="36" y="176"/>
                  </a:moveTo>
                  <a:lnTo>
                    <a:pt x="40" y="174"/>
                  </a:lnTo>
                  <a:lnTo>
                    <a:pt x="40" y="174"/>
                  </a:lnTo>
                  <a:lnTo>
                    <a:pt x="38" y="176"/>
                  </a:lnTo>
                  <a:lnTo>
                    <a:pt x="36" y="176"/>
                  </a:lnTo>
                  <a:close/>
                  <a:moveTo>
                    <a:pt x="36" y="180"/>
                  </a:moveTo>
                  <a:lnTo>
                    <a:pt x="38" y="178"/>
                  </a:lnTo>
                  <a:lnTo>
                    <a:pt x="40" y="178"/>
                  </a:lnTo>
                  <a:lnTo>
                    <a:pt x="40" y="176"/>
                  </a:lnTo>
                  <a:lnTo>
                    <a:pt x="42" y="176"/>
                  </a:lnTo>
                  <a:lnTo>
                    <a:pt x="44" y="178"/>
                  </a:lnTo>
                  <a:lnTo>
                    <a:pt x="42" y="180"/>
                  </a:lnTo>
                  <a:lnTo>
                    <a:pt x="40" y="180"/>
                  </a:lnTo>
                  <a:lnTo>
                    <a:pt x="38" y="180"/>
                  </a:lnTo>
                  <a:lnTo>
                    <a:pt x="36" y="180"/>
                  </a:lnTo>
                  <a:close/>
                  <a:moveTo>
                    <a:pt x="68" y="146"/>
                  </a:moveTo>
                  <a:lnTo>
                    <a:pt x="68" y="144"/>
                  </a:lnTo>
                  <a:lnTo>
                    <a:pt x="72" y="144"/>
                  </a:lnTo>
                  <a:lnTo>
                    <a:pt x="70" y="146"/>
                  </a:lnTo>
                  <a:lnTo>
                    <a:pt x="68" y="146"/>
                  </a:lnTo>
                  <a:close/>
                  <a:moveTo>
                    <a:pt x="66" y="152"/>
                  </a:moveTo>
                  <a:lnTo>
                    <a:pt x="64" y="150"/>
                  </a:lnTo>
                  <a:lnTo>
                    <a:pt x="62" y="150"/>
                  </a:lnTo>
                  <a:lnTo>
                    <a:pt x="64" y="148"/>
                  </a:lnTo>
                  <a:lnTo>
                    <a:pt x="68" y="148"/>
                  </a:lnTo>
                  <a:lnTo>
                    <a:pt x="70" y="148"/>
                  </a:lnTo>
                  <a:lnTo>
                    <a:pt x="66" y="150"/>
                  </a:lnTo>
                  <a:lnTo>
                    <a:pt x="66" y="152"/>
                  </a:lnTo>
                  <a:close/>
                  <a:moveTo>
                    <a:pt x="70" y="132"/>
                  </a:moveTo>
                  <a:lnTo>
                    <a:pt x="72" y="132"/>
                  </a:lnTo>
                  <a:lnTo>
                    <a:pt x="72" y="134"/>
                  </a:lnTo>
                  <a:lnTo>
                    <a:pt x="70" y="134"/>
                  </a:lnTo>
                  <a:lnTo>
                    <a:pt x="70" y="132"/>
                  </a:lnTo>
                  <a:lnTo>
                    <a:pt x="70" y="132"/>
                  </a:lnTo>
                  <a:close/>
                  <a:moveTo>
                    <a:pt x="76" y="126"/>
                  </a:moveTo>
                  <a:lnTo>
                    <a:pt x="78" y="126"/>
                  </a:lnTo>
                  <a:lnTo>
                    <a:pt x="80" y="126"/>
                  </a:lnTo>
                  <a:lnTo>
                    <a:pt x="76" y="128"/>
                  </a:lnTo>
                  <a:lnTo>
                    <a:pt x="76" y="126"/>
                  </a:lnTo>
                  <a:close/>
                  <a:moveTo>
                    <a:pt x="74" y="122"/>
                  </a:moveTo>
                  <a:lnTo>
                    <a:pt x="76" y="120"/>
                  </a:lnTo>
                  <a:lnTo>
                    <a:pt x="78" y="122"/>
                  </a:lnTo>
                  <a:lnTo>
                    <a:pt x="76" y="126"/>
                  </a:lnTo>
                  <a:lnTo>
                    <a:pt x="74" y="122"/>
                  </a:lnTo>
                  <a:close/>
                  <a:moveTo>
                    <a:pt x="90" y="100"/>
                  </a:moveTo>
                  <a:lnTo>
                    <a:pt x="90" y="98"/>
                  </a:lnTo>
                  <a:lnTo>
                    <a:pt x="92" y="98"/>
                  </a:lnTo>
                  <a:lnTo>
                    <a:pt x="90" y="102"/>
                  </a:lnTo>
                  <a:lnTo>
                    <a:pt x="90" y="100"/>
                  </a:lnTo>
                  <a:close/>
                  <a:moveTo>
                    <a:pt x="74" y="88"/>
                  </a:moveTo>
                  <a:lnTo>
                    <a:pt x="76" y="88"/>
                  </a:lnTo>
                  <a:lnTo>
                    <a:pt x="76" y="90"/>
                  </a:lnTo>
                  <a:lnTo>
                    <a:pt x="74" y="90"/>
                  </a:lnTo>
                  <a:lnTo>
                    <a:pt x="74" y="88"/>
                  </a:lnTo>
                  <a:close/>
                  <a:moveTo>
                    <a:pt x="78" y="82"/>
                  </a:moveTo>
                  <a:lnTo>
                    <a:pt x="76" y="84"/>
                  </a:lnTo>
                  <a:lnTo>
                    <a:pt x="76" y="82"/>
                  </a:lnTo>
                  <a:lnTo>
                    <a:pt x="78" y="78"/>
                  </a:lnTo>
                  <a:lnTo>
                    <a:pt x="78" y="82"/>
                  </a:lnTo>
                  <a:close/>
                  <a:moveTo>
                    <a:pt x="80" y="80"/>
                  </a:moveTo>
                  <a:lnTo>
                    <a:pt x="80" y="78"/>
                  </a:lnTo>
                  <a:lnTo>
                    <a:pt x="80" y="76"/>
                  </a:lnTo>
                  <a:lnTo>
                    <a:pt x="82" y="76"/>
                  </a:lnTo>
                  <a:lnTo>
                    <a:pt x="80" y="80"/>
                  </a:lnTo>
                  <a:close/>
                  <a:moveTo>
                    <a:pt x="88" y="74"/>
                  </a:moveTo>
                  <a:lnTo>
                    <a:pt x="88" y="76"/>
                  </a:lnTo>
                  <a:lnTo>
                    <a:pt x="84" y="80"/>
                  </a:lnTo>
                  <a:lnTo>
                    <a:pt x="84" y="76"/>
                  </a:lnTo>
                  <a:lnTo>
                    <a:pt x="88" y="74"/>
                  </a:lnTo>
                  <a:close/>
                  <a:moveTo>
                    <a:pt x="92" y="68"/>
                  </a:moveTo>
                  <a:lnTo>
                    <a:pt x="92" y="66"/>
                  </a:lnTo>
                  <a:lnTo>
                    <a:pt x="96" y="68"/>
                  </a:lnTo>
                  <a:lnTo>
                    <a:pt x="92" y="68"/>
                  </a:lnTo>
                  <a:close/>
                  <a:moveTo>
                    <a:pt x="94" y="70"/>
                  </a:moveTo>
                  <a:lnTo>
                    <a:pt x="94" y="74"/>
                  </a:lnTo>
                  <a:lnTo>
                    <a:pt x="92" y="74"/>
                  </a:lnTo>
                  <a:lnTo>
                    <a:pt x="90" y="76"/>
                  </a:lnTo>
                  <a:lnTo>
                    <a:pt x="90" y="72"/>
                  </a:lnTo>
                  <a:lnTo>
                    <a:pt x="94" y="70"/>
                  </a:lnTo>
                  <a:close/>
                  <a:moveTo>
                    <a:pt x="96" y="58"/>
                  </a:moveTo>
                  <a:lnTo>
                    <a:pt x="98" y="60"/>
                  </a:lnTo>
                  <a:lnTo>
                    <a:pt x="98" y="64"/>
                  </a:lnTo>
                  <a:lnTo>
                    <a:pt x="94" y="66"/>
                  </a:lnTo>
                  <a:lnTo>
                    <a:pt x="92" y="64"/>
                  </a:lnTo>
                  <a:lnTo>
                    <a:pt x="96" y="62"/>
                  </a:lnTo>
                  <a:lnTo>
                    <a:pt x="94" y="62"/>
                  </a:lnTo>
                  <a:lnTo>
                    <a:pt x="92" y="64"/>
                  </a:lnTo>
                  <a:lnTo>
                    <a:pt x="90" y="62"/>
                  </a:lnTo>
                  <a:lnTo>
                    <a:pt x="92" y="60"/>
                  </a:lnTo>
                  <a:lnTo>
                    <a:pt x="94" y="62"/>
                  </a:lnTo>
                  <a:lnTo>
                    <a:pt x="96" y="58"/>
                  </a:lnTo>
                  <a:lnTo>
                    <a:pt x="94" y="58"/>
                  </a:lnTo>
                  <a:lnTo>
                    <a:pt x="96" y="58"/>
                  </a:lnTo>
                  <a:close/>
                  <a:moveTo>
                    <a:pt x="98" y="58"/>
                  </a:moveTo>
                  <a:lnTo>
                    <a:pt x="98" y="58"/>
                  </a:lnTo>
                  <a:lnTo>
                    <a:pt x="98" y="54"/>
                  </a:lnTo>
                  <a:lnTo>
                    <a:pt x="102" y="52"/>
                  </a:lnTo>
                  <a:lnTo>
                    <a:pt x="102" y="50"/>
                  </a:lnTo>
                  <a:lnTo>
                    <a:pt x="104" y="48"/>
                  </a:lnTo>
                  <a:lnTo>
                    <a:pt x="106" y="50"/>
                  </a:lnTo>
                  <a:lnTo>
                    <a:pt x="102" y="52"/>
                  </a:lnTo>
                  <a:lnTo>
                    <a:pt x="102" y="56"/>
                  </a:lnTo>
                  <a:lnTo>
                    <a:pt x="98" y="58"/>
                  </a:lnTo>
                  <a:close/>
                  <a:moveTo>
                    <a:pt x="108" y="60"/>
                  </a:moveTo>
                  <a:lnTo>
                    <a:pt x="110" y="64"/>
                  </a:lnTo>
                  <a:lnTo>
                    <a:pt x="106" y="68"/>
                  </a:lnTo>
                  <a:lnTo>
                    <a:pt x="104" y="70"/>
                  </a:lnTo>
                  <a:lnTo>
                    <a:pt x="102" y="72"/>
                  </a:lnTo>
                  <a:lnTo>
                    <a:pt x="100" y="70"/>
                  </a:lnTo>
                  <a:lnTo>
                    <a:pt x="100" y="68"/>
                  </a:lnTo>
                  <a:lnTo>
                    <a:pt x="98" y="72"/>
                  </a:lnTo>
                  <a:lnTo>
                    <a:pt x="96" y="72"/>
                  </a:lnTo>
                  <a:lnTo>
                    <a:pt x="98" y="70"/>
                  </a:lnTo>
                  <a:lnTo>
                    <a:pt x="98" y="68"/>
                  </a:lnTo>
                  <a:lnTo>
                    <a:pt x="98" y="66"/>
                  </a:lnTo>
                  <a:lnTo>
                    <a:pt x="100" y="64"/>
                  </a:lnTo>
                  <a:lnTo>
                    <a:pt x="100" y="62"/>
                  </a:lnTo>
                  <a:lnTo>
                    <a:pt x="102" y="58"/>
                  </a:lnTo>
                  <a:lnTo>
                    <a:pt x="100" y="64"/>
                  </a:lnTo>
                  <a:lnTo>
                    <a:pt x="102" y="66"/>
                  </a:lnTo>
                  <a:lnTo>
                    <a:pt x="104" y="62"/>
                  </a:lnTo>
                  <a:lnTo>
                    <a:pt x="108" y="62"/>
                  </a:lnTo>
                  <a:lnTo>
                    <a:pt x="106" y="60"/>
                  </a:lnTo>
                  <a:lnTo>
                    <a:pt x="106" y="58"/>
                  </a:lnTo>
                  <a:lnTo>
                    <a:pt x="108" y="60"/>
                  </a:lnTo>
                  <a:close/>
                  <a:moveTo>
                    <a:pt x="106" y="58"/>
                  </a:moveTo>
                  <a:lnTo>
                    <a:pt x="106" y="56"/>
                  </a:lnTo>
                  <a:lnTo>
                    <a:pt x="108" y="56"/>
                  </a:lnTo>
                  <a:lnTo>
                    <a:pt x="110" y="58"/>
                  </a:lnTo>
                  <a:lnTo>
                    <a:pt x="110" y="60"/>
                  </a:lnTo>
                  <a:lnTo>
                    <a:pt x="106" y="58"/>
                  </a:lnTo>
                  <a:close/>
                  <a:moveTo>
                    <a:pt x="114" y="62"/>
                  </a:moveTo>
                  <a:lnTo>
                    <a:pt x="114" y="58"/>
                  </a:lnTo>
                  <a:lnTo>
                    <a:pt x="116" y="60"/>
                  </a:lnTo>
                  <a:lnTo>
                    <a:pt x="114" y="62"/>
                  </a:lnTo>
                  <a:close/>
                  <a:moveTo>
                    <a:pt x="122" y="48"/>
                  </a:moveTo>
                  <a:lnTo>
                    <a:pt x="122" y="50"/>
                  </a:lnTo>
                  <a:lnTo>
                    <a:pt x="122" y="52"/>
                  </a:lnTo>
                  <a:lnTo>
                    <a:pt x="120" y="52"/>
                  </a:lnTo>
                  <a:lnTo>
                    <a:pt x="118" y="54"/>
                  </a:lnTo>
                  <a:lnTo>
                    <a:pt x="116" y="54"/>
                  </a:lnTo>
                  <a:lnTo>
                    <a:pt x="114" y="56"/>
                  </a:lnTo>
                  <a:lnTo>
                    <a:pt x="114" y="56"/>
                  </a:lnTo>
                  <a:lnTo>
                    <a:pt x="114" y="54"/>
                  </a:lnTo>
                  <a:lnTo>
                    <a:pt x="112" y="54"/>
                  </a:lnTo>
                  <a:lnTo>
                    <a:pt x="114" y="50"/>
                  </a:lnTo>
                  <a:lnTo>
                    <a:pt x="112" y="50"/>
                  </a:lnTo>
                  <a:lnTo>
                    <a:pt x="112" y="48"/>
                  </a:lnTo>
                  <a:lnTo>
                    <a:pt x="116" y="48"/>
                  </a:lnTo>
                  <a:lnTo>
                    <a:pt x="112" y="46"/>
                  </a:lnTo>
                  <a:lnTo>
                    <a:pt x="114" y="44"/>
                  </a:lnTo>
                  <a:lnTo>
                    <a:pt x="116" y="44"/>
                  </a:lnTo>
                  <a:lnTo>
                    <a:pt x="116" y="42"/>
                  </a:lnTo>
                  <a:lnTo>
                    <a:pt x="120" y="42"/>
                  </a:lnTo>
                  <a:lnTo>
                    <a:pt x="120" y="44"/>
                  </a:lnTo>
                  <a:lnTo>
                    <a:pt x="122" y="46"/>
                  </a:lnTo>
                  <a:lnTo>
                    <a:pt x="122" y="48"/>
                  </a:lnTo>
                  <a:close/>
                  <a:moveTo>
                    <a:pt x="122" y="40"/>
                  </a:moveTo>
                  <a:lnTo>
                    <a:pt x="126" y="40"/>
                  </a:lnTo>
                  <a:lnTo>
                    <a:pt x="126" y="38"/>
                  </a:lnTo>
                  <a:lnTo>
                    <a:pt x="128" y="38"/>
                  </a:lnTo>
                  <a:lnTo>
                    <a:pt x="130" y="36"/>
                  </a:lnTo>
                  <a:lnTo>
                    <a:pt x="132" y="40"/>
                  </a:lnTo>
                  <a:lnTo>
                    <a:pt x="130" y="42"/>
                  </a:lnTo>
                  <a:lnTo>
                    <a:pt x="130" y="42"/>
                  </a:lnTo>
                  <a:lnTo>
                    <a:pt x="126" y="42"/>
                  </a:lnTo>
                  <a:lnTo>
                    <a:pt x="124" y="44"/>
                  </a:lnTo>
                  <a:lnTo>
                    <a:pt x="122" y="40"/>
                  </a:lnTo>
                  <a:close/>
                  <a:moveTo>
                    <a:pt x="132" y="28"/>
                  </a:moveTo>
                  <a:lnTo>
                    <a:pt x="132" y="26"/>
                  </a:lnTo>
                  <a:lnTo>
                    <a:pt x="134" y="24"/>
                  </a:lnTo>
                  <a:lnTo>
                    <a:pt x="132" y="28"/>
                  </a:lnTo>
                  <a:close/>
                  <a:moveTo>
                    <a:pt x="128" y="32"/>
                  </a:moveTo>
                  <a:lnTo>
                    <a:pt x="128" y="28"/>
                  </a:lnTo>
                  <a:lnTo>
                    <a:pt x="130" y="28"/>
                  </a:lnTo>
                  <a:lnTo>
                    <a:pt x="130" y="30"/>
                  </a:lnTo>
                  <a:lnTo>
                    <a:pt x="128" y="32"/>
                  </a:lnTo>
                  <a:lnTo>
                    <a:pt x="128" y="32"/>
                  </a:lnTo>
                  <a:close/>
                  <a:moveTo>
                    <a:pt x="136" y="36"/>
                  </a:moveTo>
                  <a:lnTo>
                    <a:pt x="136" y="34"/>
                  </a:lnTo>
                  <a:lnTo>
                    <a:pt x="138" y="36"/>
                  </a:lnTo>
                  <a:lnTo>
                    <a:pt x="136" y="36"/>
                  </a:lnTo>
                  <a:close/>
                  <a:moveTo>
                    <a:pt x="134" y="36"/>
                  </a:moveTo>
                  <a:lnTo>
                    <a:pt x="134" y="36"/>
                  </a:lnTo>
                  <a:lnTo>
                    <a:pt x="132" y="36"/>
                  </a:lnTo>
                  <a:lnTo>
                    <a:pt x="128" y="34"/>
                  </a:lnTo>
                  <a:lnTo>
                    <a:pt x="134" y="30"/>
                  </a:lnTo>
                  <a:lnTo>
                    <a:pt x="134" y="32"/>
                  </a:lnTo>
                  <a:lnTo>
                    <a:pt x="136" y="32"/>
                  </a:lnTo>
                  <a:lnTo>
                    <a:pt x="136" y="32"/>
                  </a:lnTo>
                  <a:lnTo>
                    <a:pt x="134" y="34"/>
                  </a:lnTo>
                  <a:lnTo>
                    <a:pt x="134" y="36"/>
                  </a:lnTo>
                  <a:close/>
                  <a:moveTo>
                    <a:pt x="140" y="30"/>
                  </a:moveTo>
                  <a:lnTo>
                    <a:pt x="140" y="30"/>
                  </a:lnTo>
                  <a:lnTo>
                    <a:pt x="138" y="30"/>
                  </a:lnTo>
                  <a:lnTo>
                    <a:pt x="136" y="28"/>
                  </a:lnTo>
                  <a:lnTo>
                    <a:pt x="136" y="24"/>
                  </a:lnTo>
                  <a:lnTo>
                    <a:pt x="138" y="24"/>
                  </a:lnTo>
                  <a:lnTo>
                    <a:pt x="138" y="26"/>
                  </a:lnTo>
                  <a:lnTo>
                    <a:pt x="140" y="28"/>
                  </a:lnTo>
                  <a:lnTo>
                    <a:pt x="140" y="30"/>
                  </a:lnTo>
                  <a:close/>
                  <a:moveTo>
                    <a:pt x="148" y="34"/>
                  </a:moveTo>
                  <a:lnTo>
                    <a:pt x="146" y="32"/>
                  </a:lnTo>
                  <a:lnTo>
                    <a:pt x="144" y="30"/>
                  </a:lnTo>
                  <a:lnTo>
                    <a:pt x="144" y="26"/>
                  </a:lnTo>
                  <a:lnTo>
                    <a:pt x="146" y="26"/>
                  </a:lnTo>
                  <a:lnTo>
                    <a:pt x="148" y="28"/>
                  </a:lnTo>
                  <a:lnTo>
                    <a:pt x="148" y="30"/>
                  </a:lnTo>
                  <a:lnTo>
                    <a:pt x="148" y="32"/>
                  </a:lnTo>
                  <a:lnTo>
                    <a:pt x="148" y="34"/>
                  </a:lnTo>
                  <a:close/>
                  <a:moveTo>
                    <a:pt x="166" y="24"/>
                  </a:moveTo>
                  <a:lnTo>
                    <a:pt x="164" y="24"/>
                  </a:lnTo>
                  <a:lnTo>
                    <a:pt x="162" y="22"/>
                  </a:lnTo>
                  <a:lnTo>
                    <a:pt x="162" y="20"/>
                  </a:lnTo>
                  <a:lnTo>
                    <a:pt x="166" y="20"/>
                  </a:lnTo>
                  <a:lnTo>
                    <a:pt x="166" y="22"/>
                  </a:lnTo>
                  <a:lnTo>
                    <a:pt x="166" y="24"/>
                  </a:lnTo>
                  <a:close/>
                  <a:moveTo>
                    <a:pt x="170" y="22"/>
                  </a:moveTo>
                  <a:lnTo>
                    <a:pt x="166" y="18"/>
                  </a:lnTo>
                  <a:lnTo>
                    <a:pt x="170" y="14"/>
                  </a:lnTo>
                  <a:lnTo>
                    <a:pt x="172" y="18"/>
                  </a:lnTo>
                  <a:lnTo>
                    <a:pt x="170" y="20"/>
                  </a:lnTo>
                  <a:lnTo>
                    <a:pt x="170" y="22"/>
                  </a:lnTo>
                  <a:close/>
                  <a:moveTo>
                    <a:pt x="164" y="18"/>
                  </a:moveTo>
                  <a:lnTo>
                    <a:pt x="162" y="18"/>
                  </a:lnTo>
                  <a:lnTo>
                    <a:pt x="158" y="16"/>
                  </a:lnTo>
                  <a:lnTo>
                    <a:pt x="158" y="14"/>
                  </a:lnTo>
                  <a:lnTo>
                    <a:pt x="160" y="14"/>
                  </a:lnTo>
                  <a:lnTo>
                    <a:pt x="162" y="14"/>
                  </a:lnTo>
                  <a:lnTo>
                    <a:pt x="164" y="14"/>
                  </a:lnTo>
                  <a:lnTo>
                    <a:pt x="164" y="12"/>
                  </a:lnTo>
                  <a:lnTo>
                    <a:pt x="166" y="14"/>
                  </a:lnTo>
                  <a:lnTo>
                    <a:pt x="170" y="10"/>
                  </a:lnTo>
                  <a:lnTo>
                    <a:pt x="170" y="12"/>
                  </a:lnTo>
                  <a:lnTo>
                    <a:pt x="164" y="18"/>
                  </a:lnTo>
                  <a:close/>
                  <a:moveTo>
                    <a:pt x="172" y="12"/>
                  </a:moveTo>
                  <a:lnTo>
                    <a:pt x="176" y="12"/>
                  </a:lnTo>
                  <a:lnTo>
                    <a:pt x="178" y="14"/>
                  </a:lnTo>
                  <a:lnTo>
                    <a:pt x="176" y="16"/>
                  </a:lnTo>
                  <a:lnTo>
                    <a:pt x="174" y="16"/>
                  </a:lnTo>
                  <a:lnTo>
                    <a:pt x="174" y="14"/>
                  </a:lnTo>
                  <a:lnTo>
                    <a:pt x="172" y="12"/>
                  </a:lnTo>
                  <a:close/>
                  <a:moveTo>
                    <a:pt x="178" y="6"/>
                  </a:moveTo>
                  <a:lnTo>
                    <a:pt x="178" y="8"/>
                  </a:lnTo>
                  <a:lnTo>
                    <a:pt x="176" y="8"/>
                  </a:lnTo>
                  <a:lnTo>
                    <a:pt x="176" y="6"/>
                  </a:lnTo>
                  <a:lnTo>
                    <a:pt x="178" y="6"/>
                  </a:lnTo>
                  <a:lnTo>
                    <a:pt x="178" y="6"/>
                  </a:lnTo>
                  <a:close/>
                  <a:moveTo>
                    <a:pt x="184" y="2"/>
                  </a:moveTo>
                  <a:lnTo>
                    <a:pt x="182" y="2"/>
                  </a:lnTo>
                  <a:lnTo>
                    <a:pt x="182" y="0"/>
                  </a:lnTo>
                  <a:lnTo>
                    <a:pt x="184" y="0"/>
                  </a:lnTo>
                  <a:lnTo>
                    <a:pt x="184" y="2"/>
                  </a:lnTo>
                  <a:close/>
                  <a:moveTo>
                    <a:pt x="188" y="4"/>
                  </a:moveTo>
                  <a:lnTo>
                    <a:pt x="188" y="2"/>
                  </a:lnTo>
                  <a:lnTo>
                    <a:pt x="188" y="2"/>
                  </a:lnTo>
                  <a:lnTo>
                    <a:pt x="190" y="2"/>
                  </a:lnTo>
                  <a:lnTo>
                    <a:pt x="190" y="2"/>
                  </a:lnTo>
                  <a:lnTo>
                    <a:pt x="192" y="0"/>
                  </a:lnTo>
                  <a:lnTo>
                    <a:pt x="192" y="0"/>
                  </a:lnTo>
                  <a:lnTo>
                    <a:pt x="194" y="0"/>
                  </a:lnTo>
                  <a:lnTo>
                    <a:pt x="192" y="4"/>
                  </a:lnTo>
                  <a:lnTo>
                    <a:pt x="196" y="4"/>
                  </a:lnTo>
                  <a:lnTo>
                    <a:pt x="196" y="6"/>
                  </a:lnTo>
                  <a:lnTo>
                    <a:pt x="192" y="6"/>
                  </a:lnTo>
                  <a:lnTo>
                    <a:pt x="190" y="4"/>
                  </a:lnTo>
                  <a:lnTo>
                    <a:pt x="188"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4" name="North Macedonia">
              <a:extLst>
                <a:ext uri="{FF2B5EF4-FFF2-40B4-BE49-F238E27FC236}">
                  <a16:creationId xmlns:a16="http://schemas.microsoft.com/office/drawing/2014/main" id="{96624020-5CF7-46E6-9BC7-4F307F241B00}"/>
                </a:ext>
              </a:extLst>
            </p:cNvPr>
            <p:cNvSpPr>
              <a:spLocks/>
            </p:cNvSpPr>
            <p:nvPr/>
          </p:nvSpPr>
          <p:spPr bwMode="auto">
            <a:xfrm>
              <a:off x="6367768" y="3357359"/>
              <a:ext cx="61244" cy="45933"/>
            </a:xfrm>
            <a:custGeom>
              <a:avLst/>
              <a:gdLst>
                <a:gd name="T0" fmla="*/ 22 w 32"/>
                <a:gd name="T1" fmla="*/ 0 h 24"/>
                <a:gd name="T2" fmla="*/ 28 w 32"/>
                <a:gd name="T3" fmla="*/ 2 h 24"/>
                <a:gd name="T4" fmla="*/ 30 w 32"/>
                <a:gd name="T5" fmla="*/ 8 h 24"/>
                <a:gd name="T6" fmla="*/ 32 w 32"/>
                <a:gd name="T7" fmla="*/ 12 h 24"/>
                <a:gd name="T8" fmla="*/ 32 w 32"/>
                <a:gd name="T9" fmla="*/ 14 h 24"/>
                <a:gd name="T10" fmla="*/ 30 w 32"/>
                <a:gd name="T11" fmla="*/ 16 h 24"/>
                <a:gd name="T12" fmla="*/ 28 w 32"/>
                <a:gd name="T13" fmla="*/ 16 h 24"/>
                <a:gd name="T14" fmla="*/ 24 w 32"/>
                <a:gd name="T15" fmla="*/ 18 h 24"/>
                <a:gd name="T16" fmla="*/ 18 w 32"/>
                <a:gd name="T17" fmla="*/ 16 h 24"/>
                <a:gd name="T18" fmla="*/ 16 w 32"/>
                <a:gd name="T19" fmla="*/ 18 h 24"/>
                <a:gd name="T20" fmla="*/ 16 w 32"/>
                <a:gd name="T21" fmla="*/ 20 h 24"/>
                <a:gd name="T22" fmla="*/ 12 w 32"/>
                <a:gd name="T23" fmla="*/ 20 h 24"/>
                <a:gd name="T24" fmla="*/ 8 w 32"/>
                <a:gd name="T25" fmla="*/ 24 h 24"/>
                <a:gd name="T26" fmla="*/ 8 w 32"/>
                <a:gd name="T27" fmla="*/ 24 h 24"/>
                <a:gd name="T28" fmla="*/ 4 w 32"/>
                <a:gd name="T29" fmla="*/ 22 h 24"/>
                <a:gd name="T30" fmla="*/ 4 w 32"/>
                <a:gd name="T31" fmla="*/ 20 h 24"/>
                <a:gd name="T32" fmla="*/ 2 w 32"/>
                <a:gd name="T33" fmla="*/ 16 h 24"/>
                <a:gd name="T34" fmla="*/ 0 w 32"/>
                <a:gd name="T35" fmla="*/ 12 h 24"/>
                <a:gd name="T36" fmla="*/ 2 w 32"/>
                <a:gd name="T37" fmla="*/ 8 h 24"/>
                <a:gd name="T38" fmla="*/ 2 w 32"/>
                <a:gd name="T39" fmla="*/ 8 h 24"/>
                <a:gd name="T40" fmla="*/ 2 w 32"/>
                <a:gd name="T41" fmla="*/ 6 h 24"/>
                <a:gd name="T42" fmla="*/ 2 w 32"/>
                <a:gd name="T43" fmla="*/ 4 h 24"/>
                <a:gd name="T44" fmla="*/ 6 w 32"/>
                <a:gd name="T45" fmla="*/ 2 h 24"/>
                <a:gd name="T46" fmla="*/ 8 w 32"/>
                <a:gd name="T47" fmla="*/ 2 h 24"/>
                <a:gd name="T48" fmla="*/ 10 w 32"/>
                <a:gd name="T49" fmla="*/ 0 h 24"/>
                <a:gd name="T50" fmla="*/ 14 w 32"/>
                <a:gd name="T51" fmla="*/ 0 h 24"/>
                <a:gd name="T52" fmla="*/ 18 w 32"/>
                <a:gd name="T53" fmla="*/ 0 h 24"/>
                <a:gd name="T54" fmla="*/ 20 w 32"/>
                <a:gd name="T55" fmla="*/ 0 h 24"/>
                <a:gd name="T56" fmla="*/ 22 w 32"/>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4">
                  <a:moveTo>
                    <a:pt x="22" y="0"/>
                  </a:moveTo>
                  <a:lnTo>
                    <a:pt x="28" y="2"/>
                  </a:lnTo>
                  <a:lnTo>
                    <a:pt x="30" y="8"/>
                  </a:lnTo>
                  <a:lnTo>
                    <a:pt x="32" y="12"/>
                  </a:lnTo>
                  <a:lnTo>
                    <a:pt x="32" y="14"/>
                  </a:lnTo>
                  <a:lnTo>
                    <a:pt x="30" y="16"/>
                  </a:lnTo>
                  <a:lnTo>
                    <a:pt x="28" y="16"/>
                  </a:lnTo>
                  <a:lnTo>
                    <a:pt x="24" y="18"/>
                  </a:lnTo>
                  <a:lnTo>
                    <a:pt x="18" y="16"/>
                  </a:lnTo>
                  <a:lnTo>
                    <a:pt x="16" y="18"/>
                  </a:lnTo>
                  <a:lnTo>
                    <a:pt x="16" y="20"/>
                  </a:lnTo>
                  <a:lnTo>
                    <a:pt x="12" y="20"/>
                  </a:lnTo>
                  <a:lnTo>
                    <a:pt x="8" y="24"/>
                  </a:lnTo>
                  <a:lnTo>
                    <a:pt x="8" y="24"/>
                  </a:lnTo>
                  <a:lnTo>
                    <a:pt x="4" y="22"/>
                  </a:lnTo>
                  <a:lnTo>
                    <a:pt x="4" y="20"/>
                  </a:lnTo>
                  <a:lnTo>
                    <a:pt x="2" y="16"/>
                  </a:lnTo>
                  <a:lnTo>
                    <a:pt x="0" y="12"/>
                  </a:lnTo>
                  <a:lnTo>
                    <a:pt x="2" y="8"/>
                  </a:lnTo>
                  <a:lnTo>
                    <a:pt x="2" y="8"/>
                  </a:lnTo>
                  <a:lnTo>
                    <a:pt x="2" y="6"/>
                  </a:lnTo>
                  <a:lnTo>
                    <a:pt x="2" y="4"/>
                  </a:lnTo>
                  <a:lnTo>
                    <a:pt x="6" y="2"/>
                  </a:lnTo>
                  <a:lnTo>
                    <a:pt x="8" y="2"/>
                  </a:lnTo>
                  <a:lnTo>
                    <a:pt x="10" y="0"/>
                  </a:lnTo>
                  <a:lnTo>
                    <a:pt x="14" y="0"/>
                  </a:lnTo>
                  <a:lnTo>
                    <a:pt x="18" y="0"/>
                  </a:lnTo>
                  <a:lnTo>
                    <a:pt x="20" y="0"/>
                  </a:lnTo>
                  <a:lnTo>
                    <a:pt x="2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5" name="Nigeria">
              <a:extLst>
                <a:ext uri="{FF2B5EF4-FFF2-40B4-BE49-F238E27FC236}">
                  <a16:creationId xmlns:a16="http://schemas.microsoft.com/office/drawing/2014/main" id="{ADD3B195-4EF7-4163-8476-887511776AC7}"/>
                </a:ext>
              </a:extLst>
            </p:cNvPr>
            <p:cNvSpPr>
              <a:spLocks/>
            </p:cNvSpPr>
            <p:nvPr/>
          </p:nvSpPr>
          <p:spPr bwMode="auto">
            <a:xfrm>
              <a:off x="5988824" y="4092281"/>
              <a:ext cx="267941" cy="229663"/>
            </a:xfrm>
            <a:custGeom>
              <a:avLst/>
              <a:gdLst>
                <a:gd name="T0" fmla="*/ 132 w 140"/>
                <a:gd name="T1" fmla="*/ 8 h 120"/>
                <a:gd name="T2" fmla="*/ 124 w 140"/>
                <a:gd name="T3" fmla="*/ 4 h 120"/>
                <a:gd name="T4" fmla="*/ 120 w 140"/>
                <a:gd name="T5" fmla="*/ 6 h 120"/>
                <a:gd name="T6" fmla="*/ 116 w 140"/>
                <a:gd name="T7" fmla="*/ 8 h 120"/>
                <a:gd name="T8" fmla="*/ 110 w 140"/>
                <a:gd name="T9" fmla="*/ 10 h 120"/>
                <a:gd name="T10" fmla="*/ 98 w 140"/>
                <a:gd name="T11" fmla="*/ 6 h 120"/>
                <a:gd name="T12" fmla="*/ 84 w 140"/>
                <a:gd name="T13" fmla="*/ 8 h 120"/>
                <a:gd name="T14" fmla="*/ 76 w 140"/>
                <a:gd name="T15" fmla="*/ 14 h 120"/>
                <a:gd name="T16" fmla="*/ 66 w 140"/>
                <a:gd name="T17" fmla="*/ 10 h 120"/>
                <a:gd name="T18" fmla="*/ 60 w 140"/>
                <a:gd name="T19" fmla="*/ 6 h 120"/>
                <a:gd name="T20" fmla="*/ 54 w 140"/>
                <a:gd name="T21" fmla="*/ 8 h 120"/>
                <a:gd name="T22" fmla="*/ 50 w 140"/>
                <a:gd name="T23" fmla="*/ 10 h 120"/>
                <a:gd name="T24" fmla="*/ 44 w 140"/>
                <a:gd name="T25" fmla="*/ 6 h 120"/>
                <a:gd name="T26" fmla="*/ 36 w 140"/>
                <a:gd name="T27" fmla="*/ 2 h 120"/>
                <a:gd name="T28" fmla="*/ 30 w 140"/>
                <a:gd name="T29" fmla="*/ 0 h 120"/>
                <a:gd name="T30" fmla="*/ 24 w 140"/>
                <a:gd name="T31" fmla="*/ 0 h 120"/>
                <a:gd name="T32" fmla="*/ 18 w 140"/>
                <a:gd name="T33" fmla="*/ 2 h 120"/>
                <a:gd name="T34" fmla="*/ 14 w 140"/>
                <a:gd name="T35" fmla="*/ 4 h 120"/>
                <a:gd name="T36" fmla="*/ 14 w 140"/>
                <a:gd name="T37" fmla="*/ 8 h 120"/>
                <a:gd name="T38" fmla="*/ 14 w 140"/>
                <a:gd name="T39" fmla="*/ 12 h 120"/>
                <a:gd name="T40" fmla="*/ 8 w 140"/>
                <a:gd name="T41" fmla="*/ 16 h 120"/>
                <a:gd name="T42" fmla="*/ 10 w 140"/>
                <a:gd name="T43" fmla="*/ 22 h 120"/>
                <a:gd name="T44" fmla="*/ 10 w 140"/>
                <a:gd name="T45" fmla="*/ 26 h 120"/>
                <a:gd name="T46" fmla="*/ 14 w 140"/>
                <a:gd name="T47" fmla="*/ 32 h 120"/>
                <a:gd name="T48" fmla="*/ 14 w 140"/>
                <a:gd name="T49" fmla="*/ 42 h 120"/>
                <a:gd name="T50" fmla="*/ 10 w 140"/>
                <a:gd name="T51" fmla="*/ 44 h 120"/>
                <a:gd name="T52" fmla="*/ 10 w 140"/>
                <a:gd name="T53" fmla="*/ 48 h 120"/>
                <a:gd name="T54" fmla="*/ 6 w 140"/>
                <a:gd name="T55" fmla="*/ 54 h 120"/>
                <a:gd name="T56" fmla="*/ 2 w 140"/>
                <a:gd name="T57" fmla="*/ 58 h 120"/>
                <a:gd name="T58" fmla="*/ 0 w 140"/>
                <a:gd name="T59" fmla="*/ 62 h 120"/>
                <a:gd name="T60" fmla="*/ 0 w 140"/>
                <a:gd name="T61" fmla="*/ 68 h 120"/>
                <a:gd name="T62" fmla="*/ 0 w 140"/>
                <a:gd name="T63" fmla="*/ 72 h 120"/>
                <a:gd name="T64" fmla="*/ 0 w 140"/>
                <a:gd name="T65" fmla="*/ 80 h 120"/>
                <a:gd name="T66" fmla="*/ 0 w 140"/>
                <a:gd name="T67" fmla="*/ 90 h 120"/>
                <a:gd name="T68" fmla="*/ 8 w 140"/>
                <a:gd name="T69" fmla="*/ 92 h 120"/>
                <a:gd name="T70" fmla="*/ 26 w 140"/>
                <a:gd name="T71" fmla="*/ 108 h 120"/>
                <a:gd name="T72" fmla="*/ 28 w 140"/>
                <a:gd name="T73" fmla="*/ 116 h 120"/>
                <a:gd name="T74" fmla="*/ 48 w 140"/>
                <a:gd name="T75" fmla="*/ 120 h 120"/>
                <a:gd name="T76" fmla="*/ 58 w 140"/>
                <a:gd name="T77" fmla="*/ 118 h 120"/>
                <a:gd name="T78" fmla="*/ 64 w 140"/>
                <a:gd name="T79" fmla="*/ 114 h 120"/>
                <a:gd name="T80" fmla="*/ 68 w 140"/>
                <a:gd name="T81" fmla="*/ 116 h 120"/>
                <a:gd name="T82" fmla="*/ 72 w 140"/>
                <a:gd name="T83" fmla="*/ 108 h 120"/>
                <a:gd name="T84" fmla="*/ 74 w 140"/>
                <a:gd name="T85" fmla="*/ 102 h 120"/>
                <a:gd name="T86" fmla="*/ 78 w 140"/>
                <a:gd name="T87" fmla="*/ 96 h 120"/>
                <a:gd name="T88" fmla="*/ 82 w 140"/>
                <a:gd name="T89" fmla="*/ 90 h 120"/>
                <a:gd name="T90" fmla="*/ 86 w 140"/>
                <a:gd name="T91" fmla="*/ 86 h 120"/>
                <a:gd name="T92" fmla="*/ 92 w 140"/>
                <a:gd name="T93" fmla="*/ 88 h 120"/>
                <a:gd name="T94" fmla="*/ 98 w 140"/>
                <a:gd name="T95" fmla="*/ 94 h 120"/>
                <a:gd name="T96" fmla="*/ 104 w 140"/>
                <a:gd name="T97" fmla="*/ 90 h 120"/>
                <a:gd name="T98" fmla="*/ 106 w 140"/>
                <a:gd name="T99" fmla="*/ 86 h 120"/>
                <a:gd name="T100" fmla="*/ 108 w 140"/>
                <a:gd name="T101" fmla="*/ 80 h 120"/>
                <a:gd name="T102" fmla="*/ 112 w 140"/>
                <a:gd name="T103" fmla="*/ 72 h 120"/>
                <a:gd name="T104" fmla="*/ 118 w 140"/>
                <a:gd name="T105" fmla="*/ 66 h 120"/>
                <a:gd name="T106" fmla="*/ 120 w 140"/>
                <a:gd name="T107" fmla="*/ 56 h 120"/>
                <a:gd name="T108" fmla="*/ 126 w 140"/>
                <a:gd name="T109" fmla="*/ 52 h 120"/>
                <a:gd name="T110" fmla="*/ 126 w 140"/>
                <a:gd name="T111" fmla="*/ 44 h 120"/>
                <a:gd name="T112" fmla="*/ 132 w 140"/>
                <a:gd name="T113" fmla="*/ 36 h 120"/>
                <a:gd name="T114" fmla="*/ 136 w 140"/>
                <a:gd name="T115" fmla="*/ 34 h 120"/>
                <a:gd name="T116" fmla="*/ 140 w 140"/>
                <a:gd name="T117" fmla="*/ 28 h 120"/>
                <a:gd name="T118" fmla="*/ 138 w 140"/>
                <a:gd name="T119" fmla="*/ 22 h 120"/>
                <a:gd name="T120" fmla="*/ 136 w 140"/>
                <a:gd name="T121" fmla="*/ 16 h 120"/>
                <a:gd name="T122" fmla="*/ 134 w 140"/>
                <a:gd name="T123" fmla="*/ 1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 h="120">
                  <a:moveTo>
                    <a:pt x="134" y="10"/>
                  </a:moveTo>
                  <a:lnTo>
                    <a:pt x="134" y="10"/>
                  </a:lnTo>
                  <a:lnTo>
                    <a:pt x="132" y="8"/>
                  </a:lnTo>
                  <a:lnTo>
                    <a:pt x="128" y="4"/>
                  </a:lnTo>
                  <a:lnTo>
                    <a:pt x="126" y="2"/>
                  </a:lnTo>
                  <a:lnTo>
                    <a:pt x="124" y="4"/>
                  </a:lnTo>
                  <a:lnTo>
                    <a:pt x="124" y="6"/>
                  </a:lnTo>
                  <a:lnTo>
                    <a:pt x="122" y="6"/>
                  </a:lnTo>
                  <a:lnTo>
                    <a:pt x="120" y="6"/>
                  </a:lnTo>
                  <a:lnTo>
                    <a:pt x="118" y="6"/>
                  </a:lnTo>
                  <a:lnTo>
                    <a:pt x="118" y="8"/>
                  </a:lnTo>
                  <a:lnTo>
                    <a:pt x="116" y="8"/>
                  </a:lnTo>
                  <a:lnTo>
                    <a:pt x="114" y="10"/>
                  </a:lnTo>
                  <a:lnTo>
                    <a:pt x="112" y="12"/>
                  </a:lnTo>
                  <a:lnTo>
                    <a:pt x="110" y="10"/>
                  </a:lnTo>
                  <a:lnTo>
                    <a:pt x="106" y="10"/>
                  </a:lnTo>
                  <a:lnTo>
                    <a:pt x="102" y="8"/>
                  </a:lnTo>
                  <a:lnTo>
                    <a:pt x="98" y="6"/>
                  </a:lnTo>
                  <a:lnTo>
                    <a:pt x="94" y="8"/>
                  </a:lnTo>
                  <a:lnTo>
                    <a:pt x="88" y="8"/>
                  </a:lnTo>
                  <a:lnTo>
                    <a:pt x="84" y="8"/>
                  </a:lnTo>
                  <a:lnTo>
                    <a:pt x="82" y="12"/>
                  </a:lnTo>
                  <a:lnTo>
                    <a:pt x="78" y="14"/>
                  </a:lnTo>
                  <a:lnTo>
                    <a:pt x="76" y="14"/>
                  </a:lnTo>
                  <a:lnTo>
                    <a:pt x="72" y="12"/>
                  </a:lnTo>
                  <a:lnTo>
                    <a:pt x="70" y="12"/>
                  </a:lnTo>
                  <a:lnTo>
                    <a:pt x="66" y="10"/>
                  </a:lnTo>
                  <a:lnTo>
                    <a:pt x="62" y="8"/>
                  </a:lnTo>
                  <a:lnTo>
                    <a:pt x="62" y="8"/>
                  </a:lnTo>
                  <a:lnTo>
                    <a:pt x="60" y="6"/>
                  </a:lnTo>
                  <a:lnTo>
                    <a:pt x="58" y="6"/>
                  </a:lnTo>
                  <a:lnTo>
                    <a:pt x="58" y="6"/>
                  </a:lnTo>
                  <a:lnTo>
                    <a:pt x="54" y="8"/>
                  </a:lnTo>
                  <a:lnTo>
                    <a:pt x="52" y="8"/>
                  </a:lnTo>
                  <a:lnTo>
                    <a:pt x="50" y="8"/>
                  </a:lnTo>
                  <a:lnTo>
                    <a:pt x="50" y="10"/>
                  </a:lnTo>
                  <a:lnTo>
                    <a:pt x="48" y="10"/>
                  </a:lnTo>
                  <a:lnTo>
                    <a:pt x="46" y="8"/>
                  </a:lnTo>
                  <a:lnTo>
                    <a:pt x="44" y="6"/>
                  </a:lnTo>
                  <a:lnTo>
                    <a:pt x="42" y="4"/>
                  </a:lnTo>
                  <a:lnTo>
                    <a:pt x="38" y="2"/>
                  </a:lnTo>
                  <a:lnTo>
                    <a:pt x="36" y="2"/>
                  </a:lnTo>
                  <a:lnTo>
                    <a:pt x="36" y="0"/>
                  </a:lnTo>
                  <a:lnTo>
                    <a:pt x="32" y="0"/>
                  </a:lnTo>
                  <a:lnTo>
                    <a:pt x="30" y="0"/>
                  </a:lnTo>
                  <a:lnTo>
                    <a:pt x="28" y="0"/>
                  </a:lnTo>
                  <a:lnTo>
                    <a:pt x="28" y="0"/>
                  </a:lnTo>
                  <a:lnTo>
                    <a:pt x="24" y="0"/>
                  </a:lnTo>
                  <a:lnTo>
                    <a:pt x="22" y="0"/>
                  </a:lnTo>
                  <a:lnTo>
                    <a:pt x="20" y="0"/>
                  </a:lnTo>
                  <a:lnTo>
                    <a:pt x="18" y="2"/>
                  </a:lnTo>
                  <a:lnTo>
                    <a:pt x="16" y="2"/>
                  </a:lnTo>
                  <a:lnTo>
                    <a:pt x="16" y="2"/>
                  </a:lnTo>
                  <a:lnTo>
                    <a:pt x="14" y="4"/>
                  </a:lnTo>
                  <a:lnTo>
                    <a:pt x="12" y="6"/>
                  </a:lnTo>
                  <a:lnTo>
                    <a:pt x="14" y="8"/>
                  </a:lnTo>
                  <a:lnTo>
                    <a:pt x="14" y="8"/>
                  </a:lnTo>
                  <a:lnTo>
                    <a:pt x="12" y="8"/>
                  </a:lnTo>
                  <a:lnTo>
                    <a:pt x="14" y="12"/>
                  </a:lnTo>
                  <a:lnTo>
                    <a:pt x="14" y="12"/>
                  </a:lnTo>
                  <a:lnTo>
                    <a:pt x="14" y="14"/>
                  </a:lnTo>
                  <a:lnTo>
                    <a:pt x="12" y="14"/>
                  </a:lnTo>
                  <a:lnTo>
                    <a:pt x="8" y="16"/>
                  </a:lnTo>
                  <a:lnTo>
                    <a:pt x="10" y="18"/>
                  </a:lnTo>
                  <a:lnTo>
                    <a:pt x="8" y="20"/>
                  </a:lnTo>
                  <a:lnTo>
                    <a:pt x="10" y="22"/>
                  </a:lnTo>
                  <a:lnTo>
                    <a:pt x="12" y="22"/>
                  </a:lnTo>
                  <a:lnTo>
                    <a:pt x="12" y="24"/>
                  </a:lnTo>
                  <a:lnTo>
                    <a:pt x="10" y="26"/>
                  </a:lnTo>
                  <a:lnTo>
                    <a:pt x="8" y="28"/>
                  </a:lnTo>
                  <a:lnTo>
                    <a:pt x="10" y="30"/>
                  </a:lnTo>
                  <a:lnTo>
                    <a:pt x="14" y="32"/>
                  </a:lnTo>
                  <a:lnTo>
                    <a:pt x="14" y="36"/>
                  </a:lnTo>
                  <a:lnTo>
                    <a:pt x="14" y="40"/>
                  </a:lnTo>
                  <a:lnTo>
                    <a:pt x="14" y="42"/>
                  </a:lnTo>
                  <a:lnTo>
                    <a:pt x="12" y="42"/>
                  </a:lnTo>
                  <a:lnTo>
                    <a:pt x="10" y="44"/>
                  </a:lnTo>
                  <a:lnTo>
                    <a:pt x="10" y="44"/>
                  </a:lnTo>
                  <a:lnTo>
                    <a:pt x="12" y="48"/>
                  </a:lnTo>
                  <a:lnTo>
                    <a:pt x="12" y="48"/>
                  </a:lnTo>
                  <a:lnTo>
                    <a:pt x="10" y="48"/>
                  </a:lnTo>
                  <a:lnTo>
                    <a:pt x="8" y="50"/>
                  </a:lnTo>
                  <a:lnTo>
                    <a:pt x="8" y="52"/>
                  </a:lnTo>
                  <a:lnTo>
                    <a:pt x="6" y="54"/>
                  </a:lnTo>
                  <a:lnTo>
                    <a:pt x="6" y="56"/>
                  </a:lnTo>
                  <a:lnTo>
                    <a:pt x="4" y="58"/>
                  </a:lnTo>
                  <a:lnTo>
                    <a:pt x="2" y="58"/>
                  </a:lnTo>
                  <a:lnTo>
                    <a:pt x="0" y="58"/>
                  </a:lnTo>
                  <a:lnTo>
                    <a:pt x="0" y="60"/>
                  </a:lnTo>
                  <a:lnTo>
                    <a:pt x="0" y="62"/>
                  </a:lnTo>
                  <a:lnTo>
                    <a:pt x="0" y="64"/>
                  </a:lnTo>
                  <a:lnTo>
                    <a:pt x="0" y="68"/>
                  </a:lnTo>
                  <a:lnTo>
                    <a:pt x="0" y="68"/>
                  </a:lnTo>
                  <a:lnTo>
                    <a:pt x="0" y="70"/>
                  </a:lnTo>
                  <a:lnTo>
                    <a:pt x="0" y="70"/>
                  </a:lnTo>
                  <a:lnTo>
                    <a:pt x="0" y="72"/>
                  </a:lnTo>
                  <a:lnTo>
                    <a:pt x="0" y="74"/>
                  </a:lnTo>
                  <a:lnTo>
                    <a:pt x="0" y="76"/>
                  </a:lnTo>
                  <a:lnTo>
                    <a:pt x="0" y="80"/>
                  </a:lnTo>
                  <a:lnTo>
                    <a:pt x="0" y="82"/>
                  </a:lnTo>
                  <a:lnTo>
                    <a:pt x="0" y="84"/>
                  </a:lnTo>
                  <a:lnTo>
                    <a:pt x="0" y="90"/>
                  </a:lnTo>
                  <a:lnTo>
                    <a:pt x="0" y="92"/>
                  </a:lnTo>
                  <a:lnTo>
                    <a:pt x="6" y="94"/>
                  </a:lnTo>
                  <a:lnTo>
                    <a:pt x="8" y="92"/>
                  </a:lnTo>
                  <a:lnTo>
                    <a:pt x="18" y="98"/>
                  </a:lnTo>
                  <a:lnTo>
                    <a:pt x="22" y="102"/>
                  </a:lnTo>
                  <a:lnTo>
                    <a:pt x="26" y="108"/>
                  </a:lnTo>
                  <a:lnTo>
                    <a:pt x="26" y="112"/>
                  </a:lnTo>
                  <a:lnTo>
                    <a:pt x="28" y="112"/>
                  </a:lnTo>
                  <a:lnTo>
                    <a:pt x="28" y="116"/>
                  </a:lnTo>
                  <a:lnTo>
                    <a:pt x="32" y="120"/>
                  </a:lnTo>
                  <a:lnTo>
                    <a:pt x="36" y="120"/>
                  </a:lnTo>
                  <a:lnTo>
                    <a:pt x="48" y="120"/>
                  </a:lnTo>
                  <a:lnTo>
                    <a:pt x="50" y="120"/>
                  </a:lnTo>
                  <a:lnTo>
                    <a:pt x="52" y="120"/>
                  </a:lnTo>
                  <a:lnTo>
                    <a:pt x="58" y="118"/>
                  </a:lnTo>
                  <a:lnTo>
                    <a:pt x="60" y="118"/>
                  </a:lnTo>
                  <a:lnTo>
                    <a:pt x="64" y="118"/>
                  </a:lnTo>
                  <a:lnTo>
                    <a:pt x="64" y="114"/>
                  </a:lnTo>
                  <a:lnTo>
                    <a:pt x="68" y="116"/>
                  </a:lnTo>
                  <a:lnTo>
                    <a:pt x="68" y="116"/>
                  </a:lnTo>
                  <a:lnTo>
                    <a:pt x="68" y="116"/>
                  </a:lnTo>
                  <a:lnTo>
                    <a:pt x="68" y="114"/>
                  </a:lnTo>
                  <a:lnTo>
                    <a:pt x="72" y="112"/>
                  </a:lnTo>
                  <a:lnTo>
                    <a:pt x="72" y="108"/>
                  </a:lnTo>
                  <a:lnTo>
                    <a:pt x="72" y="106"/>
                  </a:lnTo>
                  <a:lnTo>
                    <a:pt x="72" y="102"/>
                  </a:lnTo>
                  <a:lnTo>
                    <a:pt x="74" y="102"/>
                  </a:lnTo>
                  <a:lnTo>
                    <a:pt x="74" y="100"/>
                  </a:lnTo>
                  <a:lnTo>
                    <a:pt x="76" y="98"/>
                  </a:lnTo>
                  <a:lnTo>
                    <a:pt x="78" y="96"/>
                  </a:lnTo>
                  <a:lnTo>
                    <a:pt x="78" y="94"/>
                  </a:lnTo>
                  <a:lnTo>
                    <a:pt x="82" y="92"/>
                  </a:lnTo>
                  <a:lnTo>
                    <a:pt x="82" y="90"/>
                  </a:lnTo>
                  <a:lnTo>
                    <a:pt x="82" y="88"/>
                  </a:lnTo>
                  <a:lnTo>
                    <a:pt x="86" y="88"/>
                  </a:lnTo>
                  <a:lnTo>
                    <a:pt x="86" y="86"/>
                  </a:lnTo>
                  <a:lnTo>
                    <a:pt x="88" y="88"/>
                  </a:lnTo>
                  <a:lnTo>
                    <a:pt x="90" y="88"/>
                  </a:lnTo>
                  <a:lnTo>
                    <a:pt x="92" y="88"/>
                  </a:lnTo>
                  <a:lnTo>
                    <a:pt x="94" y="90"/>
                  </a:lnTo>
                  <a:lnTo>
                    <a:pt x="96" y="92"/>
                  </a:lnTo>
                  <a:lnTo>
                    <a:pt x="98" y="94"/>
                  </a:lnTo>
                  <a:lnTo>
                    <a:pt x="98" y="94"/>
                  </a:lnTo>
                  <a:lnTo>
                    <a:pt x="102" y="92"/>
                  </a:lnTo>
                  <a:lnTo>
                    <a:pt x="104" y="90"/>
                  </a:lnTo>
                  <a:lnTo>
                    <a:pt x="104" y="88"/>
                  </a:lnTo>
                  <a:lnTo>
                    <a:pt x="104" y="88"/>
                  </a:lnTo>
                  <a:lnTo>
                    <a:pt x="106" y="86"/>
                  </a:lnTo>
                  <a:lnTo>
                    <a:pt x="108" y="84"/>
                  </a:lnTo>
                  <a:lnTo>
                    <a:pt x="108" y="82"/>
                  </a:lnTo>
                  <a:lnTo>
                    <a:pt x="108" y="80"/>
                  </a:lnTo>
                  <a:lnTo>
                    <a:pt x="112" y="76"/>
                  </a:lnTo>
                  <a:lnTo>
                    <a:pt x="112" y="74"/>
                  </a:lnTo>
                  <a:lnTo>
                    <a:pt x="112" y="72"/>
                  </a:lnTo>
                  <a:lnTo>
                    <a:pt x="112" y="70"/>
                  </a:lnTo>
                  <a:lnTo>
                    <a:pt x="116" y="66"/>
                  </a:lnTo>
                  <a:lnTo>
                    <a:pt x="118" y="66"/>
                  </a:lnTo>
                  <a:lnTo>
                    <a:pt x="118" y="62"/>
                  </a:lnTo>
                  <a:lnTo>
                    <a:pt x="120" y="60"/>
                  </a:lnTo>
                  <a:lnTo>
                    <a:pt x="120" y="56"/>
                  </a:lnTo>
                  <a:lnTo>
                    <a:pt x="122" y="56"/>
                  </a:lnTo>
                  <a:lnTo>
                    <a:pt x="124" y="54"/>
                  </a:lnTo>
                  <a:lnTo>
                    <a:pt x="126" y="52"/>
                  </a:lnTo>
                  <a:lnTo>
                    <a:pt x="126" y="50"/>
                  </a:lnTo>
                  <a:lnTo>
                    <a:pt x="126" y="46"/>
                  </a:lnTo>
                  <a:lnTo>
                    <a:pt x="126" y="44"/>
                  </a:lnTo>
                  <a:lnTo>
                    <a:pt x="128" y="42"/>
                  </a:lnTo>
                  <a:lnTo>
                    <a:pt x="130" y="38"/>
                  </a:lnTo>
                  <a:lnTo>
                    <a:pt x="132" y="36"/>
                  </a:lnTo>
                  <a:lnTo>
                    <a:pt x="132" y="36"/>
                  </a:lnTo>
                  <a:lnTo>
                    <a:pt x="134" y="34"/>
                  </a:lnTo>
                  <a:lnTo>
                    <a:pt x="136" y="34"/>
                  </a:lnTo>
                  <a:lnTo>
                    <a:pt x="138" y="32"/>
                  </a:lnTo>
                  <a:lnTo>
                    <a:pt x="140" y="30"/>
                  </a:lnTo>
                  <a:lnTo>
                    <a:pt x="140" y="28"/>
                  </a:lnTo>
                  <a:lnTo>
                    <a:pt x="140" y="26"/>
                  </a:lnTo>
                  <a:lnTo>
                    <a:pt x="140" y="24"/>
                  </a:lnTo>
                  <a:lnTo>
                    <a:pt x="138" y="22"/>
                  </a:lnTo>
                  <a:lnTo>
                    <a:pt x="136" y="22"/>
                  </a:lnTo>
                  <a:lnTo>
                    <a:pt x="136" y="20"/>
                  </a:lnTo>
                  <a:lnTo>
                    <a:pt x="136" y="16"/>
                  </a:lnTo>
                  <a:lnTo>
                    <a:pt x="136" y="14"/>
                  </a:lnTo>
                  <a:lnTo>
                    <a:pt x="134" y="10"/>
                  </a:lnTo>
                  <a:lnTo>
                    <a:pt x="134" y="1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6" name="Niger">
              <a:extLst>
                <a:ext uri="{FF2B5EF4-FFF2-40B4-BE49-F238E27FC236}">
                  <a16:creationId xmlns:a16="http://schemas.microsoft.com/office/drawing/2014/main" id="{6B105CFF-62F3-47AC-836D-D33EA1444E07}"/>
                </a:ext>
              </a:extLst>
            </p:cNvPr>
            <p:cNvSpPr>
              <a:spLocks/>
            </p:cNvSpPr>
            <p:nvPr/>
          </p:nvSpPr>
          <p:spPr bwMode="auto">
            <a:xfrm>
              <a:off x="5927580" y="3862618"/>
              <a:ext cx="359806" cy="279424"/>
            </a:xfrm>
            <a:custGeom>
              <a:avLst/>
              <a:gdLst>
                <a:gd name="T0" fmla="*/ 40 w 188"/>
                <a:gd name="T1" fmla="*/ 142 h 146"/>
                <a:gd name="T2" fmla="*/ 34 w 188"/>
                <a:gd name="T3" fmla="*/ 138 h 146"/>
                <a:gd name="T4" fmla="*/ 28 w 188"/>
                <a:gd name="T5" fmla="*/ 138 h 146"/>
                <a:gd name="T6" fmla="*/ 26 w 188"/>
                <a:gd name="T7" fmla="*/ 140 h 146"/>
                <a:gd name="T8" fmla="*/ 22 w 188"/>
                <a:gd name="T9" fmla="*/ 136 h 146"/>
                <a:gd name="T10" fmla="*/ 24 w 188"/>
                <a:gd name="T11" fmla="*/ 132 h 146"/>
                <a:gd name="T12" fmla="*/ 22 w 188"/>
                <a:gd name="T13" fmla="*/ 130 h 146"/>
                <a:gd name="T14" fmla="*/ 16 w 188"/>
                <a:gd name="T15" fmla="*/ 132 h 146"/>
                <a:gd name="T16" fmla="*/ 12 w 188"/>
                <a:gd name="T17" fmla="*/ 124 h 146"/>
                <a:gd name="T18" fmla="*/ 0 w 188"/>
                <a:gd name="T19" fmla="*/ 112 h 146"/>
                <a:gd name="T20" fmla="*/ 2 w 188"/>
                <a:gd name="T21" fmla="*/ 106 h 146"/>
                <a:gd name="T22" fmla="*/ 4 w 188"/>
                <a:gd name="T23" fmla="*/ 106 h 146"/>
                <a:gd name="T24" fmla="*/ 16 w 188"/>
                <a:gd name="T25" fmla="*/ 104 h 146"/>
                <a:gd name="T26" fmla="*/ 28 w 188"/>
                <a:gd name="T27" fmla="*/ 102 h 146"/>
                <a:gd name="T28" fmla="*/ 34 w 188"/>
                <a:gd name="T29" fmla="*/ 100 h 146"/>
                <a:gd name="T30" fmla="*/ 44 w 188"/>
                <a:gd name="T31" fmla="*/ 94 h 146"/>
                <a:gd name="T32" fmla="*/ 46 w 188"/>
                <a:gd name="T33" fmla="*/ 88 h 146"/>
                <a:gd name="T34" fmla="*/ 48 w 188"/>
                <a:gd name="T35" fmla="*/ 76 h 146"/>
                <a:gd name="T36" fmla="*/ 68 w 188"/>
                <a:gd name="T37" fmla="*/ 48 h 146"/>
                <a:gd name="T38" fmla="*/ 138 w 188"/>
                <a:gd name="T39" fmla="*/ 0 h 146"/>
                <a:gd name="T40" fmla="*/ 162 w 188"/>
                <a:gd name="T41" fmla="*/ 6 h 146"/>
                <a:gd name="T42" fmla="*/ 174 w 188"/>
                <a:gd name="T43" fmla="*/ 4 h 146"/>
                <a:gd name="T44" fmla="*/ 180 w 188"/>
                <a:gd name="T45" fmla="*/ 24 h 146"/>
                <a:gd name="T46" fmla="*/ 188 w 188"/>
                <a:gd name="T47" fmla="*/ 36 h 146"/>
                <a:gd name="T48" fmla="*/ 186 w 188"/>
                <a:gd name="T49" fmla="*/ 42 h 146"/>
                <a:gd name="T50" fmla="*/ 182 w 188"/>
                <a:gd name="T51" fmla="*/ 84 h 146"/>
                <a:gd name="T52" fmla="*/ 162 w 188"/>
                <a:gd name="T53" fmla="*/ 106 h 146"/>
                <a:gd name="T54" fmla="*/ 158 w 188"/>
                <a:gd name="T55" fmla="*/ 106 h 146"/>
                <a:gd name="T56" fmla="*/ 160 w 188"/>
                <a:gd name="T57" fmla="*/ 122 h 146"/>
                <a:gd name="T58" fmla="*/ 156 w 188"/>
                <a:gd name="T59" fmla="*/ 124 h 146"/>
                <a:gd name="T60" fmla="*/ 154 w 188"/>
                <a:gd name="T61" fmla="*/ 126 h 146"/>
                <a:gd name="T62" fmla="*/ 150 w 188"/>
                <a:gd name="T63" fmla="*/ 126 h 146"/>
                <a:gd name="T64" fmla="*/ 148 w 188"/>
                <a:gd name="T65" fmla="*/ 128 h 146"/>
                <a:gd name="T66" fmla="*/ 144 w 188"/>
                <a:gd name="T67" fmla="*/ 130 h 146"/>
                <a:gd name="T68" fmla="*/ 138 w 188"/>
                <a:gd name="T69" fmla="*/ 130 h 146"/>
                <a:gd name="T70" fmla="*/ 130 w 188"/>
                <a:gd name="T71" fmla="*/ 126 h 146"/>
                <a:gd name="T72" fmla="*/ 120 w 188"/>
                <a:gd name="T73" fmla="*/ 128 h 146"/>
                <a:gd name="T74" fmla="*/ 114 w 188"/>
                <a:gd name="T75" fmla="*/ 132 h 146"/>
                <a:gd name="T76" fmla="*/ 108 w 188"/>
                <a:gd name="T77" fmla="*/ 134 h 146"/>
                <a:gd name="T78" fmla="*/ 102 w 188"/>
                <a:gd name="T79" fmla="*/ 132 h 146"/>
                <a:gd name="T80" fmla="*/ 94 w 188"/>
                <a:gd name="T81" fmla="*/ 128 h 146"/>
                <a:gd name="T82" fmla="*/ 92 w 188"/>
                <a:gd name="T83" fmla="*/ 126 h 146"/>
                <a:gd name="T84" fmla="*/ 90 w 188"/>
                <a:gd name="T85" fmla="*/ 126 h 146"/>
                <a:gd name="T86" fmla="*/ 84 w 188"/>
                <a:gd name="T87" fmla="*/ 128 h 146"/>
                <a:gd name="T88" fmla="*/ 82 w 188"/>
                <a:gd name="T89" fmla="*/ 130 h 146"/>
                <a:gd name="T90" fmla="*/ 78 w 188"/>
                <a:gd name="T91" fmla="*/ 128 h 146"/>
                <a:gd name="T92" fmla="*/ 74 w 188"/>
                <a:gd name="T93" fmla="*/ 124 h 146"/>
                <a:gd name="T94" fmla="*/ 68 w 188"/>
                <a:gd name="T95" fmla="*/ 122 h 146"/>
                <a:gd name="T96" fmla="*/ 64 w 188"/>
                <a:gd name="T97" fmla="*/ 120 h 146"/>
                <a:gd name="T98" fmla="*/ 60 w 188"/>
                <a:gd name="T99" fmla="*/ 120 h 146"/>
                <a:gd name="T100" fmla="*/ 56 w 188"/>
                <a:gd name="T101" fmla="*/ 120 h 146"/>
                <a:gd name="T102" fmla="*/ 52 w 188"/>
                <a:gd name="T103" fmla="*/ 120 h 146"/>
                <a:gd name="T104" fmla="*/ 48 w 188"/>
                <a:gd name="T105" fmla="*/ 122 h 146"/>
                <a:gd name="T106" fmla="*/ 46 w 188"/>
                <a:gd name="T107" fmla="*/ 124 h 146"/>
                <a:gd name="T108" fmla="*/ 46 w 188"/>
                <a:gd name="T109" fmla="*/ 128 h 146"/>
                <a:gd name="T110" fmla="*/ 44 w 188"/>
                <a:gd name="T111" fmla="*/ 128 h 146"/>
                <a:gd name="T112" fmla="*/ 46 w 188"/>
                <a:gd name="T113" fmla="*/ 132 h 146"/>
                <a:gd name="T114" fmla="*/ 44 w 188"/>
                <a:gd name="T115" fmla="*/ 134 h 146"/>
                <a:gd name="T116" fmla="*/ 42 w 188"/>
                <a:gd name="T117" fmla="*/ 138 h 146"/>
                <a:gd name="T118" fmla="*/ 42 w 188"/>
                <a:gd name="T119" fmla="*/ 142 h 146"/>
                <a:gd name="T120" fmla="*/ 44 w 188"/>
                <a:gd name="T121"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146">
                  <a:moveTo>
                    <a:pt x="42" y="146"/>
                  </a:moveTo>
                  <a:lnTo>
                    <a:pt x="40" y="142"/>
                  </a:lnTo>
                  <a:lnTo>
                    <a:pt x="36" y="142"/>
                  </a:lnTo>
                  <a:lnTo>
                    <a:pt x="34" y="138"/>
                  </a:lnTo>
                  <a:lnTo>
                    <a:pt x="30" y="134"/>
                  </a:lnTo>
                  <a:lnTo>
                    <a:pt x="28" y="138"/>
                  </a:lnTo>
                  <a:lnTo>
                    <a:pt x="30" y="138"/>
                  </a:lnTo>
                  <a:lnTo>
                    <a:pt x="26" y="140"/>
                  </a:lnTo>
                  <a:lnTo>
                    <a:pt x="26" y="140"/>
                  </a:lnTo>
                  <a:lnTo>
                    <a:pt x="22" y="136"/>
                  </a:lnTo>
                  <a:lnTo>
                    <a:pt x="24" y="134"/>
                  </a:lnTo>
                  <a:lnTo>
                    <a:pt x="24" y="132"/>
                  </a:lnTo>
                  <a:lnTo>
                    <a:pt x="22" y="130"/>
                  </a:lnTo>
                  <a:lnTo>
                    <a:pt x="22" y="130"/>
                  </a:lnTo>
                  <a:lnTo>
                    <a:pt x="20" y="128"/>
                  </a:lnTo>
                  <a:lnTo>
                    <a:pt x="16" y="132"/>
                  </a:lnTo>
                  <a:lnTo>
                    <a:pt x="12" y="128"/>
                  </a:lnTo>
                  <a:lnTo>
                    <a:pt x="12" y="124"/>
                  </a:lnTo>
                  <a:lnTo>
                    <a:pt x="0" y="116"/>
                  </a:lnTo>
                  <a:lnTo>
                    <a:pt x="0" y="112"/>
                  </a:lnTo>
                  <a:lnTo>
                    <a:pt x="0" y="110"/>
                  </a:lnTo>
                  <a:lnTo>
                    <a:pt x="2" y="106"/>
                  </a:lnTo>
                  <a:lnTo>
                    <a:pt x="2" y="104"/>
                  </a:lnTo>
                  <a:lnTo>
                    <a:pt x="4" y="106"/>
                  </a:lnTo>
                  <a:lnTo>
                    <a:pt x="14" y="104"/>
                  </a:lnTo>
                  <a:lnTo>
                    <a:pt x="16" y="104"/>
                  </a:lnTo>
                  <a:lnTo>
                    <a:pt x="20" y="102"/>
                  </a:lnTo>
                  <a:lnTo>
                    <a:pt x="28" y="102"/>
                  </a:lnTo>
                  <a:lnTo>
                    <a:pt x="32" y="100"/>
                  </a:lnTo>
                  <a:lnTo>
                    <a:pt x="34" y="100"/>
                  </a:lnTo>
                  <a:lnTo>
                    <a:pt x="38" y="98"/>
                  </a:lnTo>
                  <a:lnTo>
                    <a:pt x="44" y="94"/>
                  </a:lnTo>
                  <a:lnTo>
                    <a:pt x="46" y="92"/>
                  </a:lnTo>
                  <a:lnTo>
                    <a:pt x="46" y="88"/>
                  </a:lnTo>
                  <a:lnTo>
                    <a:pt x="48" y="86"/>
                  </a:lnTo>
                  <a:lnTo>
                    <a:pt x="48" y="76"/>
                  </a:lnTo>
                  <a:lnTo>
                    <a:pt x="48" y="52"/>
                  </a:lnTo>
                  <a:lnTo>
                    <a:pt x="68" y="48"/>
                  </a:lnTo>
                  <a:lnTo>
                    <a:pt x="82" y="34"/>
                  </a:lnTo>
                  <a:lnTo>
                    <a:pt x="138" y="0"/>
                  </a:lnTo>
                  <a:lnTo>
                    <a:pt x="160" y="4"/>
                  </a:lnTo>
                  <a:lnTo>
                    <a:pt x="162" y="6"/>
                  </a:lnTo>
                  <a:lnTo>
                    <a:pt x="172" y="2"/>
                  </a:lnTo>
                  <a:lnTo>
                    <a:pt x="174" y="4"/>
                  </a:lnTo>
                  <a:lnTo>
                    <a:pt x="180" y="20"/>
                  </a:lnTo>
                  <a:lnTo>
                    <a:pt x="180" y="24"/>
                  </a:lnTo>
                  <a:lnTo>
                    <a:pt x="178" y="26"/>
                  </a:lnTo>
                  <a:lnTo>
                    <a:pt x="188" y="36"/>
                  </a:lnTo>
                  <a:lnTo>
                    <a:pt x="186" y="40"/>
                  </a:lnTo>
                  <a:lnTo>
                    <a:pt x="186" y="42"/>
                  </a:lnTo>
                  <a:lnTo>
                    <a:pt x="182" y="66"/>
                  </a:lnTo>
                  <a:lnTo>
                    <a:pt x="182" y="84"/>
                  </a:lnTo>
                  <a:lnTo>
                    <a:pt x="162" y="104"/>
                  </a:lnTo>
                  <a:lnTo>
                    <a:pt x="162" y="106"/>
                  </a:lnTo>
                  <a:lnTo>
                    <a:pt x="160" y="106"/>
                  </a:lnTo>
                  <a:lnTo>
                    <a:pt x="158" y="106"/>
                  </a:lnTo>
                  <a:lnTo>
                    <a:pt x="158" y="108"/>
                  </a:lnTo>
                  <a:lnTo>
                    <a:pt x="160" y="122"/>
                  </a:lnTo>
                  <a:lnTo>
                    <a:pt x="158" y="122"/>
                  </a:lnTo>
                  <a:lnTo>
                    <a:pt x="156" y="124"/>
                  </a:lnTo>
                  <a:lnTo>
                    <a:pt x="156" y="126"/>
                  </a:lnTo>
                  <a:lnTo>
                    <a:pt x="154" y="126"/>
                  </a:lnTo>
                  <a:lnTo>
                    <a:pt x="152" y="126"/>
                  </a:lnTo>
                  <a:lnTo>
                    <a:pt x="150" y="126"/>
                  </a:lnTo>
                  <a:lnTo>
                    <a:pt x="150" y="128"/>
                  </a:lnTo>
                  <a:lnTo>
                    <a:pt x="148" y="128"/>
                  </a:lnTo>
                  <a:lnTo>
                    <a:pt x="146" y="128"/>
                  </a:lnTo>
                  <a:lnTo>
                    <a:pt x="144" y="130"/>
                  </a:lnTo>
                  <a:lnTo>
                    <a:pt x="142" y="130"/>
                  </a:lnTo>
                  <a:lnTo>
                    <a:pt x="138" y="130"/>
                  </a:lnTo>
                  <a:lnTo>
                    <a:pt x="134" y="128"/>
                  </a:lnTo>
                  <a:lnTo>
                    <a:pt x="130" y="126"/>
                  </a:lnTo>
                  <a:lnTo>
                    <a:pt x="126" y="128"/>
                  </a:lnTo>
                  <a:lnTo>
                    <a:pt x="120" y="128"/>
                  </a:lnTo>
                  <a:lnTo>
                    <a:pt x="116" y="128"/>
                  </a:lnTo>
                  <a:lnTo>
                    <a:pt x="114" y="132"/>
                  </a:lnTo>
                  <a:lnTo>
                    <a:pt x="110" y="134"/>
                  </a:lnTo>
                  <a:lnTo>
                    <a:pt x="108" y="134"/>
                  </a:lnTo>
                  <a:lnTo>
                    <a:pt x="104" y="132"/>
                  </a:lnTo>
                  <a:lnTo>
                    <a:pt x="102" y="132"/>
                  </a:lnTo>
                  <a:lnTo>
                    <a:pt x="98" y="130"/>
                  </a:lnTo>
                  <a:lnTo>
                    <a:pt x="94" y="128"/>
                  </a:lnTo>
                  <a:lnTo>
                    <a:pt x="94" y="128"/>
                  </a:lnTo>
                  <a:lnTo>
                    <a:pt x="92" y="126"/>
                  </a:lnTo>
                  <a:lnTo>
                    <a:pt x="90" y="126"/>
                  </a:lnTo>
                  <a:lnTo>
                    <a:pt x="90" y="126"/>
                  </a:lnTo>
                  <a:lnTo>
                    <a:pt x="86" y="128"/>
                  </a:lnTo>
                  <a:lnTo>
                    <a:pt x="84" y="128"/>
                  </a:lnTo>
                  <a:lnTo>
                    <a:pt x="82" y="128"/>
                  </a:lnTo>
                  <a:lnTo>
                    <a:pt x="82" y="130"/>
                  </a:lnTo>
                  <a:lnTo>
                    <a:pt x="80" y="130"/>
                  </a:lnTo>
                  <a:lnTo>
                    <a:pt x="78" y="128"/>
                  </a:lnTo>
                  <a:lnTo>
                    <a:pt x="76" y="126"/>
                  </a:lnTo>
                  <a:lnTo>
                    <a:pt x="74" y="124"/>
                  </a:lnTo>
                  <a:lnTo>
                    <a:pt x="70" y="122"/>
                  </a:lnTo>
                  <a:lnTo>
                    <a:pt x="68" y="122"/>
                  </a:lnTo>
                  <a:lnTo>
                    <a:pt x="68" y="120"/>
                  </a:lnTo>
                  <a:lnTo>
                    <a:pt x="64" y="120"/>
                  </a:lnTo>
                  <a:lnTo>
                    <a:pt x="62" y="120"/>
                  </a:lnTo>
                  <a:lnTo>
                    <a:pt x="60" y="120"/>
                  </a:lnTo>
                  <a:lnTo>
                    <a:pt x="60" y="120"/>
                  </a:lnTo>
                  <a:lnTo>
                    <a:pt x="56" y="120"/>
                  </a:lnTo>
                  <a:lnTo>
                    <a:pt x="54" y="120"/>
                  </a:lnTo>
                  <a:lnTo>
                    <a:pt x="52" y="120"/>
                  </a:lnTo>
                  <a:lnTo>
                    <a:pt x="50" y="122"/>
                  </a:lnTo>
                  <a:lnTo>
                    <a:pt x="48" y="122"/>
                  </a:lnTo>
                  <a:lnTo>
                    <a:pt x="48" y="122"/>
                  </a:lnTo>
                  <a:lnTo>
                    <a:pt x="46" y="124"/>
                  </a:lnTo>
                  <a:lnTo>
                    <a:pt x="44" y="126"/>
                  </a:lnTo>
                  <a:lnTo>
                    <a:pt x="46" y="128"/>
                  </a:lnTo>
                  <a:lnTo>
                    <a:pt x="46" y="128"/>
                  </a:lnTo>
                  <a:lnTo>
                    <a:pt x="44" y="128"/>
                  </a:lnTo>
                  <a:lnTo>
                    <a:pt x="46" y="132"/>
                  </a:lnTo>
                  <a:lnTo>
                    <a:pt x="46" y="132"/>
                  </a:lnTo>
                  <a:lnTo>
                    <a:pt x="46" y="134"/>
                  </a:lnTo>
                  <a:lnTo>
                    <a:pt x="44" y="134"/>
                  </a:lnTo>
                  <a:lnTo>
                    <a:pt x="40" y="136"/>
                  </a:lnTo>
                  <a:lnTo>
                    <a:pt x="42" y="138"/>
                  </a:lnTo>
                  <a:lnTo>
                    <a:pt x="40" y="140"/>
                  </a:lnTo>
                  <a:lnTo>
                    <a:pt x="42" y="142"/>
                  </a:lnTo>
                  <a:lnTo>
                    <a:pt x="44" y="142"/>
                  </a:lnTo>
                  <a:lnTo>
                    <a:pt x="44" y="144"/>
                  </a:lnTo>
                  <a:lnTo>
                    <a:pt x="42" y="14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7" name="Netherlands">
              <a:extLst>
                <a:ext uri="{FF2B5EF4-FFF2-40B4-BE49-F238E27FC236}">
                  <a16:creationId xmlns:a16="http://schemas.microsoft.com/office/drawing/2014/main" id="{7FA3F7CB-EA1E-427F-B49E-DD5450592FF9}"/>
                </a:ext>
              </a:extLst>
            </p:cNvPr>
            <p:cNvSpPr>
              <a:spLocks noEditPoints="1"/>
            </p:cNvSpPr>
            <p:nvPr/>
          </p:nvSpPr>
          <p:spPr bwMode="auto">
            <a:xfrm>
              <a:off x="5977341" y="3024347"/>
              <a:ext cx="84210" cy="76554"/>
            </a:xfrm>
            <a:custGeom>
              <a:avLst/>
              <a:gdLst>
                <a:gd name="T0" fmla="*/ 30 w 44"/>
                <a:gd name="T1" fmla="*/ 38 h 40"/>
                <a:gd name="T2" fmla="*/ 30 w 44"/>
                <a:gd name="T3" fmla="*/ 30 h 40"/>
                <a:gd name="T4" fmla="*/ 32 w 44"/>
                <a:gd name="T5" fmla="*/ 26 h 40"/>
                <a:gd name="T6" fmla="*/ 40 w 44"/>
                <a:gd name="T7" fmla="*/ 26 h 40"/>
                <a:gd name="T8" fmla="*/ 40 w 44"/>
                <a:gd name="T9" fmla="*/ 22 h 40"/>
                <a:gd name="T10" fmla="*/ 42 w 44"/>
                <a:gd name="T11" fmla="*/ 18 h 40"/>
                <a:gd name="T12" fmla="*/ 42 w 44"/>
                <a:gd name="T13" fmla="*/ 16 h 40"/>
                <a:gd name="T14" fmla="*/ 38 w 44"/>
                <a:gd name="T15" fmla="*/ 14 h 40"/>
                <a:gd name="T16" fmla="*/ 42 w 44"/>
                <a:gd name="T17" fmla="*/ 12 h 40"/>
                <a:gd name="T18" fmla="*/ 42 w 44"/>
                <a:gd name="T19" fmla="*/ 10 h 40"/>
                <a:gd name="T20" fmla="*/ 44 w 44"/>
                <a:gd name="T21" fmla="*/ 6 h 40"/>
                <a:gd name="T22" fmla="*/ 44 w 44"/>
                <a:gd name="T23" fmla="*/ 4 h 40"/>
                <a:gd name="T24" fmla="*/ 40 w 44"/>
                <a:gd name="T25" fmla="*/ 2 h 40"/>
                <a:gd name="T26" fmla="*/ 34 w 44"/>
                <a:gd name="T27" fmla="*/ 0 h 40"/>
                <a:gd name="T28" fmla="*/ 30 w 44"/>
                <a:gd name="T29" fmla="*/ 2 h 40"/>
                <a:gd name="T30" fmla="*/ 26 w 44"/>
                <a:gd name="T31" fmla="*/ 2 h 40"/>
                <a:gd name="T32" fmla="*/ 18 w 44"/>
                <a:gd name="T33" fmla="*/ 8 h 40"/>
                <a:gd name="T34" fmla="*/ 14 w 44"/>
                <a:gd name="T35" fmla="*/ 8 h 40"/>
                <a:gd name="T36" fmla="*/ 12 w 44"/>
                <a:gd name="T37" fmla="*/ 14 h 40"/>
                <a:gd name="T38" fmla="*/ 12 w 44"/>
                <a:gd name="T39" fmla="*/ 18 h 40"/>
                <a:gd name="T40" fmla="*/ 10 w 44"/>
                <a:gd name="T41" fmla="*/ 22 h 40"/>
                <a:gd name="T42" fmla="*/ 8 w 44"/>
                <a:gd name="T43" fmla="*/ 26 h 40"/>
                <a:gd name="T44" fmla="*/ 14 w 44"/>
                <a:gd name="T45" fmla="*/ 30 h 40"/>
                <a:gd name="T46" fmla="*/ 10 w 44"/>
                <a:gd name="T47" fmla="*/ 30 h 40"/>
                <a:gd name="T48" fmla="*/ 10 w 44"/>
                <a:gd name="T49" fmla="*/ 32 h 40"/>
                <a:gd name="T50" fmla="*/ 12 w 44"/>
                <a:gd name="T51" fmla="*/ 34 h 40"/>
                <a:gd name="T52" fmla="*/ 6 w 44"/>
                <a:gd name="T53" fmla="*/ 32 h 40"/>
                <a:gd name="T54" fmla="*/ 2 w 44"/>
                <a:gd name="T55" fmla="*/ 32 h 40"/>
                <a:gd name="T56" fmla="*/ 6 w 44"/>
                <a:gd name="T57" fmla="*/ 32 h 40"/>
                <a:gd name="T58" fmla="*/ 8 w 44"/>
                <a:gd name="T59" fmla="*/ 34 h 40"/>
                <a:gd name="T60" fmla="*/ 8 w 44"/>
                <a:gd name="T61" fmla="*/ 34 h 40"/>
                <a:gd name="T62" fmla="*/ 4 w 44"/>
                <a:gd name="T63" fmla="*/ 34 h 40"/>
                <a:gd name="T64" fmla="*/ 0 w 44"/>
                <a:gd name="T65" fmla="*/ 34 h 40"/>
                <a:gd name="T66" fmla="*/ 4 w 44"/>
                <a:gd name="T67" fmla="*/ 36 h 40"/>
                <a:gd name="T68" fmla="*/ 6 w 44"/>
                <a:gd name="T69" fmla="*/ 38 h 40"/>
                <a:gd name="T70" fmla="*/ 10 w 44"/>
                <a:gd name="T71" fmla="*/ 36 h 40"/>
                <a:gd name="T72" fmla="*/ 12 w 44"/>
                <a:gd name="T73" fmla="*/ 34 h 40"/>
                <a:gd name="T74" fmla="*/ 18 w 44"/>
                <a:gd name="T75" fmla="*/ 34 h 40"/>
                <a:gd name="T76" fmla="*/ 20 w 44"/>
                <a:gd name="T77" fmla="*/ 34 h 40"/>
                <a:gd name="T78" fmla="*/ 26 w 44"/>
                <a:gd name="T79" fmla="*/ 36 h 40"/>
                <a:gd name="T80" fmla="*/ 26 w 44"/>
                <a:gd name="T81" fmla="*/ 40 h 40"/>
                <a:gd name="T82" fmla="*/ 6 w 44"/>
                <a:gd name="T83" fmla="*/ 30 h 40"/>
                <a:gd name="T84" fmla="*/ 8 w 44"/>
                <a:gd name="T85" fmla="*/ 30 h 40"/>
                <a:gd name="T86" fmla="*/ 6 w 44"/>
                <a:gd name="T87" fmla="*/ 30 h 40"/>
                <a:gd name="T88" fmla="*/ 6 w 44"/>
                <a:gd name="T89" fmla="*/ 28 h 40"/>
                <a:gd name="T90" fmla="*/ 10 w 44"/>
                <a:gd name="T91" fmla="*/ 28 h 40"/>
                <a:gd name="T92" fmla="*/ 8 w 44"/>
                <a:gd name="T93" fmla="*/ 28 h 40"/>
                <a:gd name="T94" fmla="*/ 6 w 44"/>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40">
                  <a:moveTo>
                    <a:pt x="28" y="40"/>
                  </a:moveTo>
                  <a:lnTo>
                    <a:pt x="30" y="38"/>
                  </a:lnTo>
                  <a:lnTo>
                    <a:pt x="30" y="34"/>
                  </a:lnTo>
                  <a:lnTo>
                    <a:pt x="30" y="30"/>
                  </a:lnTo>
                  <a:lnTo>
                    <a:pt x="32" y="28"/>
                  </a:lnTo>
                  <a:lnTo>
                    <a:pt x="32" y="26"/>
                  </a:lnTo>
                  <a:lnTo>
                    <a:pt x="36" y="24"/>
                  </a:lnTo>
                  <a:lnTo>
                    <a:pt x="40" y="26"/>
                  </a:lnTo>
                  <a:lnTo>
                    <a:pt x="42" y="24"/>
                  </a:lnTo>
                  <a:lnTo>
                    <a:pt x="40" y="22"/>
                  </a:lnTo>
                  <a:lnTo>
                    <a:pt x="42" y="22"/>
                  </a:lnTo>
                  <a:lnTo>
                    <a:pt x="42" y="18"/>
                  </a:lnTo>
                  <a:lnTo>
                    <a:pt x="42" y="16"/>
                  </a:lnTo>
                  <a:lnTo>
                    <a:pt x="42" y="16"/>
                  </a:lnTo>
                  <a:lnTo>
                    <a:pt x="38" y="16"/>
                  </a:lnTo>
                  <a:lnTo>
                    <a:pt x="38" y="14"/>
                  </a:lnTo>
                  <a:lnTo>
                    <a:pt x="38" y="12"/>
                  </a:lnTo>
                  <a:lnTo>
                    <a:pt x="42" y="12"/>
                  </a:lnTo>
                  <a:lnTo>
                    <a:pt x="42" y="12"/>
                  </a:lnTo>
                  <a:lnTo>
                    <a:pt x="42" y="10"/>
                  </a:lnTo>
                  <a:lnTo>
                    <a:pt x="44" y="8"/>
                  </a:lnTo>
                  <a:lnTo>
                    <a:pt x="44" y="6"/>
                  </a:lnTo>
                  <a:lnTo>
                    <a:pt x="44" y="4"/>
                  </a:lnTo>
                  <a:lnTo>
                    <a:pt x="44" y="4"/>
                  </a:lnTo>
                  <a:lnTo>
                    <a:pt x="42" y="4"/>
                  </a:lnTo>
                  <a:lnTo>
                    <a:pt x="40" y="2"/>
                  </a:lnTo>
                  <a:lnTo>
                    <a:pt x="38" y="0"/>
                  </a:lnTo>
                  <a:lnTo>
                    <a:pt x="34" y="0"/>
                  </a:lnTo>
                  <a:lnTo>
                    <a:pt x="32" y="2"/>
                  </a:lnTo>
                  <a:lnTo>
                    <a:pt x="30" y="2"/>
                  </a:lnTo>
                  <a:lnTo>
                    <a:pt x="28" y="2"/>
                  </a:lnTo>
                  <a:lnTo>
                    <a:pt x="26" y="2"/>
                  </a:lnTo>
                  <a:lnTo>
                    <a:pt x="22" y="6"/>
                  </a:lnTo>
                  <a:lnTo>
                    <a:pt x="18" y="8"/>
                  </a:lnTo>
                  <a:lnTo>
                    <a:pt x="16" y="8"/>
                  </a:lnTo>
                  <a:lnTo>
                    <a:pt x="14" y="8"/>
                  </a:lnTo>
                  <a:lnTo>
                    <a:pt x="14" y="12"/>
                  </a:lnTo>
                  <a:lnTo>
                    <a:pt x="12" y="14"/>
                  </a:lnTo>
                  <a:lnTo>
                    <a:pt x="12" y="16"/>
                  </a:lnTo>
                  <a:lnTo>
                    <a:pt x="12" y="18"/>
                  </a:lnTo>
                  <a:lnTo>
                    <a:pt x="10" y="22"/>
                  </a:lnTo>
                  <a:lnTo>
                    <a:pt x="10" y="22"/>
                  </a:lnTo>
                  <a:lnTo>
                    <a:pt x="8" y="24"/>
                  </a:lnTo>
                  <a:lnTo>
                    <a:pt x="8" y="26"/>
                  </a:lnTo>
                  <a:lnTo>
                    <a:pt x="12" y="28"/>
                  </a:lnTo>
                  <a:lnTo>
                    <a:pt x="14" y="30"/>
                  </a:lnTo>
                  <a:lnTo>
                    <a:pt x="10" y="30"/>
                  </a:lnTo>
                  <a:lnTo>
                    <a:pt x="10" y="30"/>
                  </a:lnTo>
                  <a:lnTo>
                    <a:pt x="8" y="30"/>
                  </a:lnTo>
                  <a:lnTo>
                    <a:pt x="10" y="32"/>
                  </a:lnTo>
                  <a:lnTo>
                    <a:pt x="12" y="32"/>
                  </a:lnTo>
                  <a:lnTo>
                    <a:pt x="12" y="34"/>
                  </a:lnTo>
                  <a:lnTo>
                    <a:pt x="8" y="34"/>
                  </a:lnTo>
                  <a:lnTo>
                    <a:pt x="6" y="32"/>
                  </a:lnTo>
                  <a:lnTo>
                    <a:pt x="6" y="30"/>
                  </a:lnTo>
                  <a:lnTo>
                    <a:pt x="2" y="32"/>
                  </a:lnTo>
                  <a:lnTo>
                    <a:pt x="4" y="32"/>
                  </a:lnTo>
                  <a:lnTo>
                    <a:pt x="6" y="32"/>
                  </a:lnTo>
                  <a:lnTo>
                    <a:pt x="6" y="34"/>
                  </a:lnTo>
                  <a:lnTo>
                    <a:pt x="8" y="34"/>
                  </a:lnTo>
                  <a:lnTo>
                    <a:pt x="10" y="36"/>
                  </a:lnTo>
                  <a:lnTo>
                    <a:pt x="8" y="34"/>
                  </a:lnTo>
                  <a:lnTo>
                    <a:pt x="6" y="36"/>
                  </a:lnTo>
                  <a:lnTo>
                    <a:pt x="4" y="34"/>
                  </a:lnTo>
                  <a:lnTo>
                    <a:pt x="0" y="34"/>
                  </a:lnTo>
                  <a:lnTo>
                    <a:pt x="0" y="34"/>
                  </a:lnTo>
                  <a:lnTo>
                    <a:pt x="2" y="34"/>
                  </a:lnTo>
                  <a:lnTo>
                    <a:pt x="4" y="36"/>
                  </a:lnTo>
                  <a:lnTo>
                    <a:pt x="6" y="36"/>
                  </a:lnTo>
                  <a:lnTo>
                    <a:pt x="6" y="38"/>
                  </a:lnTo>
                  <a:lnTo>
                    <a:pt x="8" y="36"/>
                  </a:lnTo>
                  <a:lnTo>
                    <a:pt x="10" y="36"/>
                  </a:lnTo>
                  <a:lnTo>
                    <a:pt x="10" y="36"/>
                  </a:lnTo>
                  <a:lnTo>
                    <a:pt x="12" y="34"/>
                  </a:lnTo>
                  <a:lnTo>
                    <a:pt x="14" y="34"/>
                  </a:lnTo>
                  <a:lnTo>
                    <a:pt x="18" y="34"/>
                  </a:lnTo>
                  <a:lnTo>
                    <a:pt x="20" y="34"/>
                  </a:lnTo>
                  <a:lnTo>
                    <a:pt x="20" y="34"/>
                  </a:lnTo>
                  <a:lnTo>
                    <a:pt x="22" y="36"/>
                  </a:lnTo>
                  <a:lnTo>
                    <a:pt x="26" y="36"/>
                  </a:lnTo>
                  <a:lnTo>
                    <a:pt x="26" y="38"/>
                  </a:lnTo>
                  <a:lnTo>
                    <a:pt x="26" y="40"/>
                  </a:lnTo>
                  <a:lnTo>
                    <a:pt x="28" y="40"/>
                  </a:lnTo>
                  <a:close/>
                  <a:moveTo>
                    <a:pt x="6" y="30"/>
                  </a:moveTo>
                  <a:lnTo>
                    <a:pt x="6" y="30"/>
                  </a:lnTo>
                  <a:lnTo>
                    <a:pt x="8" y="30"/>
                  </a:lnTo>
                  <a:lnTo>
                    <a:pt x="6" y="30"/>
                  </a:lnTo>
                  <a:lnTo>
                    <a:pt x="6" y="30"/>
                  </a:lnTo>
                  <a:lnTo>
                    <a:pt x="6" y="30"/>
                  </a:lnTo>
                  <a:close/>
                  <a:moveTo>
                    <a:pt x="6" y="28"/>
                  </a:moveTo>
                  <a:lnTo>
                    <a:pt x="8" y="28"/>
                  </a:lnTo>
                  <a:lnTo>
                    <a:pt x="10" y="28"/>
                  </a:lnTo>
                  <a:lnTo>
                    <a:pt x="10" y="30"/>
                  </a:lnTo>
                  <a:lnTo>
                    <a:pt x="8" y="28"/>
                  </a:lnTo>
                  <a:lnTo>
                    <a:pt x="8" y="28"/>
                  </a:lnTo>
                  <a:lnTo>
                    <a:pt x="6" y="28"/>
                  </a:lnTo>
                  <a:lnTo>
                    <a:pt x="6" y="2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8" name="Namibia">
              <a:extLst>
                <a:ext uri="{FF2B5EF4-FFF2-40B4-BE49-F238E27FC236}">
                  <a16:creationId xmlns:a16="http://schemas.microsoft.com/office/drawing/2014/main" id="{7B03E9F4-5AE8-4F58-8B5C-E5337988D1E2}"/>
                </a:ext>
              </a:extLst>
            </p:cNvPr>
            <p:cNvSpPr>
              <a:spLocks/>
            </p:cNvSpPr>
            <p:nvPr/>
          </p:nvSpPr>
          <p:spPr bwMode="auto">
            <a:xfrm>
              <a:off x="6184038" y="4827203"/>
              <a:ext cx="317701" cy="298562"/>
            </a:xfrm>
            <a:custGeom>
              <a:avLst/>
              <a:gdLst>
                <a:gd name="T0" fmla="*/ 100 w 166"/>
                <a:gd name="T1" fmla="*/ 64 h 156"/>
                <a:gd name="T2" fmla="*/ 124 w 166"/>
                <a:gd name="T3" fmla="*/ 20 h 156"/>
                <a:gd name="T4" fmla="*/ 140 w 166"/>
                <a:gd name="T5" fmla="*/ 16 h 156"/>
                <a:gd name="T6" fmla="*/ 142 w 166"/>
                <a:gd name="T7" fmla="*/ 18 h 156"/>
                <a:gd name="T8" fmla="*/ 142 w 166"/>
                <a:gd name="T9" fmla="*/ 22 h 156"/>
                <a:gd name="T10" fmla="*/ 150 w 166"/>
                <a:gd name="T11" fmla="*/ 16 h 156"/>
                <a:gd name="T12" fmla="*/ 156 w 166"/>
                <a:gd name="T13" fmla="*/ 14 h 156"/>
                <a:gd name="T14" fmla="*/ 162 w 166"/>
                <a:gd name="T15" fmla="*/ 12 h 156"/>
                <a:gd name="T16" fmla="*/ 162 w 166"/>
                <a:gd name="T17" fmla="*/ 8 h 156"/>
                <a:gd name="T18" fmla="*/ 160 w 166"/>
                <a:gd name="T19" fmla="*/ 8 h 156"/>
                <a:gd name="T20" fmla="*/ 156 w 166"/>
                <a:gd name="T21" fmla="*/ 8 h 156"/>
                <a:gd name="T22" fmla="*/ 122 w 166"/>
                <a:gd name="T23" fmla="*/ 14 h 156"/>
                <a:gd name="T24" fmla="*/ 120 w 166"/>
                <a:gd name="T25" fmla="*/ 14 h 156"/>
                <a:gd name="T26" fmla="*/ 118 w 166"/>
                <a:gd name="T27" fmla="*/ 14 h 156"/>
                <a:gd name="T28" fmla="*/ 114 w 166"/>
                <a:gd name="T29" fmla="*/ 14 h 156"/>
                <a:gd name="T30" fmla="*/ 110 w 166"/>
                <a:gd name="T31" fmla="*/ 14 h 156"/>
                <a:gd name="T32" fmla="*/ 104 w 166"/>
                <a:gd name="T33" fmla="*/ 12 h 156"/>
                <a:gd name="T34" fmla="*/ 102 w 166"/>
                <a:gd name="T35" fmla="*/ 12 h 156"/>
                <a:gd name="T36" fmla="*/ 94 w 166"/>
                <a:gd name="T37" fmla="*/ 14 h 156"/>
                <a:gd name="T38" fmla="*/ 92 w 166"/>
                <a:gd name="T39" fmla="*/ 12 h 156"/>
                <a:gd name="T40" fmla="*/ 84 w 166"/>
                <a:gd name="T41" fmla="*/ 10 h 156"/>
                <a:gd name="T42" fmla="*/ 82 w 166"/>
                <a:gd name="T43" fmla="*/ 6 h 156"/>
                <a:gd name="T44" fmla="*/ 34 w 166"/>
                <a:gd name="T45" fmla="*/ 6 h 156"/>
                <a:gd name="T46" fmla="*/ 30 w 166"/>
                <a:gd name="T47" fmla="*/ 8 h 156"/>
                <a:gd name="T48" fmla="*/ 24 w 166"/>
                <a:gd name="T49" fmla="*/ 4 h 156"/>
                <a:gd name="T50" fmla="*/ 22 w 166"/>
                <a:gd name="T51" fmla="*/ 2 h 156"/>
                <a:gd name="T52" fmla="*/ 18 w 166"/>
                <a:gd name="T53" fmla="*/ 2 h 156"/>
                <a:gd name="T54" fmla="*/ 14 w 166"/>
                <a:gd name="T55" fmla="*/ 0 h 156"/>
                <a:gd name="T56" fmla="*/ 10 w 166"/>
                <a:gd name="T57" fmla="*/ 6 h 156"/>
                <a:gd name="T58" fmla="*/ 4 w 166"/>
                <a:gd name="T59" fmla="*/ 4 h 156"/>
                <a:gd name="T60" fmla="*/ 2 w 166"/>
                <a:gd name="T61" fmla="*/ 6 h 156"/>
                <a:gd name="T62" fmla="*/ 0 w 166"/>
                <a:gd name="T63" fmla="*/ 16 h 156"/>
                <a:gd name="T64" fmla="*/ 18 w 166"/>
                <a:gd name="T65" fmla="*/ 44 h 156"/>
                <a:gd name="T66" fmla="*/ 24 w 166"/>
                <a:gd name="T67" fmla="*/ 62 h 156"/>
                <a:gd name="T68" fmla="*/ 30 w 166"/>
                <a:gd name="T69" fmla="*/ 76 h 156"/>
                <a:gd name="T70" fmla="*/ 36 w 166"/>
                <a:gd name="T71" fmla="*/ 102 h 156"/>
                <a:gd name="T72" fmla="*/ 34 w 166"/>
                <a:gd name="T73" fmla="*/ 112 h 156"/>
                <a:gd name="T74" fmla="*/ 38 w 166"/>
                <a:gd name="T75" fmla="*/ 122 h 156"/>
                <a:gd name="T76" fmla="*/ 38 w 166"/>
                <a:gd name="T77" fmla="*/ 126 h 156"/>
                <a:gd name="T78" fmla="*/ 42 w 166"/>
                <a:gd name="T79" fmla="*/ 138 h 156"/>
                <a:gd name="T80" fmla="*/ 50 w 166"/>
                <a:gd name="T81" fmla="*/ 148 h 156"/>
                <a:gd name="T82" fmla="*/ 58 w 166"/>
                <a:gd name="T83" fmla="*/ 148 h 156"/>
                <a:gd name="T84" fmla="*/ 58 w 166"/>
                <a:gd name="T85" fmla="*/ 144 h 156"/>
                <a:gd name="T86" fmla="*/ 66 w 166"/>
                <a:gd name="T87" fmla="*/ 146 h 156"/>
                <a:gd name="T88" fmla="*/ 70 w 166"/>
                <a:gd name="T89" fmla="*/ 152 h 156"/>
                <a:gd name="T90" fmla="*/ 76 w 166"/>
                <a:gd name="T91" fmla="*/ 154 h 156"/>
                <a:gd name="T92" fmla="*/ 80 w 166"/>
                <a:gd name="T93" fmla="*/ 154 h 156"/>
                <a:gd name="T94" fmla="*/ 86 w 166"/>
                <a:gd name="T95" fmla="*/ 156 h 156"/>
                <a:gd name="T96" fmla="*/ 88 w 166"/>
                <a:gd name="T97" fmla="*/ 152 h 156"/>
                <a:gd name="T98" fmla="*/ 96 w 166"/>
                <a:gd name="T99" fmla="*/ 148 h 156"/>
                <a:gd name="T100" fmla="*/ 100 w 166"/>
                <a:gd name="T101" fmla="*/ 10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 h="156">
                  <a:moveTo>
                    <a:pt x="100" y="104"/>
                  </a:moveTo>
                  <a:lnTo>
                    <a:pt x="100" y="104"/>
                  </a:lnTo>
                  <a:lnTo>
                    <a:pt x="100" y="64"/>
                  </a:lnTo>
                  <a:lnTo>
                    <a:pt x="112" y="64"/>
                  </a:lnTo>
                  <a:lnTo>
                    <a:pt x="114" y="20"/>
                  </a:lnTo>
                  <a:lnTo>
                    <a:pt x="124" y="20"/>
                  </a:lnTo>
                  <a:lnTo>
                    <a:pt x="134" y="18"/>
                  </a:lnTo>
                  <a:lnTo>
                    <a:pt x="138" y="16"/>
                  </a:lnTo>
                  <a:lnTo>
                    <a:pt x="140" y="16"/>
                  </a:lnTo>
                  <a:lnTo>
                    <a:pt x="142" y="16"/>
                  </a:lnTo>
                  <a:lnTo>
                    <a:pt x="142" y="16"/>
                  </a:lnTo>
                  <a:lnTo>
                    <a:pt x="142" y="18"/>
                  </a:lnTo>
                  <a:lnTo>
                    <a:pt x="144" y="20"/>
                  </a:lnTo>
                  <a:lnTo>
                    <a:pt x="142" y="20"/>
                  </a:lnTo>
                  <a:lnTo>
                    <a:pt x="142" y="22"/>
                  </a:lnTo>
                  <a:lnTo>
                    <a:pt x="144" y="22"/>
                  </a:lnTo>
                  <a:lnTo>
                    <a:pt x="148" y="20"/>
                  </a:lnTo>
                  <a:lnTo>
                    <a:pt x="150" y="16"/>
                  </a:lnTo>
                  <a:lnTo>
                    <a:pt x="152" y="14"/>
                  </a:lnTo>
                  <a:lnTo>
                    <a:pt x="156" y="14"/>
                  </a:lnTo>
                  <a:lnTo>
                    <a:pt x="156" y="14"/>
                  </a:lnTo>
                  <a:lnTo>
                    <a:pt x="156" y="14"/>
                  </a:lnTo>
                  <a:lnTo>
                    <a:pt x="158" y="14"/>
                  </a:lnTo>
                  <a:lnTo>
                    <a:pt x="162" y="12"/>
                  </a:lnTo>
                  <a:lnTo>
                    <a:pt x="166" y="12"/>
                  </a:lnTo>
                  <a:lnTo>
                    <a:pt x="164" y="10"/>
                  </a:lnTo>
                  <a:lnTo>
                    <a:pt x="162" y="8"/>
                  </a:lnTo>
                  <a:lnTo>
                    <a:pt x="162" y="8"/>
                  </a:lnTo>
                  <a:lnTo>
                    <a:pt x="162" y="8"/>
                  </a:lnTo>
                  <a:lnTo>
                    <a:pt x="160" y="8"/>
                  </a:lnTo>
                  <a:lnTo>
                    <a:pt x="160" y="8"/>
                  </a:lnTo>
                  <a:lnTo>
                    <a:pt x="158" y="8"/>
                  </a:lnTo>
                  <a:lnTo>
                    <a:pt x="156" y="8"/>
                  </a:lnTo>
                  <a:lnTo>
                    <a:pt x="154" y="8"/>
                  </a:lnTo>
                  <a:lnTo>
                    <a:pt x="124" y="14"/>
                  </a:lnTo>
                  <a:lnTo>
                    <a:pt x="122" y="14"/>
                  </a:lnTo>
                  <a:lnTo>
                    <a:pt x="122" y="14"/>
                  </a:lnTo>
                  <a:lnTo>
                    <a:pt x="120" y="14"/>
                  </a:lnTo>
                  <a:lnTo>
                    <a:pt x="120" y="14"/>
                  </a:lnTo>
                  <a:lnTo>
                    <a:pt x="120" y="14"/>
                  </a:lnTo>
                  <a:lnTo>
                    <a:pt x="118" y="14"/>
                  </a:lnTo>
                  <a:lnTo>
                    <a:pt x="118" y="14"/>
                  </a:lnTo>
                  <a:lnTo>
                    <a:pt x="116" y="14"/>
                  </a:lnTo>
                  <a:lnTo>
                    <a:pt x="116" y="14"/>
                  </a:lnTo>
                  <a:lnTo>
                    <a:pt x="114" y="14"/>
                  </a:lnTo>
                  <a:lnTo>
                    <a:pt x="114" y="14"/>
                  </a:lnTo>
                  <a:lnTo>
                    <a:pt x="114" y="14"/>
                  </a:lnTo>
                  <a:lnTo>
                    <a:pt x="110" y="14"/>
                  </a:lnTo>
                  <a:lnTo>
                    <a:pt x="108" y="14"/>
                  </a:lnTo>
                  <a:lnTo>
                    <a:pt x="106" y="12"/>
                  </a:lnTo>
                  <a:lnTo>
                    <a:pt x="104" y="12"/>
                  </a:lnTo>
                  <a:lnTo>
                    <a:pt x="104" y="10"/>
                  </a:lnTo>
                  <a:lnTo>
                    <a:pt x="104" y="12"/>
                  </a:lnTo>
                  <a:lnTo>
                    <a:pt x="102" y="12"/>
                  </a:lnTo>
                  <a:lnTo>
                    <a:pt x="98" y="12"/>
                  </a:lnTo>
                  <a:lnTo>
                    <a:pt x="96" y="12"/>
                  </a:lnTo>
                  <a:lnTo>
                    <a:pt x="94" y="14"/>
                  </a:lnTo>
                  <a:lnTo>
                    <a:pt x="94" y="12"/>
                  </a:lnTo>
                  <a:lnTo>
                    <a:pt x="92" y="12"/>
                  </a:lnTo>
                  <a:lnTo>
                    <a:pt x="92" y="12"/>
                  </a:lnTo>
                  <a:lnTo>
                    <a:pt x="90" y="12"/>
                  </a:lnTo>
                  <a:lnTo>
                    <a:pt x="86" y="12"/>
                  </a:lnTo>
                  <a:lnTo>
                    <a:pt x="84" y="10"/>
                  </a:lnTo>
                  <a:lnTo>
                    <a:pt x="84" y="8"/>
                  </a:lnTo>
                  <a:lnTo>
                    <a:pt x="82" y="6"/>
                  </a:lnTo>
                  <a:lnTo>
                    <a:pt x="82" y="6"/>
                  </a:lnTo>
                  <a:lnTo>
                    <a:pt x="36" y="6"/>
                  </a:lnTo>
                  <a:lnTo>
                    <a:pt x="34" y="6"/>
                  </a:lnTo>
                  <a:lnTo>
                    <a:pt x="34" y="6"/>
                  </a:lnTo>
                  <a:lnTo>
                    <a:pt x="32" y="6"/>
                  </a:lnTo>
                  <a:lnTo>
                    <a:pt x="30" y="6"/>
                  </a:lnTo>
                  <a:lnTo>
                    <a:pt x="30" y="8"/>
                  </a:lnTo>
                  <a:lnTo>
                    <a:pt x="26" y="6"/>
                  </a:lnTo>
                  <a:lnTo>
                    <a:pt x="24" y="4"/>
                  </a:lnTo>
                  <a:lnTo>
                    <a:pt x="24" y="4"/>
                  </a:lnTo>
                  <a:lnTo>
                    <a:pt x="24" y="4"/>
                  </a:lnTo>
                  <a:lnTo>
                    <a:pt x="22" y="2"/>
                  </a:lnTo>
                  <a:lnTo>
                    <a:pt x="22" y="2"/>
                  </a:lnTo>
                  <a:lnTo>
                    <a:pt x="20" y="0"/>
                  </a:lnTo>
                  <a:lnTo>
                    <a:pt x="18" y="0"/>
                  </a:lnTo>
                  <a:lnTo>
                    <a:pt x="18" y="2"/>
                  </a:lnTo>
                  <a:lnTo>
                    <a:pt x="18" y="2"/>
                  </a:lnTo>
                  <a:lnTo>
                    <a:pt x="16" y="0"/>
                  </a:lnTo>
                  <a:lnTo>
                    <a:pt x="14" y="0"/>
                  </a:lnTo>
                  <a:lnTo>
                    <a:pt x="10" y="4"/>
                  </a:lnTo>
                  <a:lnTo>
                    <a:pt x="10" y="6"/>
                  </a:lnTo>
                  <a:lnTo>
                    <a:pt x="10" y="6"/>
                  </a:lnTo>
                  <a:lnTo>
                    <a:pt x="8" y="4"/>
                  </a:lnTo>
                  <a:lnTo>
                    <a:pt x="4" y="4"/>
                  </a:lnTo>
                  <a:lnTo>
                    <a:pt x="4" y="4"/>
                  </a:lnTo>
                  <a:lnTo>
                    <a:pt x="4" y="6"/>
                  </a:lnTo>
                  <a:lnTo>
                    <a:pt x="2" y="6"/>
                  </a:lnTo>
                  <a:lnTo>
                    <a:pt x="2" y="6"/>
                  </a:lnTo>
                  <a:lnTo>
                    <a:pt x="0" y="6"/>
                  </a:lnTo>
                  <a:lnTo>
                    <a:pt x="0" y="6"/>
                  </a:lnTo>
                  <a:lnTo>
                    <a:pt x="0" y="16"/>
                  </a:lnTo>
                  <a:lnTo>
                    <a:pt x="8" y="24"/>
                  </a:lnTo>
                  <a:lnTo>
                    <a:pt x="12" y="30"/>
                  </a:lnTo>
                  <a:lnTo>
                    <a:pt x="18" y="44"/>
                  </a:lnTo>
                  <a:lnTo>
                    <a:pt x="18" y="50"/>
                  </a:lnTo>
                  <a:lnTo>
                    <a:pt x="24" y="58"/>
                  </a:lnTo>
                  <a:lnTo>
                    <a:pt x="24" y="62"/>
                  </a:lnTo>
                  <a:lnTo>
                    <a:pt x="30" y="70"/>
                  </a:lnTo>
                  <a:lnTo>
                    <a:pt x="30" y="76"/>
                  </a:lnTo>
                  <a:lnTo>
                    <a:pt x="30" y="76"/>
                  </a:lnTo>
                  <a:lnTo>
                    <a:pt x="32" y="82"/>
                  </a:lnTo>
                  <a:lnTo>
                    <a:pt x="32" y="92"/>
                  </a:lnTo>
                  <a:lnTo>
                    <a:pt x="36" y="102"/>
                  </a:lnTo>
                  <a:lnTo>
                    <a:pt x="36" y="108"/>
                  </a:lnTo>
                  <a:lnTo>
                    <a:pt x="36" y="110"/>
                  </a:lnTo>
                  <a:lnTo>
                    <a:pt x="34" y="112"/>
                  </a:lnTo>
                  <a:lnTo>
                    <a:pt x="36" y="114"/>
                  </a:lnTo>
                  <a:lnTo>
                    <a:pt x="38" y="120"/>
                  </a:lnTo>
                  <a:lnTo>
                    <a:pt x="38" y="122"/>
                  </a:lnTo>
                  <a:lnTo>
                    <a:pt x="40" y="124"/>
                  </a:lnTo>
                  <a:lnTo>
                    <a:pt x="38" y="124"/>
                  </a:lnTo>
                  <a:lnTo>
                    <a:pt x="38" y="126"/>
                  </a:lnTo>
                  <a:lnTo>
                    <a:pt x="40" y="130"/>
                  </a:lnTo>
                  <a:lnTo>
                    <a:pt x="40" y="134"/>
                  </a:lnTo>
                  <a:lnTo>
                    <a:pt x="42" y="138"/>
                  </a:lnTo>
                  <a:lnTo>
                    <a:pt x="46" y="142"/>
                  </a:lnTo>
                  <a:lnTo>
                    <a:pt x="48" y="146"/>
                  </a:lnTo>
                  <a:lnTo>
                    <a:pt x="50" y="148"/>
                  </a:lnTo>
                  <a:lnTo>
                    <a:pt x="54" y="150"/>
                  </a:lnTo>
                  <a:lnTo>
                    <a:pt x="56" y="150"/>
                  </a:lnTo>
                  <a:lnTo>
                    <a:pt x="58" y="148"/>
                  </a:lnTo>
                  <a:lnTo>
                    <a:pt x="58" y="148"/>
                  </a:lnTo>
                  <a:lnTo>
                    <a:pt x="58" y="146"/>
                  </a:lnTo>
                  <a:lnTo>
                    <a:pt x="58" y="144"/>
                  </a:lnTo>
                  <a:lnTo>
                    <a:pt x="62" y="144"/>
                  </a:lnTo>
                  <a:lnTo>
                    <a:pt x="62" y="146"/>
                  </a:lnTo>
                  <a:lnTo>
                    <a:pt x="66" y="146"/>
                  </a:lnTo>
                  <a:lnTo>
                    <a:pt x="64" y="148"/>
                  </a:lnTo>
                  <a:lnTo>
                    <a:pt x="66" y="152"/>
                  </a:lnTo>
                  <a:lnTo>
                    <a:pt x="70" y="152"/>
                  </a:lnTo>
                  <a:lnTo>
                    <a:pt x="72" y="154"/>
                  </a:lnTo>
                  <a:lnTo>
                    <a:pt x="74" y="154"/>
                  </a:lnTo>
                  <a:lnTo>
                    <a:pt x="76" y="154"/>
                  </a:lnTo>
                  <a:lnTo>
                    <a:pt x="78" y="154"/>
                  </a:lnTo>
                  <a:lnTo>
                    <a:pt x="80" y="154"/>
                  </a:lnTo>
                  <a:lnTo>
                    <a:pt x="80" y="154"/>
                  </a:lnTo>
                  <a:lnTo>
                    <a:pt x="82" y="156"/>
                  </a:lnTo>
                  <a:lnTo>
                    <a:pt x="84" y="156"/>
                  </a:lnTo>
                  <a:lnTo>
                    <a:pt x="86" y="156"/>
                  </a:lnTo>
                  <a:lnTo>
                    <a:pt x="86" y="154"/>
                  </a:lnTo>
                  <a:lnTo>
                    <a:pt x="86" y="152"/>
                  </a:lnTo>
                  <a:lnTo>
                    <a:pt x="88" y="152"/>
                  </a:lnTo>
                  <a:lnTo>
                    <a:pt x="88" y="150"/>
                  </a:lnTo>
                  <a:lnTo>
                    <a:pt x="92" y="148"/>
                  </a:lnTo>
                  <a:lnTo>
                    <a:pt x="96" y="148"/>
                  </a:lnTo>
                  <a:lnTo>
                    <a:pt x="98" y="148"/>
                  </a:lnTo>
                  <a:lnTo>
                    <a:pt x="100" y="104"/>
                  </a:lnTo>
                  <a:lnTo>
                    <a:pt x="100" y="10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09" name="Mozambique">
              <a:extLst>
                <a:ext uri="{FF2B5EF4-FFF2-40B4-BE49-F238E27FC236}">
                  <a16:creationId xmlns:a16="http://schemas.microsoft.com/office/drawing/2014/main" id="{E610C15F-76F6-4804-AE11-3B9AF152B19E}"/>
                </a:ext>
              </a:extLst>
            </p:cNvPr>
            <p:cNvSpPr>
              <a:spLocks/>
            </p:cNvSpPr>
            <p:nvPr/>
          </p:nvSpPr>
          <p:spPr bwMode="auto">
            <a:xfrm>
              <a:off x="6624226" y="4674094"/>
              <a:ext cx="244974" cy="394255"/>
            </a:xfrm>
            <a:custGeom>
              <a:avLst/>
              <a:gdLst>
                <a:gd name="T0" fmla="*/ 24 w 128"/>
                <a:gd name="T1" fmla="*/ 128 h 206"/>
                <a:gd name="T2" fmla="*/ 26 w 128"/>
                <a:gd name="T3" fmla="*/ 122 h 206"/>
                <a:gd name="T4" fmla="*/ 28 w 128"/>
                <a:gd name="T5" fmla="*/ 112 h 206"/>
                <a:gd name="T6" fmla="*/ 28 w 128"/>
                <a:gd name="T7" fmla="*/ 106 h 206"/>
                <a:gd name="T8" fmla="*/ 30 w 128"/>
                <a:gd name="T9" fmla="*/ 98 h 206"/>
                <a:gd name="T10" fmla="*/ 30 w 128"/>
                <a:gd name="T11" fmla="*/ 88 h 206"/>
                <a:gd name="T12" fmla="*/ 32 w 128"/>
                <a:gd name="T13" fmla="*/ 80 h 206"/>
                <a:gd name="T14" fmla="*/ 20 w 128"/>
                <a:gd name="T15" fmla="*/ 74 h 206"/>
                <a:gd name="T16" fmla="*/ 8 w 128"/>
                <a:gd name="T17" fmla="*/ 72 h 206"/>
                <a:gd name="T18" fmla="*/ 0 w 128"/>
                <a:gd name="T19" fmla="*/ 60 h 206"/>
                <a:gd name="T20" fmla="*/ 24 w 128"/>
                <a:gd name="T21" fmla="*/ 50 h 206"/>
                <a:gd name="T22" fmla="*/ 38 w 128"/>
                <a:gd name="T23" fmla="*/ 48 h 206"/>
                <a:gd name="T24" fmla="*/ 44 w 128"/>
                <a:gd name="T25" fmla="*/ 50 h 206"/>
                <a:gd name="T26" fmla="*/ 52 w 128"/>
                <a:gd name="T27" fmla="*/ 56 h 206"/>
                <a:gd name="T28" fmla="*/ 48 w 128"/>
                <a:gd name="T29" fmla="*/ 68 h 206"/>
                <a:gd name="T30" fmla="*/ 56 w 128"/>
                <a:gd name="T31" fmla="*/ 78 h 206"/>
                <a:gd name="T32" fmla="*/ 60 w 128"/>
                <a:gd name="T33" fmla="*/ 84 h 206"/>
                <a:gd name="T34" fmla="*/ 62 w 128"/>
                <a:gd name="T35" fmla="*/ 72 h 206"/>
                <a:gd name="T36" fmla="*/ 66 w 128"/>
                <a:gd name="T37" fmla="*/ 62 h 206"/>
                <a:gd name="T38" fmla="*/ 68 w 128"/>
                <a:gd name="T39" fmla="*/ 58 h 206"/>
                <a:gd name="T40" fmla="*/ 64 w 128"/>
                <a:gd name="T41" fmla="*/ 46 h 206"/>
                <a:gd name="T42" fmla="*/ 56 w 128"/>
                <a:gd name="T43" fmla="*/ 38 h 206"/>
                <a:gd name="T44" fmla="*/ 68 w 128"/>
                <a:gd name="T45" fmla="*/ 12 h 206"/>
                <a:gd name="T46" fmla="*/ 72 w 128"/>
                <a:gd name="T47" fmla="*/ 14 h 206"/>
                <a:gd name="T48" fmla="*/ 82 w 128"/>
                <a:gd name="T49" fmla="*/ 14 h 206"/>
                <a:gd name="T50" fmla="*/ 86 w 128"/>
                <a:gd name="T51" fmla="*/ 14 h 206"/>
                <a:gd name="T52" fmla="*/ 94 w 128"/>
                <a:gd name="T53" fmla="*/ 10 h 206"/>
                <a:gd name="T54" fmla="*/ 104 w 128"/>
                <a:gd name="T55" fmla="*/ 10 h 206"/>
                <a:gd name="T56" fmla="*/ 114 w 128"/>
                <a:gd name="T57" fmla="*/ 8 h 206"/>
                <a:gd name="T58" fmla="*/ 124 w 128"/>
                <a:gd name="T59" fmla="*/ 2 h 206"/>
                <a:gd name="T60" fmla="*/ 128 w 128"/>
                <a:gd name="T61" fmla="*/ 4 h 206"/>
                <a:gd name="T62" fmla="*/ 126 w 128"/>
                <a:gd name="T63" fmla="*/ 12 h 206"/>
                <a:gd name="T64" fmla="*/ 126 w 128"/>
                <a:gd name="T65" fmla="*/ 22 h 206"/>
                <a:gd name="T66" fmla="*/ 126 w 128"/>
                <a:gd name="T67" fmla="*/ 32 h 206"/>
                <a:gd name="T68" fmla="*/ 124 w 128"/>
                <a:gd name="T69" fmla="*/ 46 h 206"/>
                <a:gd name="T70" fmla="*/ 128 w 128"/>
                <a:gd name="T71" fmla="*/ 52 h 206"/>
                <a:gd name="T72" fmla="*/ 124 w 128"/>
                <a:gd name="T73" fmla="*/ 58 h 206"/>
                <a:gd name="T74" fmla="*/ 124 w 128"/>
                <a:gd name="T75" fmla="*/ 60 h 206"/>
                <a:gd name="T76" fmla="*/ 118 w 128"/>
                <a:gd name="T77" fmla="*/ 72 h 206"/>
                <a:gd name="T78" fmla="*/ 106 w 128"/>
                <a:gd name="T79" fmla="*/ 80 h 206"/>
                <a:gd name="T80" fmla="*/ 86 w 128"/>
                <a:gd name="T81" fmla="*/ 90 h 206"/>
                <a:gd name="T82" fmla="*/ 80 w 128"/>
                <a:gd name="T83" fmla="*/ 94 h 206"/>
                <a:gd name="T84" fmla="*/ 72 w 128"/>
                <a:gd name="T85" fmla="*/ 104 h 206"/>
                <a:gd name="T86" fmla="*/ 60 w 128"/>
                <a:gd name="T87" fmla="*/ 110 h 206"/>
                <a:gd name="T88" fmla="*/ 52 w 128"/>
                <a:gd name="T89" fmla="*/ 116 h 206"/>
                <a:gd name="T90" fmla="*/ 50 w 128"/>
                <a:gd name="T91" fmla="*/ 120 h 206"/>
                <a:gd name="T92" fmla="*/ 52 w 128"/>
                <a:gd name="T93" fmla="*/ 132 h 206"/>
                <a:gd name="T94" fmla="*/ 56 w 128"/>
                <a:gd name="T95" fmla="*/ 148 h 206"/>
                <a:gd name="T96" fmla="*/ 58 w 128"/>
                <a:gd name="T97" fmla="*/ 148 h 206"/>
                <a:gd name="T98" fmla="*/ 58 w 128"/>
                <a:gd name="T99" fmla="*/ 156 h 206"/>
                <a:gd name="T100" fmla="*/ 54 w 128"/>
                <a:gd name="T101" fmla="*/ 166 h 206"/>
                <a:gd name="T102" fmla="*/ 56 w 128"/>
                <a:gd name="T103" fmla="*/ 174 h 206"/>
                <a:gd name="T104" fmla="*/ 24 w 128"/>
                <a:gd name="T105" fmla="*/ 190 h 206"/>
                <a:gd name="T106" fmla="*/ 18 w 128"/>
                <a:gd name="T107" fmla="*/ 196 h 206"/>
                <a:gd name="T108" fmla="*/ 24 w 128"/>
                <a:gd name="T109" fmla="*/ 200 h 206"/>
                <a:gd name="T110" fmla="*/ 24 w 128"/>
                <a:gd name="T111" fmla="*/ 204 h 206"/>
                <a:gd name="T112" fmla="*/ 16 w 128"/>
                <a:gd name="T113" fmla="*/ 206 h 206"/>
                <a:gd name="T114" fmla="*/ 14 w 128"/>
                <a:gd name="T115" fmla="*/ 198 h 206"/>
                <a:gd name="T116" fmla="*/ 14 w 128"/>
                <a:gd name="T117" fmla="*/ 186 h 206"/>
                <a:gd name="T118" fmla="*/ 12 w 128"/>
                <a:gd name="T119" fmla="*/ 168 h 206"/>
                <a:gd name="T120" fmla="*/ 8 w 128"/>
                <a:gd name="T121" fmla="*/ 15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206">
                  <a:moveTo>
                    <a:pt x="8" y="152"/>
                  </a:moveTo>
                  <a:lnTo>
                    <a:pt x="22" y="138"/>
                  </a:lnTo>
                  <a:lnTo>
                    <a:pt x="22" y="134"/>
                  </a:lnTo>
                  <a:lnTo>
                    <a:pt x="24" y="132"/>
                  </a:lnTo>
                  <a:lnTo>
                    <a:pt x="24" y="128"/>
                  </a:lnTo>
                  <a:lnTo>
                    <a:pt x="24" y="128"/>
                  </a:lnTo>
                  <a:lnTo>
                    <a:pt x="24" y="126"/>
                  </a:lnTo>
                  <a:lnTo>
                    <a:pt x="24" y="124"/>
                  </a:lnTo>
                  <a:lnTo>
                    <a:pt x="26" y="124"/>
                  </a:lnTo>
                  <a:lnTo>
                    <a:pt x="26" y="122"/>
                  </a:lnTo>
                  <a:lnTo>
                    <a:pt x="28" y="120"/>
                  </a:lnTo>
                  <a:lnTo>
                    <a:pt x="30" y="118"/>
                  </a:lnTo>
                  <a:lnTo>
                    <a:pt x="30" y="116"/>
                  </a:lnTo>
                  <a:lnTo>
                    <a:pt x="28" y="114"/>
                  </a:lnTo>
                  <a:lnTo>
                    <a:pt x="28" y="112"/>
                  </a:lnTo>
                  <a:lnTo>
                    <a:pt x="30" y="112"/>
                  </a:lnTo>
                  <a:lnTo>
                    <a:pt x="30" y="110"/>
                  </a:lnTo>
                  <a:lnTo>
                    <a:pt x="26" y="108"/>
                  </a:lnTo>
                  <a:lnTo>
                    <a:pt x="26" y="106"/>
                  </a:lnTo>
                  <a:lnTo>
                    <a:pt x="28" y="106"/>
                  </a:lnTo>
                  <a:lnTo>
                    <a:pt x="28" y="104"/>
                  </a:lnTo>
                  <a:lnTo>
                    <a:pt x="28" y="102"/>
                  </a:lnTo>
                  <a:lnTo>
                    <a:pt x="30" y="100"/>
                  </a:lnTo>
                  <a:lnTo>
                    <a:pt x="32" y="98"/>
                  </a:lnTo>
                  <a:lnTo>
                    <a:pt x="30" y="98"/>
                  </a:lnTo>
                  <a:lnTo>
                    <a:pt x="28" y="98"/>
                  </a:lnTo>
                  <a:lnTo>
                    <a:pt x="30" y="96"/>
                  </a:lnTo>
                  <a:lnTo>
                    <a:pt x="30" y="92"/>
                  </a:lnTo>
                  <a:lnTo>
                    <a:pt x="30" y="90"/>
                  </a:lnTo>
                  <a:lnTo>
                    <a:pt x="30" y="88"/>
                  </a:lnTo>
                  <a:lnTo>
                    <a:pt x="30" y="86"/>
                  </a:lnTo>
                  <a:lnTo>
                    <a:pt x="30" y="86"/>
                  </a:lnTo>
                  <a:lnTo>
                    <a:pt x="30" y="84"/>
                  </a:lnTo>
                  <a:lnTo>
                    <a:pt x="32" y="82"/>
                  </a:lnTo>
                  <a:lnTo>
                    <a:pt x="32" y="80"/>
                  </a:lnTo>
                  <a:lnTo>
                    <a:pt x="30" y="80"/>
                  </a:lnTo>
                  <a:lnTo>
                    <a:pt x="28" y="78"/>
                  </a:lnTo>
                  <a:lnTo>
                    <a:pt x="26" y="76"/>
                  </a:lnTo>
                  <a:lnTo>
                    <a:pt x="22" y="76"/>
                  </a:lnTo>
                  <a:lnTo>
                    <a:pt x="20" y="74"/>
                  </a:lnTo>
                  <a:lnTo>
                    <a:pt x="18" y="72"/>
                  </a:lnTo>
                  <a:lnTo>
                    <a:pt x="14" y="70"/>
                  </a:lnTo>
                  <a:lnTo>
                    <a:pt x="10" y="70"/>
                  </a:lnTo>
                  <a:lnTo>
                    <a:pt x="10" y="70"/>
                  </a:lnTo>
                  <a:lnTo>
                    <a:pt x="8" y="72"/>
                  </a:lnTo>
                  <a:lnTo>
                    <a:pt x="8" y="70"/>
                  </a:lnTo>
                  <a:lnTo>
                    <a:pt x="6" y="70"/>
                  </a:lnTo>
                  <a:lnTo>
                    <a:pt x="2" y="70"/>
                  </a:lnTo>
                  <a:lnTo>
                    <a:pt x="2" y="64"/>
                  </a:lnTo>
                  <a:lnTo>
                    <a:pt x="0" y="60"/>
                  </a:lnTo>
                  <a:lnTo>
                    <a:pt x="2" y="58"/>
                  </a:lnTo>
                  <a:lnTo>
                    <a:pt x="6" y="56"/>
                  </a:lnTo>
                  <a:lnTo>
                    <a:pt x="8" y="56"/>
                  </a:lnTo>
                  <a:lnTo>
                    <a:pt x="22" y="50"/>
                  </a:lnTo>
                  <a:lnTo>
                    <a:pt x="24" y="50"/>
                  </a:lnTo>
                  <a:lnTo>
                    <a:pt x="30" y="46"/>
                  </a:lnTo>
                  <a:lnTo>
                    <a:pt x="34" y="46"/>
                  </a:lnTo>
                  <a:lnTo>
                    <a:pt x="38" y="44"/>
                  </a:lnTo>
                  <a:lnTo>
                    <a:pt x="38" y="46"/>
                  </a:lnTo>
                  <a:lnTo>
                    <a:pt x="38" y="48"/>
                  </a:lnTo>
                  <a:lnTo>
                    <a:pt x="40" y="48"/>
                  </a:lnTo>
                  <a:lnTo>
                    <a:pt x="40" y="50"/>
                  </a:lnTo>
                  <a:lnTo>
                    <a:pt x="42" y="52"/>
                  </a:lnTo>
                  <a:lnTo>
                    <a:pt x="44" y="50"/>
                  </a:lnTo>
                  <a:lnTo>
                    <a:pt x="44" y="50"/>
                  </a:lnTo>
                  <a:lnTo>
                    <a:pt x="46" y="50"/>
                  </a:lnTo>
                  <a:lnTo>
                    <a:pt x="48" y="50"/>
                  </a:lnTo>
                  <a:lnTo>
                    <a:pt x="52" y="50"/>
                  </a:lnTo>
                  <a:lnTo>
                    <a:pt x="52" y="52"/>
                  </a:lnTo>
                  <a:lnTo>
                    <a:pt x="52" y="56"/>
                  </a:lnTo>
                  <a:lnTo>
                    <a:pt x="52" y="58"/>
                  </a:lnTo>
                  <a:lnTo>
                    <a:pt x="50" y="60"/>
                  </a:lnTo>
                  <a:lnTo>
                    <a:pt x="50" y="64"/>
                  </a:lnTo>
                  <a:lnTo>
                    <a:pt x="48" y="66"/>
                  </a:lnTo>
                  <a:lnTo>
                    <a:pt x="48" y="68"/>
                  </a:lnTo>
                  <a:lnTo>
                    <a:pt x="50" y="72"/>
                  </a:lnTo>
                  <a:lnTo>
                    <a:pt x="50" y="72"/>
                  </a:lnTo>
                  <a:lnTo>
                    <a:pt x="52" y="76"/>
                  </a:lnTo>
                  <a:lnTo>
                    <a:pt x="54" y="78"/>
                  </a:lnTo>
                  <a:lnTo>
                    <a:pt x="56" y="78"/>
                  </a:lnTo>
                  <a:lnTo>
                    <a:pt x="56" y="80"/>
                  </a:lnTo>
                  <a:lnTo>
                    <a:pt x="58" y="82"/>
                  </a:lnTo>
                  <a:lnTo>
                    <a:pt x="58" y="84"/>
                  </a:lnTo>
                  <a:lnTo>
                    <a:pt x="58" y="86"/>
                  </a:lnTo>
                  <a:lnTo>
                    <a:pt x="60" y="84"/>
                  </a:lnTo>
                  <a:lnTo>
                    <a:pt x="60" y="82"/>
                  </a:lnTo>
                  <a:lnTo>
                    <a:pt x="60" y="80"/>
                  </a:lnTo>
                  <a:lnTo>
                    <a:pt x="62" y="76"/>
                  </a:lnTo>
                  <a:lnTo>
                    <a:pt x="62" y="74"/>
                  </a:lnTo>
                  <a:lnTo>
                    <a:pt x="62" y="72"/>
                  </a:lnTo>
                  <a:lnTo>
                    <a:pt x="64" y="70"/>
                  </a:lnTo>
                  <a:lnTo>
                    <a:pt x="66" y="70"/>
                  </a:lnTo>
                  <a:lnTo>
                    <a:pt x="68" y="68"/>
                  </a:lnTo>
                  <a:lnTo>
                    <a:pt x="68" y="62"/>
                  </a:lnTo>
                  <a:lnTo>
                    <a:pt x="66" y="62"/>
                  </a:lnTo>
                  <a:lnTo>
                    <a:pt x="66" y="60"/>
                  </a:lnTo>
                  <a:lnTo>
                    <a:pt x="66" y="58"/>
                  </a:lnTo>
                  <a:lnTo>
                    <a:pt x="66" y="58"/>
                  </a:lnTo>
                  <a:lnTo>
                    <a:pt x="68" y="58"/>
                  </a:lnTo>
                  <a:lnTo>
                    <a:pt x="68" y="58"/>
                  </a:lnTo>
                  <a:lnTo>
                    <a:pt x="70" y="56"/>
                  </a:lnTo>
                  <a:lnTo>
                    <a:pt x="70" y="54"/>
                  </a:lnTo>
                  <a:lnTo>
                    <a:pt x="70" y="54"/>
                  </a:lnTo>
                  <a:lnTo>
                    <a:pt x="68" y="50"/>
                  </a:lnTo>
                  <a:lnTo>
                    <a:pt x="64" y="46"/>
                  </a:lnTo>
                  <a:lnTo>
                    <a:pt x="64" y="44"/>
                  </a:lnTo>
                  <a:lnTo>
                    <a:pt x="60" y="40"/>
                  </a:lnTo>
                  <a:lnTo>
                    <a:pt x="58" y="40"/>
                  </a:lnTo>
                  <a:lnTo>
                    <a:pt x="58" y="38"/>
                  </a:lnTo>
                  <a:lnTo>
                    <a:pt x="56" y="38"/>
                  </a:lnTo>
                  <a:lnTo>
                    <a:pt x="52" y="36"/>
                  </a:lnTo>
                  <a:lnTo>
                    <a:pt x="50" y="24"/>
                  </a:lnTo>
                  <a:lnTo>
                    <a:pt x="54" y="12"/>
                  </a:lnTo>
                  <a:lnTo>
                    <a:pt x="64" y="12"/>
                  </a:lnTo>
                  <a:lnTo>
                    <a:pt x="68" y="12"/>
                  </a:lnTo>
                  <a:lnTo>
                    <a:pt x="68" y="12"/>
                  </a:lnTo>
                  <a:lnTo>
                    <a:pt x="70" y="10"/>
                  </a:lnTo>
                  <a:lnTo>
                    <a:pt x="70" y="12"/>
                  </a:lnTo>
                  <a:lnTo>
                    <a:pt x="72" y="12"/>
                  </a:lnTo>
                  <a:lnTo>
                    <a:pt x="72" y="14"/>
                  </a:lnTo>
                  <a:lnTo>
                    <a:pt x="74" y="14"/>
                  </a:lnTo>
                  <a:lnTo>
                    <a:pt x="76" y="16"/>
                  </a:lnTo>
                  <a:lnTo>
                    <a:pt x="76" y="16"/>
                  </a:lnTo>
                  <a:lnTo>
                    <a:pt x="78" y="16"/>
                  </a:lnTo>
                  <a:lnTo>
                    <a:pt x="82" y="14"/>
                  </a:lnTo>
                  <a:lnTo>
                    <a:pt x="82" y="12"/>
                  </a:lnTo>
                  <a:lnTo>
                    <a:pt x="84" y="12"/>
                  </a:lnTo>
                  <a:lnTo>
                    <a:pt x="86" y="12"/>
                  </a:lnTo>
                  <a:lnTo>
                    <a:pt x="86" y="14"/>
                  </a:lnTo>
                  <a:lnTo>
                    <a:pt x="86" y="14"/>
                  </a:lnTo>
                  <a:lnTo>
                    <a:pt x="88" y="14"/>
                  </a:lnTo>
                  <a:lnTo>
                    <a:pt x="92" y="14"/>
                  </a:lnTo>
                  <a:lnTo>
                    <a:pt x="94" y="14"/>
                  </a:lnTo>
                  <a:lnTo>
                    <a:pt x="96" y="12"/>
                  </a:lnTo>
                  <a:lnTo>
                    <a:pt x="94" y="10"/>
                  </a:lnTo>
                  <a:lnTo>
                    <a:pt x="96" y="10"/>
                  </a:lnTo>
                  <a:lnTo>
                    <a:pt x="98" y="10"/>
                  </a:lnTo>
                  <a:lnTo>
                    <a:pt x="100" y="10"/>
                  </a:lnTo>
                  <a:lnTo>
                    <a:pt x="102" y="10"/>
                  </a:lnTo>
                  <a:lnTo>
                    <a:pt x="104" y="10"/>
                  </a:lnTo>
                  <a:lnTo>
                    <a:pt x="104" y="10"/>
                  </a:lnTo>
                  <a:lnTo>
                    <a:pt x="110" y="8"/>
                  </a:lnTo>
                  <a:lnTo>
                    <a:pt x="112" y="10"/>
                  </a:lnTo>
                  <a:lnTo>
                    <a:pt x="114" y="8"/>
                  </a:lnTo>
                  <a:lnTo>
                    <a:pt x="114" y="8"/>
                  </a:lnTo>
                  <a:lnTo>
                    <a:pt x="116" y="6"/>
                  </a:lnTo>
                  <a:lnTo>
                    <a:pt x="118" y="4"/>
                  </a:lnTo>
                  <a:lnTo>
                    <a:pt x="120" y="4"/>
                  </a:lnTo>
                  <a:lnTo>
                    <a:pt x="122" y="2"/>
                  </a:lnTo>
                  <a:lnTo>
                    <a:pt x="124" y="2"/>
                  </a:lnTo>
                  <a:lnTo>
                    <a:pt x="126" y="2"/>
                  </a:lnTo>
                  <a:lnTo>
                    <a:pt x="128" y="0"/>
                  </a:lnTo>
                  <a:lnTo>
                    <a:pt x="128" y="0"/>
                  </a:lnTo>
                  <a:lnTo>
                    <a:pt x="128" y="2"/>
                  </a:lnTo>
                  <a:lnTo>
                    <a:pt x="128" y="4"/>
                  </a:lnTo>
                  <a:lnTo>
                    <a:pt x="128" y="6"/>
                  </a:lnTo>
                  <a:lnTo>
                    <a:pt x="128" y="6"/>
                  </a:lnTo>
                  <a:lnTo>
                    <a:pt x="126" y="10"/>
                  </a:lnTo>
                  <a:lnTo>
                    <a:pt x="126" y="10"/>
                  </a:lnTo>
                  <a:lnTo>
                    <a:pt x="126" y="12"/>
                  </a:lnTo>
                  <a:lnTo>
                    <a:pt x="126" y="12"/>
                  </a:lnTo>
                  <a:lnTo>
                    <a:pt x="126" y="14"/>
                  </a:lnTo>
                  <a:lnTo>
                    <a:pt x="126" y="18"/>
                  </a:lnTo>
                  <a:lnTo>
                    <a:pt x="128" y="20"/>
                  </a:lnTo>
                  <a:lnTo>
                    <a:pt x="126" y="22"/>
                  </a:lnTo>
                  <a:lnTo>
                    <a:pt x="126" y="24"/>
                  </a:lnTo>
                  <a:lnTo>
                    <a:pt x="128" y="24"/>
                  </a:lnTo>
                  <a:lnTo>
                    <a:pt x="128" y="28"/>
                  </a:lnTo>
                  <a:lnTo>
                    <a:pt x="126" y="30"/>
                  </a:lnTo>
                  <a:lnTo>
                    <a:pt x="126" y="32"/>
                  </a:lnTo>
                  <a:lnTo>
                    <a:pt x="126" y="38"/>
                  </a:lnTo>
                  <a:lnTo>
                    <a:pt x="126" y="38"/>
                  </a:lnTo>
                  <a:lnTo>
                    <a:pt x="126" y="40"/>
                  </a:lnTo>
                  <a:lnTo>
                    <a:pt x="126" y="46"/>
                  </a:lnTo>
                  <a:lnTo>
                    <a:pt x="124" y="46"/>
                  </a:lnTo>
                  <a:lnTo>
                    <a:pt x="124" y="46"/>
                  </a:lnTo>
                  <a:lnTo>
                    <a:pt x="124" y="48"/>
                  </a:lnTo>
                  <a:lnTo>
                    <a:pt x="128" y="48"/>
                  </a:lnTo>
                  <a:lnTo>
                    <a:pt x="128" y="48"/>
                  </a:lnTo>
                  <a:lnTo>
                    <a:pt x="128" y="52"/>
                  </a:lnTo>
                  <a:lnTo>
                    <a:pt x="128" y="54"/>
                  </a:lnTo>
                  <a:lnTo>
                    <a:pt x="126" y="54"/>
                  </a:lnTo>
                  <a:lnTo>
                    <a:pt x="126" y="56"/>
                  </a:lnTo>
                  <a:lnTo>
                    <a:pt x="126" y="58"/>
                  </a:lnTo>
                  <a:lnTo>
                    <a:pt x="124" y="58"/>
                  </a:lnTo>
                  <a:lnTo>
                    <a:pt x="122" y="58"/>
                  </a:lnTo>
                  <a:lnTo>
                    <a:pt x="124" y="60"/>
                  </a:lnTo>
                  <a:lnTo>
                    <a:pt x="124" y="58"/>
                  </a:lnTo>
                  <a:lnTo>
                    <a:pt x="126" y="60"/>
                  </a:lnTo>
                  <a:lnTo>
                    <a:pt x="124" y="60"/>
                  </a:lnTo>
                  <a:lnTo>
                    <a:pt x="124" y="64"/>
                  </a:lnTo>
                  <a:lnTo>
                    <a:pt x="122" y="64"/>
                  </a:lnTo>
                  <a:lnTo>
                    <a:pt x="120" y="68"/>
                  </a:lnTo>
                  <a:lnTo>
                    <a:pt x="120" y="68"/>
                  </a:lnTo>
                  <a:lnTo>
                    <a:pt x="118" y="72"/>
                  </a:lnTo>
                  <a:lnTo>
                    <a:pt x="116" y="72"/>
                  </a:lnTo>
                  <a:lnTo>
                    <a:pt x="116" y="74"/>
                  </a:lnTo>
                  <a:lnTo>
                    <a:pt x="108" y="80"/>
                  </a:lnTo>
                  <a:lnTo>
                    <a:pt x="106" y="80"/>
                  </a:lnTo>
                  <a:lnTo>
                    <a:pt x="106" y="80"/>
                  </a:lnTo>
                  <a:lnTo>
                    <a:pt x="98" y="86"/>
                  </a:lnTo>
                  <a:lnTo>
                    <a:pt x="94" y="84"/>
                  </a:lnTo>
                  <a:lnTo>
                    <a:pt x="94" y="86"/>
                  </a:lnTo>
                  <a:lnTo>
                    <a:pt x="92" y="86"/>
                  </a:lnTo>
                  <a:lnTo>
                    <a:pt x="86" y="90"/>
                  </a:lnTo>
                  <a:lnTo>
                    <a:pt x="84" y="90"/>
                  </a:lnTo>
                  <a:lnTo>
                    <a:pt x="84" y="92"/>
                  </a:lnTo>
                  <a:lnTo>
                    <a:pt x="82" y="94"/>
                  </a:lnTo>
                  <a:lnTo>
                    <a:pt x="80" y="96"/>
                  </a:lnTo>
                  <a:lnTo>
                    <a:pt x="80" y="94"/>
                  </a:lnTo>
                  <a:lnTo>
                    <a:pt x="78" y="96"/>
                  </a:lnTo>
                  <a:lnTo>
                    <a:pt x="78" y="98"/>
                  </a:lnTo>
                  <a:lnTo>
                    <a:pt x="78" y="100"/>
                  </a:lnTo>
                  <a:lnTo>
                    <a:pt x="72" y="102"/>
                  </a:lnTo>
                  <a:lnTo>
                    <a:pt x="72" y="104"/>
                  </a:lnTo>
                  <a:lnTo>
                    <a:pt x="70" y="104"/>
                  </a:lnTo>
                  <a:lnTo>
                    <a:pt x="70" y="104"/>
                  </a:lnTo>
                  <a:lnTo>
                    <a:pt x="70" y="106"/>
                  </a:lnTo>
                  <a:lnTo>
                    <a:pt x="66" y="106"/>
                  </a:lnTo>
                  <a:lnTo>
                    <a:pt x="60" y="110"/>
                  </a:lnTo>
                  <a:lnTo>
                    <a:pt x="60" y="114"/>
                  </a:lnTo>
                  <a:lnTo>
                    <a:pt x="58" y="114"/>
                  </a:lnTo>
                  <a:lnTo>
                    <a:pt x="56" y="114"/>
                  </a:lnTo>
                  <a:lnTo>
                    <a:pt x="54" y="116"/>
                  </a:lnTo>
                  <a:lnTo>
                    <a:pt x="52" y="116"/>
                  </a:lnTo>
                  <a:lnTo>
                    <a:pt x="50" y="116"/>
                  </a:lnTo>
                  <a:lnTo>
                    <a:pt x="50" y="116"/>
                  </a:lnTo>
                  <a:lnTo>
                    <a:pt x="52" y="118"/>
                  </a:lnTo>
                  <a:lnTo>
                    <a:pt x="52" y="120"/>
                  </a:lnTo>
                  <a:lnTo>
                    <a:pt x="50" y="120"/>
                  </a:lnTo>
                  <a:lnTo>
                    <a:pt x="50" y="122"/>
                  </a:lnTo>
                  <a:lnTo>
                    <a:pt x="50" y="124"/>
                  </a:lnTo>
                  <a:lnTo>
                    <a:pt x="54" y="130"/>
                  </a:lnTo>
                  <a:lnTo>
                    <a:pt x="54" y="132"/>
                  </a:lnTo>
                  <a:lnTo>
                    <a:pt x="52" y="132"/>
                  </a:lnTo>
                  <a:lnTo>
                    <a:pt x="52" y="134"/>
                  </a:lnTo>
                  <a:lnTo>
                    <a:pt x="54" y="134"/>
                  </a:lnTo>
                  <a:lnTo>
                    <a:pt x="54" y="138"/>
                  </a:lnTo>
                  <a:lnTo>
                    <a:pt x="56" y="142"/>
                  </a:lnTo>
                  <a:lnTo>
                    <a:pt x="56" y="148"/>
                  </a:lnTo>
                  <a:lnTo>
                    <a:pt x="56" y="152"/>
                  </a:lnTo>
                  <a:lnTo>
                    <a:pt x="58" y="150"/>
                  </a:lnTo>
                  <a:lnTo>
                    <a:pt x="58" y="148"/>
                  </a:lnTo>
                  <a:lnTo>
                    <a:pt x="58" y="146"/>
                  </a:lnTo>
                  <a:lnTo>
                    <a:pt x="58" y="148"/>
                  </a:lnTo>
                  <a:lnTo>
                    <a:pt x="58" y="148"/>
                  </a:lnTo>
                  <a:lnTo>
                    <a:pt x="58" y="152"/>
                  </a:lnTo>
                  <a:lnTo>
                    <a:pt x="58" y="154"/>
                  </a:lnTo>
                  <a:lnTo>
                    <a:pt x="58" y="156"/>
                  </a:lnTo>
                  <a:lnTo>
                    <a:pt x="58" y="156"/>
                  </a:lnTo>
                  <a:lnTo>
                    <a:pt x="56" y="160"/>
                  </a:lnTo>
                  <a:lnTo>
                    <a:pt x="56" y="162"/>
                  </a:lnTo>
                  <a:lnTo>
                    <a:pt x="56" y="164"/>
                  </a:lnTo>
                  <a:lnTo>
                    <a:pt x="56" y="166"/>
                  </a:lnTo>
                  <a:lnTo>
                    <a:pt x="54" y="166"/>
                  </a:lnTo>
                  <a:lnTo>
                    <a:pt x="56" y="170"/>
                  </a:lnTo>
                  <a:lnTo>
                    <a:pt x="58" y="168"/>
                  </a:lnTo>
                  <a:lnTo>
                    <a:pt x="58" y="170"/>
                  </a:lnTo>
                  <a:lnTo>
                    <a:pt x="56" y="172"/>
                  </a:lnTo>
                  <a:lnTo>
                    <a:pt x="56" y="174"/>
                  </a:lnTo>
                  <a:lnTo>
                    <a:pt x="50" y="180"/>
                  </a:lnTo>
                  <a:lnTo>
                    <a:pt x="42" y="184"/>
                  </a:lnTo>
                  <a:lnTo>
                    <a:pt x="32" y="186"/>
                  </a:lnTo>
                  <a:lnTo>
                    <a:pt x="28" y="190"/>
                  </a:lnTo>
                  <a:lnTo>
                    <a:pt x="24" y="190"/>
                  </a:lnTo>
                  <a:lnTo>
                    <a:pt x="24" y="192"/>
                  </a:lnTo>
                  <a:lnTo>
                    <a:pt x="22" y="192"/>
                  </a:lnTo>
                  <a:lnTo>
                    <a:pt x="22" y="196"/>
                  </a:lnTo>
                  <a:lnTo>
                    <a:pt x="20" y="196"/>
                  </a:lnTo>
                  <a:lnTo>
                    <a:pt x="18" y="196"/>
                  </a:lnTo>
                  <a:lnTo>
                    <a:pt x="20" y="198"/>
                  </a:lnTo>
                  <a:lnTo>
                    <a:pt x="20" y="200"/>
                  </a:lnTo>
                  <a:lnTo>
                    <a:pt x="20" y="202"/>
                  </a:lnTo>
                  <a:lnTo>
                    <a:pt x="22" y="200"/>
                  </a:lnTo>
                  <a:lnTo>
                    <a:pt x="24" y="200"/>
                  </a:lnTo>
                  <a:lnTo>
                    <a:pt x="24" y="198"/>
                  </a:lnTo>
                  <a:lnTo>
                    <a:pt x="24" y="198"/>
                  </a:lnTo>
                  <a:lnTo>
                    <a:pt x="24" y="200"/>
                  </a:lnTo>
                  <a:lnTo>
                    <a:pt x="24" y="204"/>
                  </a:lnTo>
                  <a:lnTo>
                    <a:pt x="24" y="204"/>
                  </a:lnTo>
                  <a:lnTo>
                    <a:pt x="24" y="206"/>
                  </a:lnTo>
                  <a:lnTo>
                    <a:pt x="20" y="206"/>
                  </a:lnTo>
                  <a:lnTo>
                    <a:pt x="16" y="206"/>
                  </a:lnTo>
                  <a:lnTo>
                    <a:pt x="16" y="206"/>
                  </a:lnTo>
                  <a:lnTo>
                    <a:pt x="16" y="206"/>
                  </a:lnTo>
                  <a:lnTo>
                    <a:pt x="16" y="204"/>
                  </a:lnTo>
                  <a:lnTo>
                    <a:pt x="16" y="202"/>
                  </a:lnTo>
                  <a:lnTo>
                    <a:pt x="16" y="200"/>
                  </a:lnTo>
                  <a:lnTo>
                    <a:pt x="16" y="200"/>
                  </a:lnTo>
                  <a:lnTo>
                    <a:pt x="14" y="198"/>
                  </a:lnTo>
                  <a:lnTo>
                    <a:pt x="12" y="198"/>
                  </a:lnTo>
                  <a:lnTo>
                    <a:pt x="12" y="196"/>
                  </a:lnTo>
                  <a:lnTo>
                    <a:pt x="12" y="192"/>
                  </a:lnTo>
                  <a:lnTo>
                    <a:pt x="12" y="190"/>
                  </a:lnTo>
                  <a:lnTo>
                    <a:pt x="14" y="186"/>
                  </a:lnTo>
                  <a:lnTo>
                    <a:pt x="14" y="176"/>
                  </a:lnTo>
                  <a:lnTo>
                    <a:pt x="12" y="172"/>
                  </a:lnTo>
                  <a:lnTo>
                    <a:pt x="12" y="170"/>
                  </a:lnTo>
                  <a:lnTo>
                    <a:pt x="12" y="168"/>
                  </a:lnTo>
                  <a:lnTo>
                    <a:pt x="12" y="168"/>
                  </a:lnTo>
                  <a:lnTo>
                    <a:pt x="12" y="162"/>
                  </a:lnTo>
                  <a:lnTo>
                    <a:pt x="10" y="158"/>
                  </a:lnTo>
                  <a:lnTo>
                    <a:pt x="10" y="156"/>
                  </a:lnTo>
                  <a:lnTo>
                    <a:pt x="10" y="152"/>
                  </a:lnTo>
                  <a:lnTo>
                    <a:pt x="8" y="15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0" name="Morocco">
              <a:extLst>
                <a:ext uri="{FF2B5EF4-FFF2-40B4-BE49-F238E27FC236}">
                  <a16:creationId xmlns:a16="http://schemas.microsoft.com/office/drawing/2014/main" id="{B906B94E-906C-44EF-81A5-92593CDFD968}"/>
                </a:ext>
              </a:extLst>
            </p:cNvPr>
            <p:cNvSpPr>
              <a:spLocks/>
            </p:cNvSpPr>
            <p:nvPr/>
          </p:nvSpPr>
          <p:spPr bwMode="auto">
            <a:xfrm>
              <a:off x="5625190" y="3537261"/>
              <a:ext cx="271768" cy="218180"/>
            </a:xfrm>
            <a:custGeom>
              <a:avLst/>
              <a:gdLst>
                <a:gd name="T0" fmla="*/ 50 w 142"/>
                <a:gd name="T1" fmla="*/ 104 h 114"/>
                <a:gd name="T2" fmla="*/ 58 w 142"/>
                <a:gd name="T3" fmla="*/ 96 h 114"/>
                <a:gd name="T4" fmla="*/ 68 w 142"/>
                <a:gd name="T5" fmla="*/ 92 h 114"/>
                <a:gd name="T6" fmla="*/ 74 w 142"/>
                <a:gd name="T7" fmla="*/ 92 h 114"/>
                <a:gd name="T8" fmla="*/ 84 w 142"/>
                <a:gd name="T9" fmla="*/ 90 h 114"/>
                <a:gd name="T10" fmla="*/ 106 w 142"/>
                <a:gd name="T11" fmla="*/ 76 h 114"/>
                <a:gd name="T12" fmla="*/ 116 w 142"/>
                <a:gd name="T13" fmla="*/ 68 h 114"/>
                <a:gd name="T14" fmla="*/ 116 w 142"/>
                <a:gd name="T15" fmla="*/ 62 h 114"/>
                <a:gd name="T16" fmla="*/ 122 w 142"/>
                <a:gd name="T17" fmla="*/ 54 h 114"/>
                <a:gd name="T18" fmla="*/ 140 w 142"/>
                <a:gd name="T19" fmla="*/ 54 h 114"/>
                <a:gd name="T20" fmla="*/ 142 w 142"/>
                <a:gd name="T21" fmla="*/ 52 h 114"/>
                <a:gd name="T22" fmla="*/ 142 w 142"/>
                <a:gd name="T23" fmla="*/ 48 h 114"/>
                <a:gd name="T24" fmla="*/ 140 w 142"/>
                <a:gd name="T25" fmla="*/ 46 h 114"/>
                <a:gd name="T26" fmla="*/ 136 w 142"/>
                <a:gd name="T27" fmla="*/ 42 h 114"/>
                <a:gd name="T28" fmla="*/ 134 w 142"/>
                <a:gd name="T29" fmla="*/ 30 h 114"/>
                <a:gd name="T30" fmla="*/ 134 w 142"/>
                <a:gd name="T31" fmla="*/ 24 h 114"/>
                <a:gd name="T32" fmla="*/ 132 w 142"/>
                <a:gd name="T33" fmla="*/ 18 h 114"/>
                <a:gd name="T34" fmla="*/ 132 w 142"/>
                <a:gd name="T35" fmla="*/ 14 h 114"/>
                <a:gd name="T36" fmla="*/ 130 w 142"/>
                <a:gd name="T37" fmla="*/ 12 h 114"/>
                <a:gd name="T38" fmla="*/ 120 w 142"/>
                <a:gd name="T39" fmla="*/ 12 h 114"/>
                <a:gd name="T40" fmla="*/ 118 w 142"/>
                <a:gd name="T41" fmla="*/ 8 h 114"/>
                <a:gd name="T42" fmla="*/ 118 w 142"/>
                <a:gd name="T43" fmla="*/ 6 h 114"/>
                <a:gd name="T44" fmla="*/ 112 w 142"/>
                <a:gd name="T45" fmla="*/ 10 h 114"/>
                <a:gd name="T46" fmla="*/ 106 w 142"/>
                <a:gd name="T47" fmla="*/ 10 h 114"/>
                <a:gd name="T48" fmla="*/ 100 w 142"/>
                <a:gd name="T49" fmla="*/ 12 h 114"/>
                <a:gd name="T50" fmla="*/ 94 w 142"/>
                <a:gd name="T51" fmla="*/ 6 h 114"/>
                <a:gd name="T52" fmla="*/ 92 w 142"/>
                <a:gd name="T53" fmla="*/ 4 h 114"/>
                <a:gd name="T54" fmla="*/ 92 w 142"/>
                <a:gd name="T55" fmla="*/ 2 h 114"/>
                <a:gd name="T56" fmla="*/ 88 w 142"/>
                <a:gd name="T57" fmla="*/ 2 h 114"/>
                <a:gd name="T58" fmla="*/ 86 w 142"/>
                <a:gd name="T59" fmla="*/ 2 h 114"/>
                <a:gd name="T60" fmla="*/ 82 w 142"/>
                <a:gd name="T61" fmla="*/ 12 h 114"/>
                <a:gd name="T62" fmla="*/ 80 w 142"/>
                <a:gd name="T63" fmla="*/ 20 h 114"/>
                <a:gd name="T64" fmla="*/ 72 w 142"/>
                <a:gd name="T65" fmla="*/ 28 h 114"/>
                <a:gd name="T66" fmla="*/ 68 w 142"/>
                <a:gd name="T67" fmla="*/ 30 h 114"/>
                <a:gd name="T68" fmla="*/ 60 w 142"/>
                <a:gd name="T69" fmla="*/ 36 h 114"/>
                <a:gd name="T70" fmla="*/ 54 w 142"/>
                <a:gd name="T71" fmla="*/ 40 h 114"/>
                <a:gd name="T72" fmla="*/ 50 w 142"/>
                <a:gd name="T73" fmla="*/ 42 h 114"/>
                <a:gd name="T74" fmla="*/ 46 w 142"/>
                <a:gd name="T75" fmla="*/ 52 h 114"/>
                <a:gd name="T76" fmla="*/ 40 w 142"/>
                <a:gd name="T77" fmla="*/ 58 h 114"/>
                <a:gd name="T78" fmla="*/ 38 w 142"/>
                <a:gd name="T79" fmla="*/ 68 h 114"/>
                <a:gd name="T80" fmla="*/ 38 w 142"/>
                <a:gd name="T81" fmla="*/ 76 h 114"/>
                <a:gd name="T82" fmla="*/ 40 w 142"/>
                <a:gd name="T83" fmla="*/ 80 h 114"/>
                <a:gd name="T84" fmla="*/ 32 w 142"/>
                <a:gd name="T85" fmla="*/ 92 h 114"/>
                <a:gd name="T86" fmla="*/ 28 w 142"/>
                <a:gd name="T87" fmla="*/ 98 h 114"/>
                <a:gd name="T88" fmla="*/ 16 w 142"/>
                <a:gd name="T89" fmla="*/ 106 h 114"/>
                <a:gd name="T90" fmla="*/ 0 w 142"/>
                <a:gd name="T91" fmla="*/ 114 h 114"/>
                <a:gd name="T92" fmla="*/ 50 w 142"/>
                <a:gd name="T9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2" h="114">
                  <a:moveTo>
                    <a:pt x="50" y="114"/>
                  </a:moveTo>
                  <a:lnTo>
                    <a:pt x="50" y="104"/>
                  </a:lnTo>
                  <a:lnTo>
                    <a:pt x="56" y="100"/>
                  </a:lnTo>
                  <a:lnTo>
                    <a:pt x="58" y="96"/>
                  </a:lnTo>
                  <a:lnTo>
                    <a:pt x="62" y="94"/>
                  </a:lnTo>
                  <a:lnTo>
                    <a:pt x="68" y="92"/>
                  </a:lnTo>
                  <a:lnTo>
                    <a:pt x="72" y="92"/>
                  </a:lnTo>
                  <a:lnTo>
                    <a:pt x="74" y="92"/>
                  </a:lnTo>
                  <a:lnTo>
                    <a:pt x="78" y="92"/>
                  </a:lnTo>
                  <a:lnTo>
                    <a:pt x="84" y="90"/>
                  </a:lnTo>
                  <a:lnTo>
                    <a:pt x="94" y="84"/>
                  </a:lnTo>
                  <a:lnTo>
                    <a:pt x="106" y="76"/>
                  </a:lnTo>
                  <a:lnTo>
                    <a:pt x="114" y="72"/>
                  </a:lnTo>
                  <a:lnTo>
                    <a:pt x="116" y="68"/>
                  </a:lnTo>
                  <a:lnTo>
                    <a:pt x="116" y="64"/>
                  </a:lnTo>
                  <a:lnTo>
                    <a:pt x="116" y="62"/>
                  </a:lnTo>
                  <a:lnTo>
                    <a:pt x="120" y="60"/>
                  </a:lnTo>
                  <a:lnTo>
                    <a:pt x="122" y="54"/>
                  </a:lnTo>
                  <a:lnTo>
                    <a:pt x="126" y="54"/>
                  </a:lnTo>
                  <a:lnTo>
                    <a:pt x="140" y="54"/>
                  </a:lnTo>
                  <a:lnTo>
                    <a:pt x="142" y="52"/>
                  </a:lnTo>
                  <a:lnTo>
                    <a:pt x="142" y="52"/>
                  </a:lnTo>
                  <a:lnTo>
                    <a:pt x="142" y="48"/>
                  </a:lnTo>
                  <a:lnTo>
                    <a:pt x="142" y="48"/>
                  </a:lnTo>
                  <a:lnTo>
                    <a:pt x="140" y="48"/>
                  </a:lnTo>
                  <a:lnTo>
                    <a:pt x="140" y="46"/>
                  </a:lnTo>
                  <a:lnTo>
                    <a:pt x="138" y="46"/>
                  </a:lnTo>
                  <a:lnTo>
                    <a:pt x="136" y="42"/>
                  </a:lnTo>
                  <a:lnTo>
                    <a:pt x="134" y="40"/>
                  </a:lnTo>
                  <a:lnTo>
                    <a:pt x="134" y="30"/>
                  </a:lnTo>
                  <a:lnTo>
                    <a:pt x="134" y="28"/>
                  </a:lnTo>
                  <a:lnTo>
                    <a:pt x="134" y="24"/>
                  </a:lnTo>
                  <a:lnTo>
                    <a:pt x="134" y="20"/>
                  </a:lnTo>
                  <a:lnTo>
                    <a:pt x="132" y="18"/>
                  </a:lnTo>
                  <a:lnTo>
                    <a:pt x="132" y="16"/>
                  </a:lnTo>
                  <a:lnTo>
                    <a:pt x="132" y="14"/>
                  </a:lnTo>
                  <a:lnTo>
                    <a:pt x="130" y="12"/>
                  </a:lnTo>
                  <a:lnTo>
                    <a:pt x="130" y="12"/>
                  </a:lnTo>
                  <a:lnTo>
                    <a:pt x="128" y="12"/>
                  </a:lnTo>
                  <a:lnTo>
                    <a:pt x="120" y="12"/>
                  </a:lnTo>
                  <a:lnTo>
                    <a:pt x="120" y="10"/>
                  </a:lnTo>
                  <a:lnTo>
                    <a:pt x="118" y="8"/>
                  </a:lnTo>
                  <a:lnTo>
                    <a:pt x="118" y="6"/>
                  </a:lnTo>
                  <a:lnTo>
                    <a:pt x="118" y="6"/>
                  </a:lnTo>
                  <a:lnTo>
                    <a:pt x="116" y="10"/>
                  </a:lnTo>
                  <a:lnTo>
                    <a:pt x="112" y="10"/>
                  </a:lnTo>
                  <a:lnTo>
                    <a:pt x="108" y="10"/>
                  </a:lnTo>
                  <a:lnTo>
                    <a:pt x="106" y="10"/>
                  </a:lnTo>
                  <a:lnTo>
                    <a:pt x="104" y="10"/>
                  </a:lnTo>
                  <a:lnTo>
                    <a:pt x="100" y="12"/>
                  </a:lnTo>
                  <a:lnTo>
                    <a:pt x="96" y="10"/>
                  </a:lnTo>
                  <a:lnTo>
                    <a:pt x="94" y="6"/>
                  </a:lnTo>
                  <a:lnTo>
                    <a:pt x="92" y="6"/>
                  </a:lnTo>
                  <a:lnTo>
                    <a:pt x="92" y="4"/>
                  </a:lnTo>
                  <a:lnTo>
                    <a:pt x="92" y="2"/>
                  </a:lnTo>
                  <a:lnTo>
                    <a:pt x="92" y="2"/>
                  </a:lnTo>
                  <a:lnTo>
                    <a:pt x="92" y="0"/>
                  </a:lnTo>
                  <a:lnTo>
                    <a:pt x="88" y="2"/>
                  </a:lnTo>
                  <a:lnTo>
                    <a:pt x="88" y="2"/>
                  </a:lnTo>
                  <a:lnTo>
                    <a:pt x="86" y="2"/>
                  </a:lnTo>
                  <a:lnTo>
                    <a:pt x="84" y="6"/>
                  </a:lnTo>
                  <a:lnTo>
                    <a:pt x="82" y="12"/>
                  </a:lnTo>
                  <a:lnTo>
                    <a:pt x="80" y="16"/>
                  </a:lnTo>
                  <a:lnTo>
                    <a:pt x="80" y="20"/>
                  </a:lnTo>
                  <a:lnTo>
                    <a:pt x="78" y="24"/>
                  </a:lnTo>
                  <a:lnTo>
                    <a:pt x="72" y="28"/>
                  </a:lnTo>
                  <a:lnTo>
                    <a:pt x="72" y="28"/>
                  </a:lnTo>
                  <a:lnTo>
                    <a:pt x="68" y="30"/>
                  </a:lnTo>
                  <a:lnTo>
                    <a:pt x="64" y="32"/>
                  </a:lnTo>
                  <a:lnTo>
                    <a:pt x="60" y="36"/>
                  </a:lnTo>
                  <a:lnTo>
                    <a:pt x="60" y="36"/>
                  </a:lnTo>
                  <a:lnTo>
                    <a:pt x="54" y="40"/>
                  </a:lnTo>
                  <a:lnTo>
                    <a:pt x="52" y="40"/>
                  </a:lnTo>
                  <a:lnTo>
                    <a:pt x="50" y="42"/>
                  </a:lnTo>
                  <a:lnTo>
                    <a:pt x="44" y="48"/>
                  </a:lnTo>
                  <a:lnTo>
                    <a:pt x="46" y="52"/>
                  </a:lnTo>
                  <a:lnTo>
                    <a:pt x="46" y="54"/>
                  </a:lnTo>
                  <a:lnTo>
                    <a:pt x="40" y="58"/>
                  </a:lnTo>
                  <a:lnTo>
                    <a:pt x="38" y="64"/>
                  </a:lnTo>
                  <a:lnTo>
                    <a:pt x="38" y="68"/>
                  </a:lnTo>
                  <a:lnTo>
                    <a:pt x="40" y="72"/>
                  </a:lnTo>
                  <a:lnTo>
                    <a:pt x="38" y="76"/>
                  </a:lnTo>
                  <a:lnTo>
                    <a:pt x="38" y="78"/>
                  </a:lnTo>
                  <a:lnTo>
                    <a:pt x="40" y="80"/>
                  </a:lnTo>
                  <a:lnTo>
                    <a:pt x="40" y="82"/>
                  </a:lnTo>
                  <a:lnTo>
                    <a:pt x="32" y="92"/>
                  </a:lnTo>
                  <a:lnTo>
                    <a:pt x="30" y="96"/>
                  </a:lnTo>
                  <a:lnTo>
                    <a:pt x="28" y="98"/>
                  </a:lnTo>
                  <a:lnTo>
                    <a:pt x="24" y="98"/>
                  </a:lnTo>
                  <a:lnTo>
                    <a:pt x="16" y="106"/>
                  </a:lnTo>
                  <a:lnTo>
                    <a:pt x="2" y="110"/>
                  </a:lnTo>
                  <a:lnTo>
                    <a:pt x="0" y="114"/>
                  </a:lnTo>
                  <a:lnTo>
                    <a:pt x="50" y="114"/>
                  </a:lnTo>
                  <a:lnTo>
                    <a:pt x="50" y="114"/>
                  </a:lnTo>
                  <a:lnTo>
                    <a:pt x="50" y="1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1" name="Montenegro">
              <a:extLst>
                <a:ext uri="{FF2B5EF4-FFF2-40B4-BE49-F238E27FC236}">
                  <a16:creationId xmlns:a16="http://schemas.microsoft.com/office/drawing/2014/main" id="{AA101300-E42A-4455-A68A-95EC5CC47862}"/>
                </a:ext>
              </a:extLst>
            </p:cNvPr>
            <p:cNvSpPr>
              <a:spLocks/>
            </p:cNvSpPr>
            <p:nvPr/>
          </p:nvSpPr>
          <p:spPr bwMode="auto">
            <a:xfrm>
              <a:off x="6318008" y="3319081"/>
              <a:ext cx="42105" cy="49760"/>
            </a:xfrm>
            <a:custGeom>
              <a:avLst/>
              <a:gdLst>
                <a:gd name="T0" fmla="*/ 10 w 22"/>
                <a:gd name="T1" fmla="*/ 26 h 26"/>
                <a:gd name="T2" fmla="*/ 10 w 22"/>
                <a:gd name="T3" fmla="*/ 22 h 26"/>
                <a:gd name="T4" fmla="*/ 12 w 22"/>
                <a:gd name="T5" fmla="*/ 18 h 26"/>
                <a:gd name="T6" fmla="*/ 16 w 22"/>
                <a:gd name="T7" fmla="*/ 16 h 26"/>
                <a:gd name="T8" fmla="*/ 16 w 22"/>
                <a:gd name="T9" fmla="*/ 16 h 26"/>
                <a:gd name="T10" fmla="*/ 18 w 22"/>
                <a:gd name="T11" fmla="*/ 18 h 26"/>
                <a:gd name="T12" fmla="*/ 20 w 22"/>
                <a:gd name="T13" fmla="*/ 16 h 26"/>
                <a:gd name="T14" fmla="*/ 20 w 22"/>
                <a:gd name="T15" fmla="*/ 14 h 26"/>
                <a:gd name="T16" fmla="*/ 22 w 22"/>
                <a:gd name="T17" fmla="*/ 12 h 26"/>
                <a:gd name="T18" fmla="*/ 22 w 22"/>
                <a:gd name="T19" fmla="*/ 10 h 26"/>
                <a:gd name="T20" fmla="*/ 18 w 22"/>
                <a:gd name="T21" fmla="*/ 8 h 26"/>
                <a:gd name="T22" fmla="*/ 16 w 22"/>
                <a:gd name="T23" fmla="*/ 8 h 26"/>
                <a:gd name="T24" fmla="*/ 14 w 22"/>
                <a:gd name="T25" fmla="*/ 8 h 26"/>
                <a:gd name="T26" fmla="*/ 12 w 22"/>
                <a:gd name="T27" fmla="*/ 6 h 26"/>
                <a:gd name="T28" fmla="*/ 12 w 22"/>
                <a:gd name="T29" fmla="*/ 4 h 26"/>
                <a:gd name="T30" fmla="*/ 10 w 22"/>
                <a:gd name="T31" fmla="*/ 2 h 26"/>
                <a:gd name="T32" fmla="*/ 10 w 22"/>
                <a:gd name="T33" fmla="*/ 2 h 26"/>
                <a:gd name="T34" fmla="*/ 8 w 22"/>
                <a:gd name="T35" fmla="*/ 2 h 26"/>
                <a:gd name="T36" fmla="*/ 6 w 22"/>
                <a:gd name="T37" fmla="*/ 0 h 26"/>
                <a:gd name="T38" fmla="*/ 4 w 22"/>
                <a:gd name="T39" fmla="*/ 0 h 26"/>
                <a:gd name="T40" fmla="*/ 4 w 22"/>
                <a:gd name="T41" fmla="*/ 2 h 26"/>
                <a:gd name="T42" fmla="*/ 6 w 22"/>
                <a:gd name="T43" fmla="*/ 4 h 26"/>
                <a:gd name="T44" fmla="*/ 8 w 22"/>
                <a:gd name="T45" fmla="*/ 6 h 26"/>
                <a:gd name="T46" fmla="*/ 6 w 22"/>
                <a:gd name="T47" fmla="*/ 6 h 26"/>
                <a:gd name="T48" fmla="*/ 4 w 22"/>
                <a:gd name="T49" fmla="*/ 6 h 26"/>
                <a:gd name="T50" fmla="*/ 2 w 22"/>
                <a:gd name="T51" fmla="*/ 8 h 26"/>
                <a:gd name="T52" fmla="*/ 2 w 22"/>
                <a:gd name="T53" fmla="*/ 12 h 26"/>
                <a:gd name="T54" fmla="*/ 2 w 22"/>
                <a:gd name="T55" fmla="*/ 16 h 26"/>
                <a:gd name="T56" fmla="*/ 0 w 22"/>
                <a:gd name="T57" fmla="*/ 16 h 26"/>
                <a:gd name="T58" fmla="*/ 0 w 22"/>
                <a:gd name="T59" fmla="*/ 16 h 26"/>
                <a:gd name="T60" fmla="*/ 2 w 22"/>
                <a:gd name="T61" fmla="*/ 18 h 26"/>
                <a:gd name="T62" fmla="*/ 8 w 22"/>
                <a:gd name="T63" fmla="*/ 24 h 26"/>
                <a:gd name="T64" fmla="*/ 8 w 22"/>
                <a:gd name="T65" fmla="*/ 26 h 26"/>
                <a:gd name="T66" fmla="*/ 10 w 22"/>
                <a:gd name="T6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6">
                  <a:moveTo>
                    <a:pt x="10" y="26"/>
                  </a:moveTo>
                  <a:lnTo>
                    <a:pt x="10" y="22"/>
                  </a:lnTo>
                  <a:lnTo>
                    <a:pt x="12" y="18"/>
                  </a:lnTo>
                  <a:lnTo>
                    <a:pt x="16" y="16"/>
                  </a:lnTo>
                  <a:lnTo>
                    <a:pt x="16" y="16"/>
                  </a:lnTo>
                  <a:lnTo>
                    <a:pt x="18" y="18"/>
                  </a:lnTo>
                  <a:lnTo>
                    <a:pt x="20" y="16"/>
                  </a:lnTo>
                  <a:lnTo>
                    <a:pt x="20" y="14"/>
                  </a:lnTo>
                  <a:lnTo>
                    <a:pt x="22" y="12"/>
                  </a:lnTo>
                  <a:lnTo>
                    <a:pt x="22" y="10"/>
                  </a:lnTo>
                  <a:lnTo>
                    <a:pt x="18" y="8"/>
                  </a:lnTo>
                  <a:lnTo>
                    <a:pt x="16" y="8"/>
                  </a:lnTo>
                  <a:lnTo>
                    <a:pt x="14" y="8"/>
                  </a:lnTo>
                  <a:lnTo>
                    <a:pt x="12" y="6"/>
                  </a:lnTo>
                  <a:lnTo>
                    <a:pt x="12" y="4"/>
                  </a:lnTo>
                  <a:lnTo>
                    <a:pt x="10" y="2"/>
                  </a:lnTo>
                  <a:lnTo>
                    <a:pt x="10" y="2"/>
                  </a:lnTo>
                  <a:lnTo>
                    <a:pt x="8" y="2"/>
                  </a:lnTo>
                  <a:lnTo>
                    <a:pt x="6" y="0"/>
                  </a:lnTo>
                  <a:lnTo>
                    <a:pt x="4" y="0"/>
                  </a:lnTo>
                  <a:lnTo>
                    <a:pt x="4" y="2"/>
                  </a:lnTo>
                  <a:lnTo>
                    <a:pt x="6" y="4"/>
                  </a:lnTo>
                  <a:lnTo>
                    <a:pt x="8" y="6"/>
                  </a:lnTo>
                  <a:lnTo>
                    <a:pt x="6" y="6"/>
                  </a:lnTo>
                  <a:lnTo>
                    <a:pt x="4" y="6"/>
                  </a:lnTo>
                  <a:lnTo>
                    <a:pt x="2" y="8"/>
                  </a:lnTo>
                  <a:lnTo>
                    <a:pt x="2" y="12"/>
                  </a:lnTo>
                  <a:lnTo>
                    <a:pt x="2" y="16"/>
                  </a:lnTo>
                  <a:lnTo>
                    <a:pt x="0" y="16"/>
                  </a:lnTo>
                  <a:lnTo>
                    <a:pt x="0" y="16"/>
                  </a:lnTo>
                  <a:lnTo>
                    <a:pt x="2" y="18"/>
                  </a:lnTo>
                  <a:lnTo>
                    <a:pt x="8" y="24"/>
                  </a:lnTo>
                  <a:lnTo>
                    <a:pt x="8" y="26"/>
                  </a:lnTo>
                  <a:lnTo>
                    <a:pt x="10" y="2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2" name="Moldova">
              <a:extLst>
                <a:ext uri="{FF2B5EF4-FFF2-40B4-BE49-F238E27FC236}">
                  <a16:creationId xmlns:a16="http://schemas.microsoft.com/office/drawing/2014/main" id="{814E8036-DDDF-45E0-948E-52E346CFCCF5}"/>
                </a:ext>
              </a:extLst>
            </p:cNvPr>
            <p:cNvSpPr>
              <a:spLocks/>
            </p:cNvSpPr>
            <p:nvPr/>
          </p:nvSpPr>
          <p:spPr bwMode="auto">
            <a:xfrm>
              <a:off x="6482600" y="3165973"/>
              <a:ext cx="80382" cy="91865"/>
            </a:xfrm>
            <a:custGeom>
              <a:avLst/>
              <a:gdLst>
                <a:gd name="T0" fmla="*/ 0 w 42"/>
                <a:gd name="T1" fmla="*/ 8 h 48"/>
                <a:gd name="T2" fmla="*/ 0 w 42"/>
                <a:gd name="T3" fmla="*/ 6 h 48"/>
                <a:gd name="T4" fmla="*/ 0 w 42"/>
                <a:gd name="T5" fmla="*/ 4 h 48"/>
                <a:gd name="T6" fmla="*/ 0 w 42"/>
                <a:gd name="T7" fmla="*/ 2 h 48"/>
                <a:gd name="T8" fmla="*/ 2 w 42"/>
                <a:gd name="T9" fmla="*/ 2 h 48"/>
                <a:gd name="T10" fmla="*/ 4 w 42"/>
                <a:gd name="T11" fmla="*/ 2 h 48"/>
                <a:gd name="T12" fmla="*/ 6 w 42"/>
                <a:gd name="T13" fmla="*/ 2 h 48"/>
                <a:gd name="T14" fmla="*/ 6 w 42"/>
                <a:gd name="T15" fmla="*/ 2 h 48"/>
                <a:gd name="T16" fmla="*/ 8 w 42"/>
                <a:gd name="T17" fmla="*/ 2 h 48"/>
                <a:gd name="T18" fmla="*/ 10 w 42"/>
                <a:gd name="T19" fmla="*/ 0 h 48"/>
                <a:gd name="T20" fmla="*/ 12 w 42"/>
                <a:gd name="T21" fmla="*/ 4 h 48"/>
                <a:gd name="T22" fmla="*/ 14 w 42"/>
                <a:gd name="T23" fmla="*/ 4 h 48"/>
                <a:gd name="T24" fmla="*/ 18 w 42"/>
                <a:gd name="T25" fmla="*/ 6 h 48"/>
                <a:gd name="T26" fmla="*/ 22 w 42"/>
                <a:gd name="T27" fmla="*/ 6 h 48"/>
                <a:gd name="T28" fmla="*/ 24 w 42"/>
                <a:gd name="T29" fmla="*/ 6 h 48"/>
                <a:gd name="T30" fmla="*/ 24 w 42"/>
                <a:gd name="T31" fmla="*/ 6 h 48"/>
                <a:gd name="T32" fmla="*/ 28 w 42"/>
                <a:gd name="T33" fmla="*/ 10 h 48"/>
                <a:gd name="T34" fmla="*/ 32 w 42"/>
                <a:gd name="T35" fmla="*/ 12 h 48"/>
                <a:gd name="T36" fmla="*/ 32 w 42"/>
                <a:gd name="T37" fmla="*/ 16 h 48"/>
                <a:gd name="T38" fmla="*/ 32 w 42"/>
                <a:gd name="T39" fmla="*/ 18 h 48"/>
                <a:gd name="T40" fmla="*/ 34 w 42"/>
                <a:gd name="T41" fmla="*/ 20 h 48"/>
                <a:gd name="T42" fmla="*/ 34 w 42"/>
                <a:gd name="T43" fmla="*/ 22 h 48"/>
                <a:gd name="T44" fmla="*/ 38 w 42"/>
                <a:gd name="T45" fmla="*/ 24 h 48"/>
                <a:gd name="T46" fmla="*/ 42 w 42"/>
                <a:gd name="T47" fmla="*/ 26 h 48"/>
                <a:gd name="T48" fmla="*/ 42 w 42"/>
                <a:gd name="T49" fmla="*/ 28 h 48"/>
                <a:gd name="T50" fmla="*/ 42 w 42"/>
                <a:gd name="T51" fmla="*/ 30 h 48"/>
                <a:gd name="T52" fmla="*/ 42 w 42"/>
                <a:gd name="T53" fmla="*/ 32 h 48"/>
                <a:gd name="T54" fmla="*/ 42 w 42"/>
                <a:gd name="T55" fmla="*/ 34 h 48"/>
                <a:gd name="T56" fmla="*/ 40 w 42"/>
                <a:gd name="T57" fmla="*/ 34 h 48"/>
                <a:gd name="T58" fmla="*/ 36 w 42"/>
                <a:gd name="T59" fmla="*/ 32 h 48"/>
                <a:gd name="T60" fmla="*/ 34 w 42"/>
                <a:gd name="T61" fmla="*/ 32 h 48"/>
                <a:gd name="T62" fmla="*/ 32 w 42"/>
                <a:gd name="T63" fmla="*/ 34 h 48"/>
                <a:gd name="T64" fmla="*/ 32 w 42"/>
                <a:gd name="T65" fmla="*/ 38 h 48"/>
                <a:gd name="T66" fmla="*/ 32 w 42"/>
                <a:gd name="T67" fmla="*/ 40 h 48"/>
                <a:gd name="T68" fmla="*/ 30 w 42"/>
                <a:gd name="T69" fmla="*/ 40 h 48"/>
                <a:gd name="T70" fmla="*/ 28 w 42"/>
                <a:gd name="T71" fmla="*/ 46 h 48"/>
                <a:gd name="T72" fmla="*/ 28 w 42"/>
                <a:gd name="T73" fmla="*/ 46 h 48"/>
                <a:gd name="T74" fmla="*/ 26 w 42"/>
                <a:gd name="T75" fmla="*/ 46 h 48"/>
                <a:gd name="T76" fmla="*/ 24 w 42"/>
                <a:gd name="T77" fmla="*/ 48 h 48"/>
                <a:gd name="T78" fmla="*/ 24 w 42"/>
                <a:gd name="T79" fmla="*/ 48 h 48"/>
                <a:gd name="T80" fmla="*/ 22 w 42"/>
                <a:gd name="T81" fmla="*/ 44 h 48"/>
                <a:gd name="T82" fmla="*/ 22 w 42"/>
                <a:gd name="T83" fmla="*/ 32 h 48"/>
                <a:gd name="T84" fmla="*/ 20 w 42"/>
                <a:gd name="T85" fmla="*/ 28 h 48"/>
                <a:gd name="T86" fmla="*/ 20 w 42"/>
                <a:gd name="T87" fmla="*/ 26 h 48"/>
                <a:gd name="T88" fmla="*/ 14 w 42"/>
                <a:gd name="T89" fmla="*/ 20 h 48"/>
                <a:gd name="T90" fmla="*/ 12 w 42"/>
                <a:gd name="T91" fmla="*/ 18 h 48"/>
                <a:gd name="T92" fmla="*/ 8 w 42"/>
                <a:gd name="T93" fmla="*/ 14 h 48"/>
                <a:gd name="T94" fmla="*/ 6 w 42"/>
                <a:gd name="T95" fmla="*/ 8 h 48"/>
                <a:gd name="T96" fmla="*/ 0 w 42"/>
                <a:gd name="T97"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 h="48">
                  <a:moveTo>
                    <a:pt x="0" y="8"/>
                  </a:moveTo>
                  <a:lnTo>
                    <a:pt x="0" y="6"/>
                  </a:lnTo>
                  <a:lnTo>
                    <a:pt x="0" y="4"/>
                  </a:lnTo>
                  <a:lnTo>
                    <a:pt x="0" y="2"/>
                  </a:lnTo>
                  <a:lnTo>
                    <a:pt x="2" y="2"/>
                  </a:lnTo>
                  <a:lnTo>
                    <a:pt x="4" y="2"/>
                  </a:lnTo>
                  <a:lnTo>
                    <a:pt x="6" y="2"/>
                  </a:lnTo>
                  <a:lnTo>
                    <a:pt x="6" y="2"/>
                  </a:lnTo>
                  <a:lnTo>
                    <a:pt x="8" y="2"/>
                  </a:lnTo>
                  <a:lnTo>
                    <a:pt x="10" y="0"/>
                  </a:lnTo>
                  <a:lnTo>
                    <a:pt x="12" y="4"/>
                  </a:lnTo>
                  <a:lnTo>
                    <a:pt x="14" y="4"/>
                  </a:lnTo>
                  <a:lnTo>
                    <a:pt x="18" y="6"/>
                  </a:lnTo>
                  <a:lnTo>
                    <a:pt x="22" y="6"/>
                  </a:lnTo>
                  <a:lnTo>
                    <a:pt x="24" y="6"/>
                  </a:lnTo>
                  <a:lnTo>
                    <a:pt x="24" y="6"/>
                  </a:lnTo>
                  <a:lnTo>
                    <a:pt x="28" y="10"/>
                  </a:lnTo>
                  <a:lnTo>
                    <a:pt x="32" y="12"/>
                  </a:lnTo>
                  <a:lnTo>
                    <a:pt x="32" y="16"/>
                  </a:lnTo>
                  <a:lnTo>
                    <a:pt x="32" y="18"/>
                  </a:lnTo>
                  <a:lnTo>
                    <a:pt x="34" y="20"/>
                  </a:lnTo>
                  <a:lnTo>
                    <a:pt x="34" y="22"/>
                  </a:lnTo>
                  <a:lnTo>
                    <a:pt x="38" y="24"/>
                  </a:lnTo>
                  <a:lnTo>
                    <a:pt x="42" y="26"/>
                  </a:lnTo>
                  <a:lnTo>
                    <a:pt x="42" y="28"/>
                  </a:lnTo>
                  <a:lnTo>
                    <a:pt x="42" y="30"/>
                  </a:lnTo>
                  <a:lnTo>
                    <a:pt x="42" y="32"/>
                  </a:lnTo>
                  <a:lnTo>
                    <a:pt x="42" y="34"/>
                  </a:lnTo>
                  <a:lnTo>
                    <a:pt x="40" y="34"/>
                  </a:lnTo>
                  <a:lnTo>
                    <a:pt x="36" y="32"/>
                  </a:lnTo>
                  <a:lnTo>
                    <a:pt x="34" y="32"/>
                  </a:lnTo>
                  <a:lnTo>
                    <a:pt x="32" y="34"/>
                  </a:lnTo>
                  <a:lnTo>
                    <a:pt x="32" y="38"/>
                  </a:lnTo>
                  <a:lnTo>
                    <a:pt x="32" y="40"/>
                  </a:lnTo>
                  <a:lnTo>
                    <a:pt x="30" y="40"/>
                  </a:lnTo>
                  <a:lnTo>
                    <a:pt x="28" y="46"/>
                  </a:lnTo>
                  <a:lnTo>
                    <a:pt x="28" y="46"/>
                  </a:lnTo>
                  <a:lnTo>
                    <a:pt x="26" y="46"/>
                  </a:lnTo>
                  <a:lnTo>
                    <a:pt x="24" y="48"/>
                  </a:lnTo>
                  <a:lnTo>
                    <a:pt x="24" y="48"/>
                  </a:lnTo>
                  <a:lnTo>
                    <a:pt x="22" y="44"/>
                  </a:lnTo>
                  <a:lnTo>
                    <a:pt x="22" y="32"/>
                  </a:lnTo>
                  <a:lnTo>
                    <a:pt x="20" y="28"/>
                  </a:lnTo>
                  <a:lnTo>
                    <a:pt x="20" y="26"/>
                  </a:lnTo>
                  <a:lnTo>
                    <a:pt x="14" y="20"/>
                  </a:lnTo>
                  <a:lnTo>
                    <a:pt x="12" y="18"/>
                  </a:lnTo>
                  <a:lnTo>
                    <a:pt x="8" y="14"/>
                  </a:lnTo>
                  <a:lnTo>
                    <a:pt x="6" y="8"/>
                  </a:lnTo>
                  <a:lnTo>
                    <a:pt x="0" y="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3" name="Mauritania">
              <a:extLst>
                <a:ext uri="{FF2B5EF4-FFF2-40B4-BE49-F238E27FC236}">
                  <a16:creationId xmlns:a16="http://schemas.microsoft.com/office/drawing/2014/main" id="{0E1179F4-2D53-44CD-A014-078DC59F2F62}"/>
                </a:ext>
              </a:extLst>
            </p:cNvPr>
            <p:cNvSpPr>
              <a:spLocks/>
            </p:cNvSpPr>
            <p:nvPr/>
          </p:nvSpPr>
          <p:spPr bwMode="auto">
            <a:xfrm>
              <a:off x="5525669" y="3763097"/>
              <a:ext cx="279424" cy="306218"/>
            </a:xfrm>
            <a:custGeom>
              <a:avLst/>
              <a:gdLst>
                <a:gd name="T0" fmla="*/ 50 w 146"/>
                <a:gd name="T1" fmla="*/ 76 h 160"/>
                <a:gd name="T2" fmla="*/ 52 w 146"/>
                <a:gd name="T3" fmla="*/ 50 h 160"/>
                <a:gd name="T4" fmla="*/ 58 w 146"/>
                <a:gd name="T5" fmla="*/ 48 h 160"/>
                <a:gd name="T6" fmla="*/ 62 w 146"/>
                <a:gd name="T7" fmla="*/ 16 h 160"/>
                <a:gd name="T8" fmla="*/ 102 w 146"/>
                <a:gd name="T9" fmla="*/ 0 h 160"/>
                <a:gd name="T10" fmla="*/ 146 w 146"/>
                <a:gd name="T11" fmla="*/ 30 h 160"/>
                <a:gd name="T12" fmla="*/ 132 w 146"/>
                <a:gd name="T13" fmla="*/ 30 h 160"/>
                <a:gd name="T14" fmla="*/ 144 w 146"/>
                <a:gd name="T15" fmla="*/ 140 h 160"/>
                <a:gd name="T16" fmla="*/ 96 w 146"/>
                <a:gd name="T17" fmla="*/ 152 h 160"/>
                <a:gd name="T18" fmla="*/ 94 w 146"/>
                <a:gd name="T19" fmla="*/ 150 h 160"/>
                <a:gd name="T20" fmla="*/ 90 w 146"/>
                <a:gd name="T21" fmla="*/ 152 h 160"/>
                <a:gd name="T22" fmla="*/ 88 w 146"/>
                <a:gd name="T23" fmla="*/ 146 h 160"/>
                <a:gd name="T24" fmla="*/ 80 w 146"/>
                <a:gd name="T25" fmla="*/ 148 h 160"/>
                <a:gd name="T26" fmla="*/ 76 w 146"/>
                <a:gd name="T27" fmla="*/ 152 h 160"/>
                <a:gd name="T28" fmla="*/ 72 w 146"/>
                <a:gd name="T29" fmla="*/ 146 h 160"/>
                <a:gd name="T30" fmla="*/ 66 w 146"/>
                <a:gd name="T31" fmla="*/ 148 h 160"/>
                <a:gd name="T32" fmla="*/ 66 w 146"/>
                <a:gd name="T33" fmla="*/ 154 h 160"/>
                <a:gd name="T34" fmla="*/ 62 w 146"/>
                <a:gd name="T35" fmla="*/ 158 h 160"/>
                <a:gd name="T36" fmla="*/ 58 w 146"/>
                <a:gd name="T37" fmla="*/ 160 h 160"/>
                <a:gd name="T38" fmla="*/ 54 w 146"/>
                <a:gd name="T39" fmla="*/ 156 h 160"/>
                <a:gd name="T40" fmla="*/ 52 w 146"/>
                <a:gd name="T41" fmla="*/ 152 h 160"/>
                <a:gd name="T42" fmla="*/ 48 w 146"/>
                <a:gd name="T43" fmla="*/ 148 h 160"/>
                <a:gd name="T44" fmla="*/ 46 w 146"/>
                <a:gd name="T45" fmla="*/ 144 h 160"/>
                <a:gd name="T46" fmla="*/ 42 w 146"/>
                <a:gd name="T47" fmla="*/ 142 h 160"/>
                <a:gd name="T48" fmla="*/ 40 w 146"/>
                <a:gd name="T49" fmla="*/ 144 h 160"/>
                <a:gd name="T50" fmla="*/ 38 w 146"/>
                <a:gd name="T51" fmla="*/ 142 h 160"/>
                <a:gd name="T52" fmla="*/ 32 w 146"/>
                <a:gd name="T53" fmla="*/ 138 h 160"/>
                <a:gd name="T54" fmla="*/ 24 w 146"/>
                <a:gd name="T55" fmla="*/ 136 h 160"/>
                <a:gd name="T56" fmla="*/ 12 w 146"/>
                <a:gd name="T57" fmla="*/ 138 h 160"/>
                <a:gd name="T58" fmla="*/ 6 w 146"/>
                <a:gd name="T59" fmla="*/ 140 h 160"/>
                <a:gd name="T60" fmla="*/ 6 w 146"/>
                <a:gd name="T61" fmla="*/ 138 h 160"/>
                <a:gd name="T62" fmla="*/ 10 w 146"/>
                <a:gd name="T63" fmla="*/ 126 h 160"/>
                <a:gd name="T64" fmla="*/ 8 w 146"/>
                <a:gd name="T65" fmla="*/ 104 h 160"/>
                <a:gd name="T66" fmla="*/ 6 w 146"/>
                <a:gd name="T67" fmla="*/ 98 h 160"/>
                <a:gd name="T68" fmla="*/ 10 w 146"/>
                <a:gd name="T69" fmla="*/ 94 h 160"/>
                <a:gd name="T70" fmla="*/ 10 w 146"/>
                <a:gd name="T71" fmla="*/ 90 h 160"/>
                <a:gd name="T72" fmla="*/ 6 w 146"/>
                <a:gd name="T73" fmla="*/ 86 h 160"/>
                <a:gd name="T74" fmla="*/ 2 w 146"/>
                <a:gd name="T75" fmla="*/ 82 h 160"/>
                <a:gd name="T76" fmla="*/ 0 w 146"/>
                <a:gd name="T77" fmla="*/ 80 h 160"/>
                <a:gd name="T78" fmla="*/ 0 w 146"/>
                <a:gd name="T79" fmla="*/ 7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60">
                  <a:moveTo>
                    <a:pt x="0" y="76"/>
                  </a:moveTo>
                  <a:lnTo>
                    <a:pt x="50" y="76"/>
                  </a:lnTo>
                  <a:lnTo>
                    <a:pt x="50" y="54"/>
                  </a:lnTo>
                  <a:lnTo>
                    <a:pt x="52" y="50"/>
                  </a:lnTo>
                  <a:lnTo>
                    <a:pt x="54" y="48"/>
                  </a:lnTo>
                  <a:lnTo>
                    <a:pt x="58" y="48"/>
                  </a:lnTo>
                  <a:lnTo>
                    <a:pt x="62" y="48"/>
                  </a:lnTo>
                  <a:lnTo>
                    <a:pt x="62" y="16"/>
                  </a:lnTo>
                  <a:lnTo>
                    <a:pt x="102" y="16"/>
                  </a:lnTo>
                  <a:lnTo>
                    <a:pt x="102" y="0"/>
                  </a:lnTo>
                  <a:lnTo>
                    <a:pt x="146" y="30"/>
                  </a:lnTo>
                  <a:lnTo>
                    <a:pt x="146" y="30"/>
                  </a:lnTo>
                  <a:lnTo>
                    <a:pt x="146" y="28"/>
                  </a:lnTo>
                  <a:lnTo>
                    <a:pt x="132" y="30"/>
                  </a:lnTo>
                  <a:lnTo>
                    <a:pt x="140" y="138"/>
                  </a:lnTo>
                  <a:lnTo>
                    <a:pt x="144" y="140"/>
                  </a:lnTo>
                  <a:lnTo>
                    <a:pt x="140" y="152"/>
                  </a:lnTo>
                  <a:lnTo>
                    <a:pt x="96" y="152"/>
                  </a:lnTo>
                  <a:lnTo>
                    <a:pt x="96" y="152"/>
                  </a:lnTo>
                  <a:lnTo>
                    <a:pt x="94" y="150"/>
                  </a:lnTo>
                  <a:lnTo>
                    <a:pt x="92" y="150"/>
                  </a:lnTo>
                  <a:lnTo>
                    <a:pt x="90" y="152"/>
                  </a:lnTo>
                  <a:lnTo>
                    <a:pt x="88" y="150"/>
                  </a:lnTo>
                  <a:lnTo>
                    <a:pt x="88" y="146"/>
                  </a:lnTo>
                  <a:lnTo>
                    <a:pt x="86" y="146"/>
                  </a:lnTo>
                  <a:lnTo>
                    <a:pt x="80" y="148"/>
                  </a:lnTo>
                  <a:lnTo>
                    <a:pt x="76" y="154"/>
                  </a:lnTo>
                  <a:lnTo>
                    <a:pt x="76" y="152"/>
                  </a:lnTo>
                  <a:lnTo>
                    <a:pt x="74" y="150"/>
                  </a:lnTo>
                  <a:lnTo>
                    <a:pt x="72" y="146"/>
                  </a:lnTo>
                  <a:lnTo>
                    <a:pt x="70" y="146"/>
                  </a:lnTo>
                  <a:lnTo>
                    <a:pt x="66" y="148"/>
                  </a:lnTo>
                  <a:lnTo>
                    <a:pt x="66" y="152"/>
                  </a:lnTo>
                  <a:lnTo>
                    <a:pt x="66" y="154"/>
                  </a:lnTo>
                  <a:lnTo>
                    <a:pt x="64" y="158"/>
                  </a:lnTo>
                  <a:lnTo>
                    <a:pt x="62" y="158"/>
                  </a:lnTo>
                  <a:lnTo>
                    <a:pt x="58" y="160"/>
                  </a:lnTo>
                  <a:lnTo>
                    <a:pt x="58" y="160"/>
                  </a:lnTo>
                  <a:lnTo>
                    <a:pt x="58" y="158"/>
                  </a:lnTo>
                  <a:lnTo>
                    <a:pt x="54" y="156"/>
                  </a:lnTo>
                  <a:lnTo>
                    <a:pt x="52" y="154"/>
                  </a:lnTo>
                  <a:lnTo>
                    <a:pt x="52" y="152"/>
                  </a:lnTo>
                  <a:lnTo>
                    <a:pt x="48" y="152"/>
                  </a:lnTo>
                  <a:lnTo>
                    <a:pt x="48" y="148"/>
                  </a:lnTo>
                  <a:lnTo>
                    <a:pt x="46" y="146"/>
                  </a:lnTo>
                  <a:lnTo>
                    <a:pt x="46" y="144"/>
                  </a:lnTo>
                  <a:lnTo>
                    <a:pt x="44" y="142"/>
                  </a:lnTo>
                  <a:lnTo>
                    <a:pt x="42" y="142"/>
                  </a:lnTo>
                  <a:lnTo>
                    <a:pt x="42" y="142"/>
                  </a:lnTo>
                  <a:lnTo>
                    <a:pt x="40" y="144"/>
                  </a:lnTo>
                  <a:lnTo>
                    <a:pt x="38" y="142"/>
                  </a:lnTo>
                  <a:lnTo>
                    <a:pt x="38" y="142"/>
                  </a:lnTo>
                  <a:lnTo>
                    <a:pt x="36" y="138"/>
                  </a:lnTo>
                  <a:lnTo>
                    <a:pt x="32" y="138"/>
                  </a:lnTo>
                  <a:lnTo>
                    <a:pt x="26" y="136"/>
                  </a:lnTo>
                  <a:lnTo>
                    <a:pt x="24" y="136"/>
                  </a:lnTo>
                  <a:lnTo>
                    <a:pt x="18" y="138"/>
                  </a:lnTo>
                  <a:lnTo>
                    <a:pt x="12" y="138"/>
                  </a:lnTo>
                  <a:lnTo>
                    <a:pt x="8" y="140"/>
                  </a:lnTo>
                  <a:lnTo>
                    <a:pt x="6" y="140"/>
                  </a:lnTo>
                  <a:lnTo>
                    <a:pt x="6" y="142"/>
                  </a:lnTo>
                  <a:lnTo>
                    <a:pt x="6" y="138"/>
                  </a:lnTo>
                  <a:lnTo>
                    <a:pt x="8" y="130"/>
                  </a:lnTo>
                  <a:lnTo>
                    <a:pt x="10" y="126"/>
                  </a:lnTo>
                  <a:lnTo>
                    <a:pt x="12" y="118"/>
                  </a:lnTo>
                  <a:lnTo>
                    <a:pt x="8" y="104"/>
                  </a:lnTo>
                  <a:lnTo>
                    <a:pt x="6" y="98"/>
                  </a:lnTo>
                  <a:lnTo>
                    <a:pt x="6" y="98"/>
                  </a:lnTo>
                  <a:lnTo>
                    <a:pt x="8" y="98"/>
                  </a:lnTo>
                  <a:lnTo>
                    <a:pt x="10" y="94"/>
                  </a:lnTo>
                  <a:lnTo>
                    <a:pt x="8" y="90"/>
                  </a:lnTo>
                  <a:lnTo>
                    <a:pt x="10" y="90"/>
                  </a:lnTo>
                  <a:lnTo>
                    <a:pt x="6" y="84"/>
                  </a:lnTo>
                  <a:lnTo>
                    <a:pt x="6" y="86"/>
                  </a:lnTo>
                  <a:lnTo>
                    <a:pt x="4" y="84"/>
                  </a:lnTo>
                  <a:lnTo>
                    <a:pt x="2" y="82"/>
                  </a:lnTo>
                  <a:lnTo>
                    <a:pt x="0" y="84"/>
                  </a:lnTo>
                  <a:lnTo>
                    <a:pt x="0" y="80"/>
                  </a:lnTo>
                  <a:lnTo>
                    <a:pt x="0" y="78"/>
                  </a:lnTo>
                  <a:lnTo>
                    <a:pt x="0" y="7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4" name="Malta">
              <a:extLst>
                <a:ext uri="{FF2B5EF4-FFF2-40B4-BE49-F238E27FC236}">
                  <a16:creationId xmlns:a16="http://schemas.microsoft.com/office/drawing/2014/main" id="{6F6B7ABE-30C3-443C-889D-25689D8B8152}"/>
                </a:ext>
              </a:extLst>
            </p:cNvPr>
            <p:cNvSpPr>
              <a:spLocks/>
            </p:cNvSpPr>
            <p:nvPr/>
          </p:nvSpPr>
          <p:spPr bwMode="auto">
            <a:xfrm>
              <a:off x="6233798" y="3537261"/>
              <a:ext cx="7655" cy="7655"/>
            </a:xfrm>
            <a:custGeom>
              <a:avLst/>
              <a:gdLst>
                <a:gd name="T0" fmla="*/ 0 w 4"/>
                <a:gd name="T1" fmla="*/ 0 h 4"/>
                <a:gd name="T2" fmla="*/ 0 w 4"/>
                <a:gd name="T3" fmla="*/ 2 h 4"/>
                <a:gd name="T4" fmla="*/ 4 w 4"/>
                <a:gd name="T5" fmla="*/ 4 h 4"/>
                <a:gd name="T6" fmla="*/ 4 w 4"/>
                <a:gd name="T7" fmla="*/ 4 h 4"/>
                <a:gd name="T8" fmla="*/ 4 w 4"/>
                <a:gd name="T9" fmla="*/ 2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4"/>
                  </a:lnTo>
                  <a:lnTo>
                    <a:pt x="4" y="2"/>
                  </a:lnTo>
                  <a:lnTo>
                    <a:pt x="0"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5" name="Mali">
              <a:extLst>
                <a:ext uri="{FF2B5EF4-FFF2-40B4-BE49-F238E27FC236}">
                  <a16:creationId xmlns:a16="http://schemas.microsoft.com/office/drawing/2014/main" id="{076882F3-A62E-4859-8927-C97B8A095CBA}"/>
                </a:ext>
              </a:extLst>
            </p:cNvPr>
            <p:cNvSpPr>
              <a:spLocks/>
            </p:cNvSpPr>
            <p:nvPr/>
          </p:nvSpPr>
          <p:spPr bwMode="auto">
            <a:xfrm>
              <a:off x="5636673" y="3816685"/>
              <a:ext cx="382772" cy="359806"/>
            </a:xfrm>
            <a:custGeom>
              <a:avLst/>
              <a:gdLst>
                <a:gd name="T0" fmla="*/ 6 w 200"/>
                <a:gd name="T1" fmla="*/ 130 h 188"/>
                <a:gd name="T2" fmla="*/ 8 w 200"/>
                <a:gd name="T3" fmla="*/ 120 h 188"/>
                <a:gd name="T4" fmla="*/ 16 w 200"/>
                <a:gd name="T5" fmla="*/ 122 h 188"/>
                <a:gd name="T6" fmla="*/ 22 w 200"/>
                <a:gd name="T7" fmla="*/ 120 h 188"/>
                <a:gd name="T8" fmla="*/ 30 w 200"/>
                <a:gd name="T9" fmla="*/ 122 h 188"/>
                <a:gd name="T10" fmla="*/ 36 w 200"/>
                <a:gd name="T11" fmla="*/ 122 h 188"/>
                <a:gd name="T12" fmla="*/ 82 w 200"/>
                <a:gd name="T13" fmla="*/ 124 h 188"/>
                <a:gd name="T14" fmla="*/ 74 w 200"/>
                <a:gd name="T15" fmla="*/ 2 h 188"/>
                <a:gd name="T16" fmla="*/ 170 w 200"/>
                <a:gd name="T17" fmla="*/ 60 h 188"/>
                <a:gd name="T18" fmla="*/ 180 w 200"/>
                <a:gd name="T19" fmla="*/ 64 h 188"/>
                <a:gd name="T20" fmla="*/ 188 w 200"/>
                <a:gd name="T21" fmla="*/ 70 h 188"/>
                <a:gd name="T22" fmla="*/ 188 w 200"/>
                <a:gd name="T23" fmla="*/ 76 h 188"/>
                <a:gd name="T24" fmla="*/ 200 w 200"/>
                <a:gd name="T25" fmla="*/ 76 h 188"/>
                <a:gd name="T26" fmla="*/ 200 w 200"/>
                <a:gd name="T27" fmla="*/ 110 h 188"/>
                <a:gd name="T28" fmla="*/ 196 w 200"/>
                <a:gd name="T29" fmla="*/ 118 h 188"/>
                <a:gd name="T30" fmla="*/ 184 w 200"/>
                <a:gd name="T31" fmla="*/ 124 h 188"/>
                <a:gd name="T32" fmla="*/ 168 w 200"/>
                <a:gd name="T33" fmla="*/ 128 h 188"/>
                <a:gd name="T34" fmla="*/ 154 w 200"/>
                <a:gd name="T35" fmla="*/ 128 h 188"/>
                <a:gd name="T36" fmla="*/ 150 w 200"/>
                <a:gd name="T37" fmla="*/ 128 h 188"/>
                <a:gd name="T38" fmla="*/ 138 w 200"/>
                <a:gd name="T39" fmla="*/ 128 h 188"/>
                <a:gd name="T40" fmla="*/ 122 w 200"/>
                <a:gd name="T41" fmla="*/ 138 h 188"/>
                <a:gd name="T42" fmla="*/ 108 w 200"/>
                <a:gd name="T43" fmla="*/ 146 h 188"/>
                <a:gd name="T44" fmla="*/ 102 w 200"/>
                <a:gd name="T45" fmla="*/ 148 h 188"/>
                <a:gd name="T46" fmla="*/ 98 w 200"/>
                <a:gd name="T47" fmla="*/ 156 h 188"/>
                <a:gd name="T48" fmla="*/ 88 w 200"/>
                <a:gd name="T49" fmla="*/ 168 h 188"/>
                <a:gd name="T50" fmla="*/ 88 w 200"/>
                <a:gd name="T51" fmla="*/ 176 h 188"/>
                <a:gd name="T52" fmla="*/ 86 w 200"/>
                <a:gd name="T53" fmla="*/ 180 h 188"/>
                <a:gd name="T54" fmla="*/ 82 w 200"/>
                <a:gd name="T55" fmla="*/ 188 h 188"/>
                <a:gd name="T56" fmla="*/ 78 w 200"/>
                <a:gd name="T57" fmla="*/ 184 h 188"/>
                <a:gd name="T58" fmla="*/ 70 w 200"/>
                <a:gd name="T59" fmla="*/ 186 h 188"/>
                <a:gd name="T60" fmla="*/ 60 w 200"/>
                <a:gd name="T61" fmla="*/ 186 h 188"/>
                <a:gd name="T62" fmla="*/ 56 w 200"/>
                <a:gd name="T63" fmla="*/ 186 h 188"/>
                <a:gd name="T64" fmla="*/ 52 w 200"/>
                <a:gd name="T65" fmla="*/ 182 h 188"/>
                <a:gd name="T66" fmla="*/ 48 w 200"/>
                <a:gd name="T67" fmla="*/ 180 h 188"/>
                <a:gd name="T68" fmla="*/ 46 w 200"/>
                <a:gd name="T69" fmla="*/ 178 h 188"/>
                <a:gd name="T70" fmla="*/ 46 w 200"/>
                <a:gd name="T71" fmla="*/ 172 h 188"/>
                <a:gd name="T72" fmla="*/ 44 w 200"/>
                <a:gd name="T73" fmla="*/ 166 h 188"/>
                <a:gd name="T74" fmla="*/ 38 w 200"/>
                <a:gd name="T75" fmla="*/ 162 h 188"/>
                <a:gd name="T76" fmla="*/ 32 w 200"/>
                <a:gd name="T77" fmla="*/ 162 h 188"/>
                <a:gd name="T78" fmla="*/ 26 w 200"/>
                <a:gd name="T79" fmla="*/ 168 h 188"/>
                <a:gd name="T80" fmla="*/ 18 w 200"/>
                <a:gd name="T81" fmla="*/ 166 h 188"/>
                <a:gd name="T82" fmla="*/ 14 w 200"/>
                <a:gd name="T83" fmla="*/ 166 h 188"/>
                <a:gd name="T84" fmla="*/ 12 w 200"/>
                <a:gd name="T85" fmla="*/ 160 h 188"/>
                <a:gd name="T86" fmla="*/ 12 w 200"/>
                <a:gd name="T87" fmla="*/ 154 h 188"/>
                <a:gd name="T88" fmla="*/ 8 w 200"/>
                <a:gd name="T89" fmla="*/ 150 h 188"/>
                <a:gd name="T90" fmla="*/ 4 w 200"/>
                <a:gd name="T91" fmla="*/ 146 h 188"/>
                <a:gd name="T92" fmla="*/ 2 w 200"/>
                <a:gd name="T93" fmla="*/ 138 h 188"/>
                <a:gd name="T94" fmla="*/ 0 w 200"/>
                <a:gd name="T95" fmla="*/ 13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0" h="188">
                  <a:moveTo>
                    <a:pt x="0" y="132"/>
                  </a:moveTo>
                  <a:lnTo>
                    <a:pt x="4" y="130"/>
                  </a:lnTo>
                  <a:lnTo>
                    <a:pt x="6" y="130"/>
                  </a:lnTo>
                  <a:lnTo>
                    <a:pt x="8" y="126"/>
                  </a:lnTo>
                  <a:lnTo>
                    <a:pt x="8" y="124"/>
                  </a:lnTo>
                  <a:lnTo>
                    <a:pt x="8" y="120"/>
                  </a:lnTo>
                  <a:lnTo>
                    <a:pt x="12" y="118"/>
                  </a:lnTo>
                  <a:lnTo>
                    <a:pt x="14" y="118"/>
                  </a:lnTo>
                  <a:lnTo>
                    <a:pt x="16" y="122"/>
                  </a:lnTo>
                  <a:lnTo>
                    <a:pt x="18" y="124"/>
                  </a:lnTo>
                  <a:lnTo>
                    <a:pt x="18" y="126"/>
                  </a:lnTo>
                  <a:lnTo>
                    <a:pt x="22" y="120"/>
                  </a:lnTo>
                  <a:lnTo>
                    <a:pt x="28" y="118"/>
                  </a:lnTo>
                  <a:lnTo>
                    <a:pt x="30" y="118"/>
                  </a:lnTo>
                  <a:lnTo>
                    <a:pt x="30" y="122"/>
                  </a:lnTo>
                  <a:lnTo>
                    <a:pt x="32" y="124"/>
                  </a:lnTo>
                  <a:lnTo>
                    <a:pt x="34" y="122"/>
                  </a:lnTo>
                  <a:lnTo>
                    <a:pt x="36" y="122"/>
                  </a:lnTo>
                  <a:lnTo>
                    <a:pt x="38" y="124"/>
                  </a:lnTo>
                  <a:lnTo>
                    <a:pt x="38" y="124"/>
                  </a:lnTo>
                  <a:lnTo>
                    <a:pt x="82" y="124"/>
                  </a:lnTo>
                  <a:lnTo>
                    <a:pt x="86" y="112"/>
                  </a:lnTo>
                  <a:lnTo>
                    <a:pt x="82" y="110"/>
                  </a:lnTo>
                  <a:lnTo>
                    <a:pt x="74" y="2"/>
                  </a:lnTo>
                  <a:lnTo>
                    <a:pt x="88" y="0"/>
                  </a:lnTo>
                  <a:lnTo>
                    <a:pt x="168" y="54"/>
                  </a:lnTo>
                  <a:lnTo>
                    <a:pt x="170" y="60"/>
                  </a:lnTo>
                  <a:lnTo>
                    <a:pt x="172" y="62"/>
                  </a:lnTo>
                  <a:lnTo>
                    <a:pt x="178" y="62"/>
                  </a:lnTo>
                  <a:lnTo>
                    <a:pt x="180" y="64"/>
                  </a:lnTo>
                  <a:lnTo>
                    <a:pt x="184" y="66"/>
                  </a:lnTo>
                  <a:lnTo>
                    <a:pt x="186" y="68"/>
                  </a:lnTo>
                  <a:lnTo>
                    <a:pt x="188" y="70"/>
                  </a:lnTo>
                  <a:lnTo>
                    <a:pt x="188" y="72"/>
                  </a:lnTo>
                  <a:lnTo>
                    <a:pt x="186" y="76"/>
                  </a:lnTo>
                  <a:lnTo>
                    <a:pt x="188" y="76"/>
                  </a:lnTo>
                  <a:lnTo>
                    <a:pt x="190" y="78"/>
                  </a:lnTo>
                  <a:lnTo>
                    <a:pt x="196" y="78"/>
                  </a:lnTo>
                  <a:lnTo>
                    <a:pt x="200" y="76"/>
                  </a:lnTo>
                  <a:lnTo>
                    <a:pt x="200" y="76"/>
                  </a:lnTo>
                  <a:lnTo>
                    <a:pt x="200" y="100"/>
                  </a:lnTo>
                  <a:lnTo>
                    <a:pt x="200" y="110"/>
                  </a:lnTo>
                  <a:lnTo>
                    <a:pt x="198" y="112"/>
                  </a:lnTo>
                  <a:lnTo>
                    <a:pt x="198" y="116"/>
                  </a:lnTo>
                  <a:lnTo>
                    <a:pt x="196" y="118"/>
                  </a:lnTo>
                  <a:lnTo>
                    <a:pt x="190" y="122"/>
                  </a:lnTo>
                  <a:lnTo>
                    <a:pt x="186" y="124"/>
                  </a:lnTo>
                  <a:lnTo>
                    <a:pt x="184" y="124"/>
                  </a:lnTo>
                  <a:lnTo>
                    <a:pt x="180" y="126"/>
                  </a:lnTo>
                  <a:lnTo>
                    <a:pt x="172" y="126"/>
                  </a:lnTo>
                  <a:lnTo>
                    <a:pt x="168" y="128"/>
                  </a:lnTo>
                  <a:lnTo>
                    <a:pt x="166" y="128"/>
                  </a:lnTo>
                  <a:lnTo>
                    <a:pt x="156" y="130"/>
                  </a:lnTo>
                  <a:lnTo>
                    <a:pt x="154" y="128"/>
                  </a:lnTo>
                  <a:lnTo>
                    <a:pt x="154" y="130"/>
                  </a:lnTo>
                  <a:lnTo>
                    <a:pt x="152" y="128"/>
                  </a:lnTo>
                  <a:lnTo>
                    <a:pt x="150" y="128"/>
                  </a:lnTo>
                  <a:lnTo>
                    <a:pt x="148" y="126"/>
                  </a:lnTo>
                  <a:lnTo>
                    <a:pt x="144" y="128"/>
                  </a:lnTo>
                  <a:lnTo>
                    <a:pt x="138" y="128"/>
                  </a:lnTo>
                  <a:lnTo>
                    <a:pt x="134" y="130"/>
                  </a:lnTo>
                  <a:lnTo>
                    <a:pt x="132" y="132"/>
                  </a:lnTo>
                  <a:lnTo>
                    <a:pt x="122" y="138"/>
                  </a:lnTo>
                  <a:lnTo>
                    <a:pt x="114" y="142"/>
                  </a:lnTo>
                  <a:lnTo>
                    <a:pt x="114" y="144"/>
                  </a:lnTo>
                  <a:lnTo>
                    <a:pt x="108" y="146"/>
                  </a:lnTo>
                  <a:lnTo>
                    <a:pt x="106" y="146"/>
                  </a:lnTo>
                  <a:lnTo>
                    <a:pt x="102" y="146"/>
                  </a:lnTo>
                  <a:lnTo>
                    <a:pt x="102" y="148"/>
                  </a:lnTo>
                  <a:lnTo>
                    <a:pt x="100" y="148"/>
                  </a:lnTo>
                  <a:lnTo>
                    <a:pt x="98" y="154"/>
                  </a:lnTo>
                  <a:lnTo>
                    <a:pt x="98" y="156"/>
                  </a:lnTo>
                  <a:lnTo>
                    <a:pt x="94" y="158"/>
                  </a:lnTo>
                  <a:lnTo>
                    <a:pt x="92" y="166"/>
                  </a:lnTo>
                  <a:lnTo>
                    <a:pt x="88" y="168"/>
                  </a:lnTo>
                  <a:lnTo>
                    <a:pt x="86" y="170"/>
                  </a:lnTo>
                  <a:lnTo>
                    <a:pt x="88" y="172"/>
                  </a:lnTo>
                  <a:lnTo>
                    <a:pt x="88" y="176"/>
                  </a:lnTo>
                  <a:lnTo>
                    <a:pt x="86" y="176"/>
                  </a:lnTo>
                  <a:lnTo>
                    <a:pt x="84" y="178"/>
                  </a:lnTo>
                  <a:lnTo>
                    <a:pt x="86" y="180"/>
                  </a:lnTo>
                  <a:lnTo>
                    <a:pt x="86" y="184"/>
                  </a:lnTo>
                  <a:lnTo>
                    <a:pt x="84" y="184"/>
                  </a:lnTo>
                  <a:lnTo>
                    <a:pt x="82" y="188"/>
                  </a:lnTo>
                  <a:lnTo>
                    <a:pt x="78" y="186"/>
                  </a:lnTo>
                  <a:lnTo>
                    <a:pt x="76" y="186"/>
                  </a:lnTo>
                  <a:lnTo>
                    <a:pt x="78" y="184"/>
                  </a:lnTo>
                  <a:lnTo>
                    <a:pt x="74" y="184"/>
                  </a:lnTo>
                  <a:lnTo>
                    <a:pt x="70" y="184"/>
                  </a:lnTo>
                  <a:lnTo>
                    <a:pt x="70" y="186"/>
                  </a:lnTo>
                  <a:lnTo>
                    <a:pt x="68" y="186"/>
                  </a:lnTo>
                  <a:lnTo>
                    <a:pt x="64" y="186"/>
                  </a:lnTo>
                  <a:lnTo>
                    <a:pt x="60" y="186"/>
                  </a:lnTo>
                  <a:lnTo>
                    <a:pt x="60" y="186"/>
                  </a:lnTo>
                  <a:lnTo>
                    <a:pt x="56" y="186"/>
                  </a:lnTo>
                  <a:lnTo>
                    <a:pt x="56" y="186"/>
                  </a:lnTo>
                  <a:lnTo>
                    <a:pt x="54" y="184"/>
                  </a:lnTo>
                  <a:lnTo>
                    <a:pt x="52" y="184"/>
                  </a:lnTo>
                  <a:lnTo>
                    <a:pt x="52" y="182"/>
                  </a:lnTo>
                  <a:lnTo>
                    <a:pt x="50" y="180"/>
                  </a:lnTo>
                  <a:lnTo>
                    <a:pt x="50" y="178"/>
                  </a:lnTo>
                  <a:lnTo>
                    <a:pt x="48" y="180"/>
                  </a:lnTo>
                  <a:lnTo>
                    <a:pt x="48" y="180"/>
                  </a:lnTo>
                  <a:lnTo>
                    <a:pt x="46" y="180"/>
                  </a:lnTo>
                  <a:lnTo>
                    <a:pt x="46" y="178"/>
                  </a:lnTo>
                  <a:lnTo>
                    <a:pt x="48" y="174"/>
                  </a:lnTo>
                  <a:lnTo>
                    <a:pt x="48" y="172"/>
                  </a:lnTo>
                  <a:lnTo>
                    <a:pt x="46" y="172"/>
                  </a:lnTo>
                  <a:lnTo>
                    <a:pt x="44" y="172"/>
                  </a:lnTo>
                  <a:lnTo>
                    <a:pt x="46" y="168"/>
                  </a:lnTo>
                  <a:lnTo>
                    <a:pt x="44" y="166"/>
                  </a:lnTo>
                  <a:lnTo>
                    <a:pt x="42" y="164"/>
                  </a:lnTo>
                  <a:lnTo>
                    <a:pt x="42" y="162"/>
                  </a:lnTo>
                  <a:lnTo>
                    <a:pt x="38" y="162"/>
                  </a:lnTo>
                  <a:lnTo>
                    <a:pt x="38" y="164"/>
                  </a:lnTo>
                  <a:lnTo>
                    <a:pt x="34" y="162"/>
                  </a:lnTo>
                  <a:lnTo>
                    <a:pt x="32" y="162"/>
                  </a:lnTo>
                  <a:lnTo>
                    <a:pt x="30" y="166"/>
                  </a:lnTo>
                  <a:lnTo>
                    <a:pt x="28" y="166"/>
                  </a:lnTo>
                  <a:lnTo>
                    <a:pt x="26" y="168"/>
                  </a:lnTo>
                  <a:lnTo>
                    <a:pt x="22" y="168"/>
                  </a:lnTo>
                  <a:lnTo>
                    <a:pt x="20" y="166"/>
                  </a:lnTo>
                  <a:lnTo>
                    <a:pt x="18" y="166"/>
                  </a:lnTo>
                  <a:lnTo>
                    <a:pt x="16" y="166"/>
                  </a:lnTo>
                  <a:lnTo>
                    <a:pt x="14" y="166"/>
                  </a:lnTo>
                  <a:lnTo>
                    <a:pt x="14" y="166"/>
                  </a:lnTo>
                  <a:lnTo>
                    <a:pt x="14" y="164"/>
                  </a:lnTo>
                  <a:lnTo>
                    <a:pt x="14" y="162"/>
                  </a:lnTo>
                  <a:lnTo>
                    <a:pt x="12" y="160"/>
                  </a:lnTo>
                  <a:lnTo>
                    <a:pt x="12" y="158"/>
                  </a:lnTo>
                  <a:lnTo>
                    <a:pt x="12" y="156"/>
                  </a:lnTo>
                  <a:lnTo>
                    <a:pt x="12" y="154"/>
                  </a:lnTo>
                  <a:lnTo>
                    <a:pt x="10" y="152"/>
                  </a:lnTo>
                  <a:lnTo>
                    <a:pt x="10" y="152"/>
                  </a:lnTo>
                  <a:lnTo>
                    <a:pt x="8" y="150"/>
                  </a:lnTo>
                  <a:lnTo>
                    <a:pt x="8" y="150"/>
                  </a:lnTo>
                  <a:lnTo>
                    <a:pt x="6" y="150"/>
                  </a:lnTo>
                  <a:lnTo>
                    <a:pt x="4" y="146"/>
                  </a:lnTo>
                  <a:lnTo>
                    <a:pt x="2" y="144"/>
                  </a:lnTo>
                  <a:lnTo>
                    <a:pt x="2" y="142"/>
                  </a:lnTo>
                  <a:lnTo>
                    <a:pt x="2" y="138"/>
                  </a:lnTo>
                  <a:lnTo>
                    <a:pt x="2" y="136"/>
                  </a:lnTo>
                  <a:lnTo>
                    <a:pt x="2" y="132"/>
                  </a:lnTo>
                  <a:lnTo>
                    <a:pt x="0" y="13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6" name="Malawi">
              <a:extLst>
                <a:ext uri="{FF2B5EF4-FFF2-40B4-BE49-F238E27FC236}">
                  <a16:creationId xmlns:a16="http://schemas.microsoft.com/office/drawing/2014/main" id="{64451703-864C-4F2D-B127-93F12F44C6EA}"/>
                </a:ext>
              </a:extLst>
            </p:cNvPr>
            <p:cNvSpPr>
              <a:spLocks/>
            </p:cNvSpPr>
            <p:nvPr/>
          </p:nvSpPr>
          <p:spPr bwMode="auto">
            <a:xfrm>
              <a:off x="6681641" y="4647300"/>
              <a:ext cx="76554" cy="191386"/>
            </a:xfrm>
            <a:custGeom>
              <a:avLst/>
              <a:gdLst>
                <a:gd name="T0" fmla="*/ 6 w 40"/>
                <a:gd name="T1" fmla="*/ 0 h 100"/>
                <a:gd name="T2" fmla="*/ 8 w 40"/>
                <a:gd name="T3" fmla="*/ 2 h 100"/>
                <a:gd name="T4" fmla="*/ 10 w 40"/>
                <a:gd name="T5" fmla="*/ 2 h 100"/>
                <a:gd name="T6" fmla="*/ 12 w 40"/>
                <a:gd name="T7" fmla="*/ 2 h 100"/>
                <a:gd name="T8" fmla="*/ 14 w 40"/>
                <a:gd name="T9" fmla="*/ 2 h 100"/>
                <a:gd name="T10" fmla="*/ 14 w 40"/>
                <a:gd name="T11" fmla="*/ 4 h 100"/>
                <a:gd name="T12" fmla="*/ 20 w 40"/>
                <a:gd name="T13" fmla="*/ 10 h 100"/>
                <a:gd name="T14" fmla="*/ 20 w 40"/>
                <a:gd name="T15" fmla="*/ 36 h 100"/>
                <a:gd name="T16" fmla="*/ 22 w 40"/>
                <a:gd name="T17" fmla="*/ 50 h 100"/>
                <a:gd name="T18" fmla="*/ 28 w 40"/>
                <a:gd name="T19" fmla="*/ 52 h 100"/>
                <a:gd name="T20" fmla="*/ 30 w 40"/>
                <a:gd name="T21" fmla="*/ 54 h 100"/>
                <a:gd name="T22" fmla="*/ 34 w 40"/>
                <a:gd name="T23" fmla="*/ 60 h 100"/>
                <a:gd name="T24" fmla="*/ 40 w 40"/>
                <a:gd name="T25" fmla="*/ 68 h 100"/>
                <a:gd name="T26" fmla="*/ 40 w 40"/>
                <a:gd name="T27" fmla="*/ 70 h 100"/>
                <a:gd name="T28" fmla="*/ 38 w 40"/>
                <a:gd name="T29" fmla="*/ 72 h 100"/>
                <a:gd name="T30" fmla="*/ 36 w 40"/>
                <a:gd name="T31" fmla="*/ 72 h 100"/>
                <a:gd name="T32" fmla="*/ 36 w 40"/>
                <a:gd name="T33" fmla="*/ 76 h 100"/>
                <a:gd name="T34" fmla="*/ 38 w 40"/>
                <a:gd name="T35" fmla="*/ 82 h 100"/>
                <a:gd name="T36" fmla="*/ 34 w 40"/>
                <a:gd name="T37" fmla="*/ 84 h 100"/>
                <a:gd name="T38" fmla="*/ 32 w 40"/>
                <a:gd name="T39" fmla="*/ 88 h 100"/>
                <a:gd name="T40" fmla="*/ 30 w 40"/>
                <a:gd name="T41" fmla="*/ 94 h 100"/>
                <a:gd name="T42" fmla="*/ 30 w 40"/>
                <a:gd name="T43" fmla="*/ 98 h 100"/>
                <a:gd name="T44" fmla="*/ 28 w 40"/>
                <a:gd name="T45" fmla="*/ 98 h 100"/>
                <a:gd name="T46" fmla="*/ 26 w 40"/>
                <a:gd name="T47" fmla="*/ 94 h 100"/>
                <a:gd name="T48" fmla="*/ 24 w 40"/>
                <a:gd name="T49" fmla="*/ 92 h 100"/>
                <a:gd name="T50" fmla="*/ 20 w 40"/>
                <a:gd name="T51" fmla="*/ 86 h 100"/>
                <a:gd name="T52" fmla="*/ 18 w 40"/>
                <a:gd name="T53" fmla="*/ 82 h 100"/>
                <a:gd name="T54" fmla="*/ 20 w 40"/>
                <a:gd name="T55" fmla="*/ 78 h 100"/>
                <a:gd name="T56" fmla="*/ 22 w 40"/>
                <a:gd name="T57" fmla="*/ 72 h 100"/>
                <a:gd name="T58" fmla="*/ 22 w 40"/>
                <a:gd name="T59" fmla="*/ 66 h 100"/>
                <a:gd name="T60" fmla="*/ 18 w 40"/>
                <a:gd name="T61" fmla="*/ 64 h 100"/>
                <a:gd name="T62" fmla="*/ 14 w 40"/>
                <a:gd name="T63" fmla="*/ 64 h 100"/>
                <a:gd name="T64" fmla="*/ 12 w 40"/>
                <a:gd name="T65" fmla="*/ 66 h 100"/>
                <a:gd name="T66" fmla="*/ 10 w 40"/>
                <a:gd name="T67" fmla="*/ 62 h 100"/>
                <a:gd name="T68" fmla="*/ 8 w 40"/>
                <a:gd name="T69" fmla="*/ 60 h 100"/>
                <a:gd name="T70" fmla="*/ 4 w 40"/>
                <a:gd name="T71" fmla="*/ 60 h 100"/>
                <a:gd name="T72" fmla="*/ 2 w 40"/>
                <a:gd name="T73" fmla="*/ 56 h 100"/>
                <a:gd name="T74" fmla="*/ 0 w 40"/>
                <a:gd name="T75" fmla="*/ 52 h 100"/>
                <a:gd name="T76" fmla="*/ 4 w 40"/>
                <a:gd name="T77" fmla="*/ 50 h 100"/>
                <a:gd name="T78" fmla="*/ 4 w 40"/>
                <a:gd name="T79" fmla="*/ 46 h 100"/>
                <a:gd name="T80" fmla="*/ 4 w 40"/>
                <a:gd name="T81" fmla="*/ 44 h 100"/>
                <a:gd name="T82" fmla="*/ 6 w 40"/>
                <a:gd name="T83" fmla="*/ 42 h 100"/>
                <a:gd name="T84" fmla="*/ 10 w 40"/>
                <a:gd name="T85" fmla="*/ 38 h 100"/>
                <a:gd name="T86" fmla="*/ 10 w 40"/>
                <a:gd name="T87" fmla="*/ 38 h 100"/>
                <a:gd name="T88" fmla="*/ 10 w 40"/>
                <a:gd name="T89" fmla="*/ 36 h 100"/>
                <a:gd name="T90" fmla="*/ 10 w 40"/>
                <a:gd name="T91" fmla="*/ 34 h 100"/>
                <a:gd name="T92" fmla="*/ 8 w 40"/>
                <a:gd name="T93" fmla="*/ 30 h 100"/>
                <a:gd name="T94" fmla="*/ 10 w 40"/>
                <a:gd name="T95" fmla="*/ 28 h 100"/>
                <a:gd name="T96" fmla="*/ 8 w 40"/>
                <a:gd name="T97" fmla="*/ 24 h 100"/>
                <a:gd name="T98" fmla="*/ 12 w 40"/>
                <a:gd name="T99" fmla="*/ 18 h 100"/>
                <a:gd name="T100" fmla="*/ 12 w 40"/>
                <a:gd name="T101" fmla="*/ 16 h 100"/>
                <a:gd name="T102" fmla="*/ 12 w 40"/>
                <a:gd name="T103" fmla="*/ 12 h 100"/>
                <a:gd name="T104" fmla="*/ 8 w 40"/>
                <a:gd name="T105" fmla="*/ 10 h 100"/>
                <a:gd name="T106" fmla="*/ 10 w 40"/>
                <a:gd name="T107" fmla="*/ 6 h 100"/>
                <a:gd name="T108" fmla="*/ 6 w 40"/>
                <a:gd name="T109" fmla="*/ 4 h 100"/>
                <a:gd name="T110" fmla="*/ 6 w 40"/>
                <a:gd name="T111"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100">
                  <a:moveTo>
                    <a:pt x="4" y="0"/>
                  </a:moveTo>
                  <a:lnTo>
                    <a:pt x="6" y="0"/>
                  </a:lnTo>
                  <a:lnTo>
                    <a:pt x="6" y="0"/>
                  </a:lnTo>
                  <a:lnTo>
                    <a:pt x="8" y="2"/>
                  </a:lnTo>
                  <a:lnTo>
                    <a:pt x="8" y="2"/>
                  </a:lnTo>
                  <a:lnTo>
                    <a:pt x="10" y="2"/>
                  </a:lnTo>
                  <a:lnTo>
                    <a:pt x="10" y="2"/>
                  </a:lnTo>
                  <a:lnTo>
                    <a:pt x="12" y="2"/>
                  </a:lnTo>
                  <a:lnTo>
                    <a:pt x="12" y="2"/>
                  </a:lnTo>
                  <a:lnTo>
                    <a:pt x="14" y="2"/>
                  </a:lnTo>
                  <a:lnTo>
                    <a:pt x="14" y="4"/>
                  </a:lnTo>
                  <a:lnTo>
                    <a:pt x="14" y="4"/>
                  </a:lnTo>
                  <a:lnTo>
                    <a:pt x="16" y="6"/>
                  </a:lnTo>
                  <a:lnTo>
                    <a:pt x="20" y="10"/>
                  </a:lnTo>
                  <a:lnTo>
                    <a:pt x="20" y="14"/>
                  </a:lnTo>
                  <a:lnTo>
                    <a:pt x="20" y="36"/>
                  </a:lnTo>
                  <a:lnTo>
                    <a:pt x="20" y="38"/>
                  </a:lnTo>
                  <a:lnTo>
                    <a:pt x="22" y="50"/>
                  </a:lnTo>
                  <a:lnTo>
                    <a:pt x="26" y="52"/>
                  </a:lnTo>
                  <a:lnTo>
                    <a:pt x="28" y="52"/>
                  </a:lnTo>
                  <a:lnTo>
                    <a:pt x="28" y="54"/>
                  </a:lnTo>
                  <a:lnTo>
                    <a:pt x="30" y="54"/>
                  </a:lnTo>
                  <a:lnTo>
                    <a:pt x="34" y="58"/>
                  </a:lnTo>
                  <a:lnTo>
                    <a:pt x="34" y="60"/>
                  </a:lnTo>
                  <a:lnTo>
                    <a:pt x="38" y="64"/>
                  </a:lnTo>
                  <a:lnTo>
                    <a:pt x="40" y="68"/>
                  </a:lnTo>
                  <a:lnTo>
                    <a:pt x="40" y="68"/>
                  </a:lnTo>
                  <a:lnTo>
                    <a:pt x="40" y="70"/>
                  </a:lnTo>
                  <a:lnTo>
                    <a:pt x="38" y="72"/>
                  </a:lnTo>
                  <a:lnTo>
                    <a:pt x="38" y="72"/>
                  </a:lnTo>
                  <a:lnTo>
                    <a:pt x="36" y="72"/>
                  </a:lnTo>
                  <a:lnTo>
                    <a:pt x="36" y="72"/>
                  </a:lnTo>
                  <a:lnTo>
                    <a:pt x="36" y="74"/>
                  </a:lnTo>
                  <a:lnTo>
                    <a:pt x="36" y="76"/>
                  </a:lnTo>
                  <a:lnTo>
                    <a:pt x="38" y="76"/>
                  </a:lnTo>
                  <a:lnTo>
                    <a:pt x="38" y="82"/>
                  </a:lnTo>
                  <a:lnTo>
                    <a:pt x="36" y="84"/>
                  </a:lnTo>
                  <a:lnTo>
                    <a:pt x="34" y="84"/>
                  </a:lnTo>
                  <a:lnTo>
                    <a:pt x="32" y="86"/>
                  </a:lnTo>
                  <a:lnTo>
                    <a:pt x="32" y="88"/>
                  </a:lnTo>
                  <a:lnTo>
                    <a:pt x="32" y="90"/>
                  </a:lnTo>
                  <a:lnTo>
                    <a:pt x="30" y="94"/>
                  </a:lnTo>
                  <a:lnTo>
                    <a:pt x="30" y="96"/>
                  </a:lnTo>
                  <a:lnTo>
                    <a:pt x="30" y="98"/>
                  </a:lnTo>
                  <a:lnTo>
                    <a:pt x="28" y="100"/>
                  </a:lnTo>
                  <a:lnTo>
                    <a:pt x="28" y="98"/>
                  </a:lnTo>
                  <a:lnTo>
                    <a:pt x="28" y="96"/>
                  </a:lnTo>
                  <a:lnTo>
                    <a:pt x="26" y="94"/>
                  </a:lnTo>
                  <a:lnTo>
                    <a:pt x="26" y="92"/>
                  </a:lnTo>
                  <a:lnTo>
                    <a:pt x="24" y="92"/>
                  </a:lnTo>
                  <a:lnTo>
                    <a:pt x="22" y="90"/>
                  </a:lnTo>
                  <a:lnTo>
                    <a:pt x="20" y="86"/>
                  </a:lnTo>
                  <a:lnTo>
                    <a:pt x="20" y="86"/>
                  </a:lnTo>
                  <a:lnTo>
                    <a:pt x="18" y="82"/>
                  </a:lnTo>
                  <a:lnTo>
                    <a:pt x="18" y="80"/>
                  </a:lnTo>
                  <a:lnTo>
                    <a:pt x="20" y="78"/>
                  </a:lnTo>
                  <a:lnTo>
                    <a:pt x="20" y="74"/>
                  </a:lnTo>
                  <a:lnTo>
                    <a:pt x="22" y="72"/>
                  </a:lnTo>
                  <a:lnTo>
                    <a:pt x="22" y="70"/>
                  </a:lnTo>
                  <a:lnTo>
                    <a:pt x="22" y="66"/>
                  </a:lnTo>
                  <a:lnTo>
                    <a:pt x="22" y="64"/>
                  </a:lnTo>
                  <a:lnTo>
                    <a:pt x="18" y="64"/>
                  </a:lnTo>
                  <a:lnTo>
                    <a:pt x="16" y="64"/>
                  </a:lnTo>
                  <a:lnTo>
                    <a:pt x="14" y="64"/>
                  </a:lnTo>
                  <a:lnTo>
                    <a:pt x="14" y="64"/>
                  </a:lnTo>
                  <a:lnTo>
                    <a:pt x="12" y="66"/>
                  </a:lnTo>
                  <a:lnTo>
                    <a:pt x="10" y="64"/>
                  </a:lnTo>
                  <a:lnTo>
                    <a:pt x="10" y="62"/>
                  </a:lnTo>
                  <a:lnTo>
                    <a:pt x="8" y="62"/>
                  </a:lnTo>
                  <a:lnTo>
                    <a:pt x="8" y="60"/>
                  </a:lnTo>
                  <a:lnTo>
                    <a:pt x="8" y="58"/>
                  </a:lnTo>
                  <a:lnTo>
                    <a:pt x="4" y="60"/>
                  </a:lnTo>
                  <a:lnTo>
                    <a:pt x="4" y="58"/>
                  </a:lnTo>
                  <a:lnTo>
                    <a:pt x="2" y="56"/>
                  </a:lnTo>
                  <a:lnTo>
                    <a:pt x="2" y="54"/>
                  </a:lnTo>
                  <a:lnTo>
                    <a:pt x="0" y="52"/>
                  </a:lnTo>
                  <a:lnTo>
                    <a:pt x="2" y="52"/>
                  </a:lnTo>
                  <a:lnTo>
                    <a:pt x="4" y="50"/>
                  </a:lnTo>
                  <a:lnTo>
                    <a:pt x="4" y="48"/>
                  </a:lnTo>
                  <a:lnTo>
                    <a:pt x="4" y="46"/>
                  </a:lnTo>
                  <a:lnTo>
                    <a:pt x="4" y="46"/>
                  </a:lnTo>
                  <a:lnTo>
                    <a:pt x="4" y="44"/>
                  </a:lnTo>
                  <a:lnTo>
                    <a:pt x="4" y="44"/>
                  </a:lnTo>
                  <a:lnTo>
                    <a:pt x="6" y="42"/>
                  </a:lnTo>
                  <a:lnTo>
                    <a:pt x="8" y="40"/>
                  </a:lnTo>
                  <a:lnTo>
                    <a:pt x="10" y="38"/>
                  </a:lnTo>
                  <a:lnTo>
                    <a:pt x="10" y="38"/>
                  </a:lnTo>
                  <a:lnTo>
                    <a:pt x="10" y="38"/>
                  </a:lnTo>
                  <a:lnTo>
                    <a:pt x="10" y="38"/>
                  </a:lnTo>
                  <a:lnTo>
                    <a:pt x="10" y="36"/>
                  </a:lnTo>
                  <a:lnTo>
                    <a:pt x="8" y="34"/>
                  </a:lnTo>
                  <a:lnTo>
                    <a:pt x="10" y="34"/>
                  </a:lnTo>
                  <a:lnTo>
                    <a:pt x="10" y="32"/>
                  </a:lnTo>
                  <a:lnTo>
                    <a:pt x="8" y="30"/>
                  </a:lnTo>
                  <a:lnTo>
                    <a:pt x="10" y="28"/>
                  </a:lnTo>
                  <a:lnTo>
                    <a:pt x="10" y="28"/>
                  </a:lnTo>
                  <a:lnTo>
                    <a:pt x="8" y="26"/>
                  </a:lnTo>
                  <a:lnTo>
                    <a:pt x="8" y="24"/>
                  </a:lnTo>
                  <a:lnTo>
                    <a:pt x="8" y="22"/>
                  </a:lnTo>
                  <a:lnTo>
                    <a:pt x="12" y="18"/>
                  </a:lnTo>
                  <a:lnTo>
                    <a:pt x="12" y="18"/>
                  </a:lnTo>
                  <a:lnTo>
                    <a:pt x="12" y="16"/>
                  </a:lnTo>
                  <a:lnTo>
                    <a:pt x="12" y="14"/>
                  </a:lnTo>
                  <a:lnTo>
                    <a:pt x="12" y="12"/>
                  </a:lnTo>
                  <a:lnTo>
                    <a:pt x="8" y="10"/>
                  </a:lnTo>
                  <a:lnTo>
                    <a:pt x="8" y="10"/>
                  </a:lnTo>
                  <a:lnTo>
                    <a:pt x="10" y="6"/>
                  </a:lnTo>
                  <a:lnTo>
                    <a:pt x="10" y="6"/>
                  </a:lnTo>
                  <a:lnTo>
                    <a:pt x="8" y="6"/>
                  </a:lnTo>
                  <a:lnTo>
                    <a:pt x="6" y="4"/>
                  </a:lnTo>
                  <a:lnTo>
                    <a:pt x="6" y="2"/>
                  </a:lnTo>
                  <a:lnTo>
                    <a:pt x="6" y="2"/>
                  </a:lnTo>
                  <a:lnTo>
                    <a:pt x="4"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7" name="Malabo">
              <a:extLst>
                <a:ext uri="{FF2B5EF4-FFF2-40B4-BE49-F238E27FC236}">
                  <a16:creationId xmlns:a16="http://schemas.microsoft.com/office/drawing/2014/main" id="{F6727DEB-9EA4-4D9B-99D2-BF2C06687534}"/>
                </a:ext>
              </a:extLst>
            </p:cNvPr>
            <p:cNvSpPr>
              <a:spLocks/>
            </p:cNvSpPr>
            <p:nvPr/>
          </p:nvSpPr>
          <p:spPr bwMode="auto">
            <a:xfrm>
              <a:off x="6111311" y="4333427"/>
              <a:ext cx="11483" cy="15311"/>
            </a:xfrm>
            <a:custGeom>
              <a:avLst/>
              <a:gdLst>
                <a:gd name="T0" fmla="*/ 0 w 6"/>
                <a:gd name="T1" fmla="*/ 8 h 8"/>
                <a:gd name="T2" fmla="*/ 0 w 6"/>
                <a:gd name="T3" fmla="*/ 6 h 8"/>
                <a:gd name="T4" fmla="*/ 2 w 6"/>
                <a:gd name="T5" fmla="*/ 6 h 8"/>
                <a:gd name="T6" fmla="*/ 4 w 6"/>
                <a:gd name="T7" fmla="*/ 2 h 8"/>
                <a:gd name="T8" fmla="*/ 6 w 6"/>
                <a:gd name="T9" fmla="*/ 0 h 8"/>
                <a:gd name="T10" fmla="*/ 6 w 6"/>
                <a:gd name="T11" fmla="*/ 0 h 8"/>
                <a:gd name="T12" fmla="*/ 6 w 6"/>
                <a:gd name="T13" fmla="*/ 4 h 8"/>
                <a:gd name="T14" fmla="*/ 6 w 6"/>
                <a:gd name="T15" fmla="*/ 8 h 8"/>
                <a:gd name="T16" fmla="*/ 2 w 6"/>
                <a:gd name="T17" fmla="*/ 8 h 8"/>
                <a:gd name="T18" fmla="*/ 0 w 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8"/>
                  </a:moveTo>
                  <a:lnTo>
                    <a:pt x="0" y="6"/>
                  </a:lnTo>
                  <a:lnTo>
                    <a:pt x="2" y="6"/>
                  </a:lnTo>
                  <a:lnTo>
                    <a:pt x="4" y="2"/>
                  </a:lnTo>
                  <a:lnTo>
                    <a:pt x="6" y="0"/>
                  </a:lnTo>
                  <a:lnTo>
                    <a:pt x="6" y="0"/>
                  </a:lnTo>
                  <a:lnTo>
                    <a:pt x="6" y="4"/>
                  </a:lnTo>
                  <a:lnTo>
                    <a:pt x="6" y="8"/>
                  </a:lnTo>
                  <a:lnTo>
                    <a:pt x="2" y="8"/>
                  </a:lnTo>
                  <a:lnTo>
                    <a:pt x="0" y="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8" name="Madagascar">
              <a:extLst>
                <a:ext uri="{FF2B5EF4-FFF2-40B4-BE49-F238E27FC236}">
                  <a16:creationId xmlns:a16="http://schemas.microsoft.com/office/drawing/2014/main" id="{B49300FF-E002-4F05-A7AC-71BE26EE1DC6}"/>
                </a:ext>
              </a:extLst>
            </p:cNvPr>
            <p:cNvSpPr>
              <a:spLocks noEditPoints="1"/>
            </p:cNvSpPr>
            <p:nvPr/>
          </p:nvSpPr>
          <p:spPr bwMode="auto">
            <a:xfrm>
              <a:off x="6915132" y="4708544"/>
              <a:ext cx="179903" cy="336839"/>
            </a:xfrm>
            <a:custGeom>
              <a:avLst/>
              <a:gdLst>
                <a:gd name="T0" fmla="*/ 26 w 94"/>
                <a:gd name="T1" fmla="*/ 172 h 176"/>
                <a:gd name="T2" fmla="*/ 44 w 94"/>
                <a:gd name="T3" fmla="*/ 168 h 176"/>
                <a:gd name="T4" fmla="*/ 50 w 94"/>
                <a:gd name="T5" fmla="*/ 158 h 176"/>
                <a:gd name="T6" fmla="*/ 52 w 94"/>
                <a:gd name="T7" fmla="*/ 152 h 176"/>
                <a:gd name="T8" fmla="*/ 54 w 94"/>
                <a:gd name="T9" fmla="*/ 144 h 176"/>
                <a:gd name="T10" fmla="*/ 62 w 94"/>
                <a:gd name="T11" fmla="*/ 126 h 176"/>
                <a:gd name="T12" fmla="*/ 72 w 94"/>
                <a:gd name="T13" fmla="*/ 102 h 176"/>
                <a:gd name="T14" fmla="*/ 78 w 94"/>
                <a:gd name="T15" fmla="*/ 88 h 176"/>
                <a:gd name="T16" fmla="*/ 82 w 94"/>
                <a:gd name="T17" fmla="*/ 70 h 176"/>
                <a:gd name="T18" fmla="*/ 84 w 94"/>
                <a:gd name="T19" fmla="*/ 60 h 176"/>
                <a:gd name="T20" fmla="*/ 86 w 94"/>
                <a:gd name="T21" fmla="*/ 52 h 176"/>
                <a:gd name="T22" fmla="*/ 86 w 94"/>
                <a:gd name="T23" fmla="*/ 46 h 176"/>
                <a:gd name="T24" fmla="*/ 92 w 94"/>
                <a:gd name="T25" fmla="*/ 52 h 176"/>
                <a:gd name="T26" fmla="*/ 94 w 94"/>
                <a:gd name="T27" fmla="*/ 46 h 176"/>
                <a:gd name="T28" fmla="*/ 90 w 94"/>
                <a:gd name="T29" fmla="*/ 36 h 176"/>
                <a:gd name="T30" fmla="*/ 92 w 94"/>
                <a:gd name="T31" fmla="*/ 28 h 176"/>
                <a:gd name="T32" fmla="*/ 88 w 94"/>
                <a:gd name="T33" fmla="*/ 12 h 176"/>
                <a:gd name="T34" fmla="*/ 82 w 94"/>
                <a:gd name="T35" fmla="*/ 6 h 176"/>
                <a:gd name="T36" fmla="*/ 80 w 94"/>
                <a:gd name="T37" fmla="*/ 6 h 176"/>
                <a:gd name="T38" fmla="*/ 78 w 94"/>
                <a:gd name="T39" fmla="*/ 8 h 176"/>
                <a:gd name="T40" fmla="*/ 76 w 94"/>
                <a:gd name="T41" fmla="*/ 14 h 176"/>
                <a:gd name="T42" fmla="*/ 72 w 94"/>
                <a:gd name="T43" fmla="*/ 22 h 176"/>
                <a:gd name="T44" fmla="*/ 68 w 94"/>
                <a:gd name="T45" fmla="*/ 22 h 176"/>
                <a:gd name="T46" fmla="*/ 68 w 94"/>
                <a:gd name="T47" fmla="*/ 28 h 176"/>
                <a:gd name="T48" fmla="*/ 64 w 94"/>
                <a:gd name="T49" fmla="*/ 30 h 176"/>
                <a:gd name="T50" fmla="*/ 66 w 94"/>
                <a:gd name="T51" fmla="*/ 36 h 176"/>
                <a:gd name="T52" fmla="*/ 58 w 94"/>
                <a:gd name="T53" fmla="*/ 40 h 176"/>
                <a:gd name="T54" fmla="*/ 56 w 94"/>
                <a:gd name="T55" fmla="*/ 38 h 176"/>
                <a:gd name="T56" fmla="*/ 54 w 94"/>
                <a:gd name="T57" fmla="*/ 42 h 176"/>
                <a:gd name="T58" fmla="*/ 52 w 94"/>
                <a:gd name="T59" fmla="*/ 46 h 176"/>
                <a:gd name="T60" fmla="*/ 52 w 94"/>
                <a:gd name="T61" fmla="*/ 42 h 176"/>
                <a:gd name="T62" fmla="*/ 46 w 94"/>
                <a:gd name="T63" fmla="*/ 52 h 176"/>
                <a:gd name="T64" fmla="*/ 42 w 94"/>
                <a:gd name="T65" fmla="*/ 48 h 176"/>
                <a:gd name="T66" fmla="*/ 34 w 94"/>
                <a:gd name="T67" fmla="*/ 50 h 176"/>
                <a:gd name="T68" fmla="*/ 34 w 94"/>
                <a:gd name="T69" fmla="*/ 50 h 176"/>
                <a:gd name="T70" fmla="*/ 24 w 94"/>
                <a:gd name="T71" fmla="*/ 54 h 176"/>
                <a:gd name="T72" fmla="*/ 18 w 94"/>
                <a:gd name="T73" fmla="*/ 56 h 176"/>
                <a:gd name="T74" fmla="*/ 12 w 94"/>
                <a:gd name="T75" fmla="*/ 70 h 176"/>
                <a:gd name="T76" fmla="*/ 14 w 94"/>
                <a:gd name="T77" fmla="*/ 80 h 176"/>
                <a:gd name="T78" fmla="*/ 18 w 94"/>
                <a:gd name="T79" fmla="*/ 92 h 176"/>
                <a:gd name="T80" fmla="*/ 16 w 94"/>
                <a:gd name="T81" fmla="*/ 102 h 176"/>
                <a:gd name="T82" fmla="*/ 12 w 94"/>
                <a:gd name="T83" fmla="*/ 110 h 176"/>
                <a:gd name="T84" fmla="*/ 4 w 94"/>
                <a:gd name="T85" fmla="*/ 118 h 176"/>
                <a:gd name="T86" fmla="*/ 0 w 94"/>
                <a:gd name="T87" fmla="*/ 130 h 176"/>
                <a:gd name="T88" fmla="*/ 4 w 94"/>
                <a:gd name="T89" fmla="*/ 142 h 176"/>
                <a:gd name="T90" fmla="*/ 6 w 94"/>
                <a:gd name="T91" fmla="*/ 146 h 176"/>
                <a:gd name="T92" fmla="*/ 4 w 94"/>
                <a:gd name="T93" fmla="*/ 154 h 176"/>
                <a:gd name="T94" fmla="*/ 6 w 94"/>
                <a:gd name="T95" fmla="*/ 164 h 176"/>
                <a:gd name="T96" fmla="*/ 12 w 94"/>
                <a:gd name="T97" fmla="*/ 170 h 176"/>
                <a:gd name="T98" fmla="*/ 18 w 94"/>
                <a:gd name="T99" fmla="*/ 174 h 176"/>
                <a:gd name="T100" fmla="*/ 74 w 94"/>
                <a:gd name="T101" fmla="*/ 14 h 176"/>
                <a:gd name="T102" fmla="*/ 74 w 94"/>
                <a:gd name="T103" fmla="*/ 14 h 176"/>
                <a:gd name="T104" fmla="*/ 72 w 94"/>
                <a:gd name="T105" fmla="*/ 18 h 176"/>
                <a:gd name="T106" fmla="*/ 70 w 94"/>
                <a:gd name="T107" fmla="*/ 16 h 176"/>
                <a:gd name="T108" fmla="*/ 68 w 94"/>
                <a:gd name="T109" fmla="*/ 18 h 176"/>
                <a:gd name="T110" fmla="*/ 86 w 94"/>
                <a:gd name="T111" fmla="*/ 62 h 176"/>
                <a:gd name="T112" fmla="*/ 88 w 94"/>
                <a:gd name="T113"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76">
                  <a:moveTo>
                    <a:pt x="20" y="176"/>
                  </a:moveTo>
                  <a:lnTo>
                    <a:pt x="22" y="174"/>
                  </a:lnTo>
                  <a:lnTo>
                    <a:pt x="24" y="174"/>
                  </a:lnTo>
                  <a:lnTo>
                    <a:pt x="26" y="172"/>
                  </a:lnTo>
                  <a:lnTo>
                    <a:pt x="30" y="170"/>
                  </a:lnTo>
                  <a:lnTo>
                    <a:pt x="38" y="170"/>
                  </a:lnTo>
                  <a:lnTo>
                    <a:pt x="40" y="170"/>
                  </a:lnTo>
                  <a:lnTo>
                    <a:pt x="44" y="168"/>
                  </a:lnTo>
                  <a:lnTo>
                    <a:pt x="44" y="166"/>
                  </a:lnTo>
                  <a:lnTo>
                    <a:pt x="46" y="166"/>
                  </a:lnTo>
                  <a:lnTo>
                    <a:pt x="48" y="162"/>
                  </a:lnTo>
                  <a:lnTo>
                    <a:pt x="50" y="158"/>
                  </a:lnTo>
                  <a:lnTo>
                    <a:pt x="50" y="158"/>
                  </a:lnTo>
                  <a:lnTo>
                    <a:pt x="52" y="156"/>
                  </a:lnTo>
                  <a:lnTo>
                    <a:pt x="52" y="152"/>
                  </a:lnTo>
                  <a:lnTo>
                    <a:pt x="52" y="152"/>
                  </a:lnTo>
                  <a:lnTo>
                    <a:pt x="52" y="150"/>
                  </a:lnTo>
                  <a:lnTo>
                    <a:pt x="54" y="146"/>
                  </a:lnTo>
                  <a:lnTo>
                    <a:pt x="54" y="144"/>
                  </a:lnTo>
                  <a:lnTo>
                    <a:pt x="54" y="144"/>
                  </a:lnTo>
                  <a:lnTo>
                    <a:pt x="58" y="142"/>
                  </a:lnTo>
                  <a:lnTo>
                    <a:pt x="58" y="134"/>
                  </a:lnTo>
                  <a:lnTo>
                    <a:pt x="60" y="128"/>
                  </a:lnTo>
                  <a:lnTo>
                    <a:pt x="62" y="126"/>
                  </a:lnTo>
                  <a:lnTo>
                    <a:pt x="64" y="122"/>
                  </a:lnTo>
                  <a:lnTo>
                    <a:pt x="66" y="116"/>
                  </a:lnTo>
                  <a:lnTo>
                    <a:pt x="70" y="106"/>
                  </a:lnTo>
                  <a:lnTo>
                    <a:pt x="72" y="102"/>
                  </a:lnTo>
                  <a:lnTo>
                    <a:pt x="72" y="98"/>
                  </a:lnTo>
                  <a:lnTo>
                    <a:pt x="74" y="94"/>
                  </a:lnTo>
                  <a:lnTo>
                    <a:pt x="74" y="92"/>
                  </a:lnTo>
                  <a:lnTo>
                    <a:pt x="78" y="88"/>
                  </a:lnTo>
                  <a:lnTo>
                    <a:pt x="80" y="80"/>
                  </a:lnTo>
                  <a:lnTo>
                    <a:pt x="80" y="76"/>
                  </a:lnTo>
                  <a:lnTo>
                    <a:pt x="82" y="74"/>
                  </a:lnTo>
                  <a:lnTo>
                    <a:pt x="82" y="70"/>
                  </a:lnTo>
                  <a:lnTo>
                    <a:pt x="80" y="68"/>
                  </a:lnTo>
                  <a:lnTo>
                    <a:pt x="82" y="66"/>
                  </a:lnTo>
                  <a:lnTo>
                    <a:pt x="84" y="62"/>
                  </a:lnTo>
                  <a:lnTo>
                    <a:pt x="84" y="60"/>
                  </a:lnTo>
                  <a:lnTo>
                    <a:pt x="86" y="58"/>
                  </a:lnTo>
                  <a:lnTo>
                    <a:pt x="86" y="56"/>
                  </a:lnTo>
                  <a:lnTo>
                    <a:pt x="84" y="54"/>
                  </a:lnTo>
                  <a:lnTo>
                    <a:pt x="86" y="52"/>
                  </a:lnTo>
                  <a:lnTo>
                    <a:pt x="86" y="50"/>
                  </a:lnTo>
                  <a:lnTo>
                    <a:pt x="84" y="48"/>
                  </a:lnTo>
                  <a:lnTo>
                    <a:pt x="84" y="46"/>
                  </a:lnTo>
                  <a:lnTo>
                    <a:pt x="86" y="46"/>
                  </a:lnTo>
                  <a:lnTo>
                    <a:pt x="86" y="46"/>
                  </a:lnTo>
                  <a:lnTo>
                    <a:pt x="88" y="48"/>
                  </a:lnTo>
                  <a:lnTo>
                    <a:pt x="90" y="52"/>
                  </a:lnTo>
                  <a:lnTo>
                    <a:pt x="92" y="52"/>
                  </a:lnTo>
                  <a:lnTo>
                    <a:pt x="92" y="50"/>
                  </a:lnTo>
                  <a:lnTo>
                    <a:pt x="92" y="48"/>
                  </a:lnTo>
                  <a:lnTo>
                    <a:pt x="92" y="48"/>
                  </a:lnTo>
                  <a:lnTo>
                    <a:pt x="94" y="46"/>
                  </a:lnTo>
                  <a:lnTo>
                    <a:pt x="94" y="44"/>
                  </a:lnTo>
                  <a:lnTo>
                    <a:pt x="94" y="42"/>
                  </a:lnTo>
                  <a:lnTo>
                    <a:pt x="92" y="38"/>
                  </a:lnTo>
                  <a:lnTo>
                    <a:pt x="90" y="36"/>
                  </a:lnTo>
                  <a:lnTo>
                    <a:pt x="92" y="34"/>
                  </a:lnTo>
                  <a:lnTo>
                    <a:pt x="92" y="32"/>
                  </a:lnTo>
                  <a:lnTo>
                    <a:pt x="90" y="28"/>
                  </a:lnTo>
                  <a:lnTo>
                    <a:pt x="92" y="28"/>
                  </a:lnTo>
                  <a:lnTo>
                    <a:pt x="92" y="22"/>
                  </a:lnTo>
                  <a:lnTo>
                    <a:pt x="90" y="20"/>
                  </a:lnTo>
                  <a:lnTo>
                    <a:pt x="90" y="14"/>
                  </a:lnTo>
                  <a:lnTo>
                    <a:pt x="88" y="12"/>
                  </a:lnTo>
                  <a:lnTo>
                    <a:pt x="88" y="12"/>
                  </a:lnTo>
                  <a:lnTo>
                    <a:pt x="86" y="10"/>
                  </a:lnTo>
                  <a:lnTo>
                    <a:pt x="86" y="6"/>
                  </a:lnTo>
                  <a:lnTo>
                    <a:pt x="82" y="6"/>
                  </a:lnTo>
                  <a:lnTo>
                    <a:pt x="84" y="4"/>
                  </a:lnTo>
                  <a:lnTo>
                    <a:pt x="84" y="0"/>
                  </a:lnTo>
                  <a:lnTo>
                    <a:pt x="80" y="4"/>
                  </a:lnTo>
                  <a:lnTo>
                    <a:pt x="80" y="6"/>
                  </a:lnTo>
                  <a:lnTo>
                    <a:pt x="78" y="6"/>
                  </a:lnTo>
                  <a:lnTo>
                    <a:pt x="76" y="6"/>
                  </a:lnTo>
                  <a:lnTo>
                    <a:pt x="76" y="6"/>
                  </a:lnTo>
                  <a:lnTo>
                    <a:pt x="78" y="8"/>
                  </a:lnTo>
                  <a:lnTo>
                    <a:pt x="78" y="10"/>
                  </a:lnTo>
                  <a:lnTo>
                    <a:pt x="80" y="12"/>
                  </a:lnTo>
                  <a:lnTo>
                    <a:pt x="80" y="12"/>
                  </a:lnTo>
                  <a:lnTo>
                    <a:pt x="76" y="14"/>
                  </a:lnTo>
                  <a:lnTo>
                    <a:pt x="76" y="18"/>
                  </a:lnTo>
                  <a:lnTo>
                    <a:pt x="74" y="20"/>
                  </a:lnTo>
                  <a:lnTo>
                    <a:pt x="72" y="20"/>
                  </a:lnTo>
                  <a:lnTo>
                    <a:pt x="72" y="22"/>
                  </a:lnTo>
                  <a:lnTo>
                    <a:pt x="72" y="24"/>
                  </a:lnTo>
                  <a:lnTo>
                    <a:pt x="70" y="26"/>
                  </a:lnTo>
                  <a:lnTo>
                    <a:pt x="68" y="24"/>
                  </a:lnTo>
                  <a:lnTo>
                    <a:pt x="68" y="22"/>
                  </a:lnTo>
                  <a:lnTo>
                    <a:pt x="66" y="22"/>
                  </a:lnTo>
                  <a:lnTo>
                    <a:pt x="66" y="22"/>
                  </a:lnTo>
                  <a:lnTo>
                    <a:pt x="66" y="26"/>
                  </a:lnTo>
                  <a:lnTo>
                    <a:pt x="68" y="28"/>
                  </a:lnTo>
                  <a:lnTo>
                    <a:pt x="68" y="30"/>
                  </a:lnTo>
                  <a:lnTo>
                    <a:pt x="66" y="30"/>
                  </a:lnTo>
                  <a:lnTo>
                    <a:pt x="66" y="30"/>
                  </a:lnTo>
                  <a:lnTo>
                    <a:pt x="64" y="30"/>
                  </a:lnTo>
                  <a:lnTo>
                    <a:pt x="64" y="32"/>
                  </a:lnTo>
                  <a:lnTo>
                    <a:pt x="66" y="34"/>
                  </a:lnTo>
                  <a:lnTo>
                    <a:pt x="66" y="34"/>
                  </a:lnTo>
                  <a:lnTo>
                    <a:pt x="66" y="36"/>
                  </a:lnTo>
                  <a:lnTo>
                    <a:pt x="64" y="34"/>
                  </a:lnTo>
                  <a:lnTo>
                    <a:pt x="62" y="36"/>
                  </a:lnTo>
                  <a:lnTo>
                    <a:pt x="62" y="36"/>
                  </a:lnTo>
                  <a:lnTo>
                    <a:pt x="58" y="40"/>
                  </a:lnTo>
                  <a:lnTo>
                    <a:pt x="58" y="38"/>
                  </a:lnTo>
                  <a:lnTo>
                    <a:pt x="58" y="36"/>
                  </a:lnTo>
                  <a:lnTo>
                    <a:pt x="58" y="34"/>
                  </a:lnTo>
                  <a:lnTo>
                    <a:pt x="56" y="38"/>
                  </a:lnTo>
                  <a:lnTo>
                    <a:pt x="58" y="38"/>
                  </a:lnTo>
                  <a:lnTo>
                    <a:pt x="56" y="40"/>
                  </a:lnTo>
                  <a:lnTo>
                    <a:pt x="54" y="40"/>
                  </a:lnTo>
                  <a:lnTo>
                    <a:pt x="54" y="42"/>
                  </a:lnTo>
                  <a:lnTo>
                    <a:pt x="56" y="44"/>
                  </a:lnTo>
                  <a:lnTo>
                    <a:pt x="56" y="44"/>
                  </a:lnTo>
                  <a:lnTo>
                    <a:pt x="54" y="46"/>
                  </a:lnTo>
                  <a:lnTo>
                    <a:pt x="52" y="46"/>
                  </a:lnTo>
                  <a:lnTo>
                    <a:pt x="52" y="44"/>
                  </a:lnTo>
                  <a:lnTo>
                    <a:pt x="52" y="44"/>
                  </a:lnTo>
                  <a:lnTo>
                    <a:pt x="52" y="42"/>
                  </a:lnTo>
                  <a:lnTo>
                    <a:pt x="52" y="42"/>
                  </a:lnTo>
                  <a:lnTo>
                    <a:pt x="46" y="46"/>
                  </a:lnTo>
                  <a:lnTo>
                    <a:pt x="46" y="50"/>
                  </a:lnTo>
                  <a:lnTo>
                    <a:pt x="46" y="50"/>
                  </a:lnTo>
                  <a:lnTo>
                    <a:pt x="46" y="52"/>
                  </a:lnTo>
                  <a:lnTo>
                    <a:pt x="44" y="52"/>
                  </a:lnTo>
                  <a:lnTo>
                    <a:pt x="44" y="50"/>
                  </a:lnTo>
                  <a:lnTo>
                    <a:pt x="44" y="48"/>
                  </a:lnTo>
                  <a:lnTo>
                    <a:pt x="42" y="48"/>
                  </a:lnTo>
                  <a:lnTo>
                    <a:pt x="40" y="50"/>
                  </a:lnTo>
                  <a:lnTo>
                    <a:pt x="36" y="48"/>
                  </a:lnTo>
                  <a:lnTo>
                    <a:pt x="36" y="48"/>
                  </a:lnTo>
                  <a:lnTo>
                    <a:pt x="34" y="50"/>
                  </a:lnTo>
                  <a:lnTo>
                    <a:pt x="36" y="52"/>
                  </a:lnTo>
                  <a:lnTo>
                    <a:pt x="34" y="52"/>
                  </a:lnTo>
                  <a:lnTo>
                    <a:pt x="34" y="54"/>
                  </a:lnTo>
                  <a:lnTo>
                    <a:pt x="34" y="50"/>
                  </a:lnTo>
                  <a:lnTo>
                    <a:pt x="32" y="50"/>
                  </a:lnTo>
                  <a:lnTo>
                    <a:pt x="30" y="52"/>
                  </a:lnTo>
                  <a:lnTo>
                    <a:pt x="30" y="50"/>
                  </a:lnTo>
                  <a:lnTo>
                    <a:pt x="24" y="54"/>
                  </a:lnTo>
                  <a:lnTo>
                    <a:pt x="24" y="54"/>
                  </a:lnTo>
                  <a:lnTo>
                    <a:pt x="22" y="54"/>
                  </a:lnTo>
                  <a:lnTo>
                    <a:pt x="20" y="54"/>
                  </a:lnTo>
                  <a:lnTo>
                    <a:pt x="18" y="56"/>
                  </a:lnTo>
                  <a:lnTo>
                    <a:pt x="20" y="60"/>
                  </a:lnTo>
                  <a:lnTo>
                    <a:pt x="16" y="66"/>
                  </a:lnTo>
                  <a:lnTo>
                    <a:pt x="16" y="66"/>
                  </a:lnTo>
                  <a:lnTo>
                    <a:pt x="12" y="70"/>
                  </a:lnTo>
                  <a:lnTo>
                    <a:pt x="12" y="72"/>
                  </a:lnTo>
                  <a:lnTo>
                    <a:pt x="14" y="74"/>
                  </a:lnTo>
                  <a:lnTo>
                    <a:pt x="12" y="76"/>
                  </a:lnTo>
                  <a:lnTo>
                    <a:pt x="14" y="80"/>
                  </a:lnTo>
                  <a:lnTo>
                    <a:pt x="14" y="82"/>
                  </a:lnTo>
                  <a:lnTo>
                    <a:pt x="16" y="88"/>
                  </a:lnTo>
                  <a:lnTo>
                    <a:pt x="16" y="90"/>
                  </a:lnTo>
                  <a:lnTo>
                    <a:pt x="18" y="92"/>
                  </a:lnTo>
                  <a:lnTo>
                    <a:pt x="18" y="94"/>
                  </a:lnTo>
                  <a:lnTo>
                    <a:pt x="16" y="96"/>
                  </a:lnTo>
                  <a:lnTo>
                    <a:pt x="18" y="98"/>
                  </a:lnTo>
                  <a:lnTo>
                    <a:pt x="16" y="102"/>
                  </a:lnTo>
                  <a:lnTo>
                    <a:pt x="14" y="104"/>
                  </a:lnTo>
                  <a:lnTo>
                    <a:pt x="14" y="108"/>
                  </a:lnTo>
                  <a:lnTo>
                    <a:pt x="12" y="108"/>
                  </a:lnTo>
                  <a:lnTo>
                    <a:pt x="12" y="110"/>
                  </a:lnTo>
                  <a:lnTo>
                    <a:pt x="10" y="112"/>
                  </a:lnTo>
                  <a:lnTo>
                    <a:pt x="10" y="116"/>
                  </a:lnTo>
                  <a:lnTo>
                    <a:pt x="8" y="118"/>
                  </a:lnTo>
                  <a:lnTo>
                    <a:pt x="4" y="118"/>
                  </a:lnTo>
                  <a:lnTo>
                    <a:pt x="2" y="120"/>
                  </a:lnTo>
                  <a:lnTo>
                    <a:pt x="2" y="124"/>
                  </a:lnTo>
                  <a:lnTo>
                    <a:pt x="0" y="128"/>
                  </a:lnTo>
                  <a:lnTo>
                    <a:pt x="0" y="130"/>
                  </a:lnTo>
                  <a:lnTo>
                    <a:pt x="0" y="132"/>
                  </a:lnTo>
                  <a:lnTo>
                    <a:pt x="0" y="134"/>
                  </a:lnTo>
                  <a:lnTo>
                    <a:pt x="0" y="138"/>
                  </a:lnTo>
                  <a:lnTo>
                    <a:pt x="4" y="142"/>
                  </a:lnTo>
                  <a:lnTo>
                    <a:pt x="4" y="144"/>
                  </a:lnTo>
                  <a:lnTo>
                    <a:pt x="4" y="146"/>
                  </a:lnTo>
                  <a:lnTo>
                    <a:pt x="6" y="146"/>
                  </a:lnTo>
                  <a:lnTo>
                    <a:pt x="6" y="146"/>
                  </a:lnTo>
                  <a:lnTo>
                    <a:pt x="6" y="148"/>
                  </a:lnTo>
                  <a:lnTo>
                    <a:pt x="2" y="148"/>
                  </a:lnTo>
                  <a:lnTo>
                    <a:pt x="2" y="150"/>
                  </a:lnTo>
                  <a:lnTo>
                    <a:pt x="4" y="154"/>
                  </a:lnTo>
                  <a:lnTo>
                    <a:pt x="2" y="160"/>
                  </a:lnTo>
                  <a:lnTo>
                    <a:pt x="4" y="160"/>
                  </a:lnTo>
                  <a:lnTo>
                    <a:pt x="4" y="162"/>
                  </a:lnTo>
                  <a:lnTo>
                    <a:pt x="6" y="164"/>
                  </a:lnTo>
                  <a:lnTo>
                    <a:pt x="8" y="166"/>
                  </a:lnTo>
                  <a:lnTo>
                    <a:pt x="8" y="166"/>
                  </a:lnTo>
                  <a:lnTo>
                    <a:pt x="10" y="168"/>
                  </a:lnTo>
                  <a:lnTo>
                    <a:pt x="12" y="170"/>
                  </a:lnTo>
                  <a:lnTo>
                    <a:pt x="12" y="170"/>
                  </a:lnTo>
                  <a:lnTo>
                    <a:pt x="14" y="170"/>
                  </a:lnTo>
                  <a:lnTo>
                    <a:pt x="16" y="172"/>
                  </a:lnTo>
                  <a:lnTo>
                    <a:pt x="18" y="174"/>
                  </a:lnTo>
                  <a:lnTo>
                    <a:pt x="20" y="174"/>
                  </a:lnTo>
                  <a:lnTo>
                    <a:pt x="20" y="174"/>
                  </a:lnTo>
                  <a:lnTo>
                    <a:pt x="20" y="176"/>
                  </a:lnTo>
                  <a:close/>
                  <a:moveTo>
                    <a:pt x="74" y="14"/>
                  </a:moveTo>
                  <a:lnTo>
                    <a:pt x="72" y="12"/>
                  </a:lnTo>
                  <a:lnTo>
                    <a:pt x="74" y="10"/>
                  </a:lnTo>
                  <a:lnTo>
                    <a:pt x="74" y="12"/>
                  </a:lnTo>
                  <a:lnTo>
                    <a:pt x="74" y="14"/>
                  </a:lnTo>
                  <a:close/>
                  <a:moveTo>
                    <a:pt x="72" y="18"/>
                  </a:moveTo>
                  <a:lnTo>
                    <a:pt x="72" y="16"/>
                  </a:lnTo>
                  <a:lnTo>
                    <a:pt x="74" y="18"/>
                  </a:lnTo>
                  <a:lnTo>
                    <a:pt x="72" y="18"/>
                  </a:lnTo>
                  <a:lnTo>
                    <a:pt x="72" y="18"/>
                  </a:lnTo>
                  <a:close/>
                  <a:moveTo>
                    <a:pt x="68" y="16"/>
                  </a:moveTo>
                  <a:lnTo>
                    <a:pt x="70" y="16"/>
                  </a:lnTo>
                  <a:lnTo>
                    <a:pt x="70" y="16"/>
                  </a:lnTo>
                  <a:lnTo>
                    <a:pt x="72" y="18"/>
                  </a:lnTo>
                  <a:lnTo>
                    <a:pt x="70" y="20"/>
                  </a:lnTo>
                  <a:lnTo>
                    <a:pt x="70" y="18"/>
                  </a:lnTo>
                  <a:lnTo>
                    <a:pt x="68" y="18"/>
                  </a:lnTo>
                  <a:lnTo>
                    <a:pt x="68" y="16"/>
                  </a:lnTo>
                  <a:close/>
                  <a:moveTo>
                    <a:pt x="86" y="66"/>
                  </a:moveTo>
                  <a:lnTo>
                    <a:pt x="86" y="64"/>
                  </a:lnTo>
                  <a:lnTo>
                    <a:pt x="86" y="62"/>
                  </a:lnTo>
                  <a:lnTo>
                    <a:pt x="86" y="62"/>
                  </a:lnTo>
                  <a:lnTo>
                    <a:pt x="86" y="62"/>
                  </a:lnTo>
                  <a:lnTo>
                    <a:pt x="88" y="60"/>
                  </a:lnTo>
                  <a:lnTo>
                    <a:pt x="88" y="62"/>
                  </a:lnTo>
                  <a:lnTo>
                    <a:pt x="86" y="64"/>
                  </a:lnTo>
                  <a:lnTo>
                    <a:pt x="86" y="6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19" name="Luxembourg">
              <a:extLst>
                <a:ext uri="{FF2B5EF4-FFF2-40B4-BE49-F238E27FC236}">
                  <a16:creationId xmlns:a16="http://schemas.microsoft.com/office/drawing/2014/main" id="{B55F453B-A347-4733-A833-B543B376D2FE}"/>
                </a:ext>
              </a:extLst>
            </p:cNvPr>
            <p:cNvSpPr>
              <a:spLocks/>
            </p:cNvSpPr>
            <p:nvPr/>
          </p:nvSpPr>
          <p:spPr bwMode="auto">
            <a:xfrm>
              <a:off x="6030929" y="3127695"/>
              <a:ext cx="15311" cy="22966"/>
            </a:xfrm>
            <a:custGeom>
              <a:avLst/>
              <a:gdLst>
                <a:gd name="T0" fmla="*/ 0 w 8"/>
                <a:gd name="T1" fmla="*/ 8 h 12"/>
                <a:gd name="T2" fmla="*/ 0 w 8"/>
                <a:gd name="T3" fmla="*/ 6 h 12"/>
                <a:gd name="T4" fmla="*/ 0 w 8"/>
                <a:gd name="T5" fmla="*/ 6 h 12"/>
                <a:gd name="T6" fmla="*/ 0 w 8"/>
                <a:gd name="T7" fmla="*/ 4 h 12"/>
                <a:gd name="T8" fmla="*/ 0 w 8"/>
                <a:gd name="T9" fmla="*/ 4 h 12"/>
                <a:gd name="T10" fmla="*/ 0 w 8"/>
                <a:gd name="T11" fmla="*/ 2 h 12"/>
                <a:gd name="T12" fmla="*/ 0 w 8"/>
                <a:gd name="T13" fmla="*/ 0 h 12"/>
                <a:gd name="T14" fmla="*/ 2 w 8"/>
                <a:gd name="T15" fmla="*/ 0 h 12"/>
                <a:gd name="T16" fmla="*/ 6 w 8"/>
                <a:gd name="T17" fmla="*/ 4 h 12"/>
                <a:gd name="T18" fmla="*/ 6 w 8"/>
                <a:gd name="T19" fmla="*/ 6 h 12"/>
                <a:gd name="T20" fmla="*/ 8 w 8"/>
                <a:gd name="T21" fmla="*/ 6 h 12"/>
                <a:gd name="T22" fmla="*/ 6 w 8"/>
                <a:gd name="T23" fmla="*/ 10 h 12"/>
                <a:gd name="T24" fmla="*/ 6 w 8"/>
                <a:gd name="T25" fmla="*/ 12 h 12"/>
                <a:gd name="T26" fmla="*/ 2 w 8"/>
                <a:gd name="T27" fmla="*/ 10 h 12"/>
                <a:gd name="T28" fmla="*/ 0 w 8"/>
                <a:gd name="T29" fmla="*/ 8 h 12"/>
                <a:gd name="T30" fmla="*/ 0 w 8"/>
                <a:gd name="T3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2">
                  <a:moveTo>
                    <a:pt x="0" y="8"/>
                  </a:moveTo>
                  <a:lnTo>
                    <a:pt x="0" y="6"/>
                  </a:lnTo>
                  <a:lnTo>
                    <a:pt x="0" y="6"/>
                  </a:lnTo>
                  <a:lnTo>
                    <a:pt x="0" y="4"/>
                  </a:lnTo>
                  <a:lnTo>
                    <a:pt x="0" y="4"/>
                  </a:lnTo>
                  <a:lnTo>
                    <a:pt x="0" y="2"/>
                  </a:lnTo>
                  <a:lnTo>
                    <a:pt x="0" y="0"/>
                  </a:lnTo>
                  <a:lnTo>
                    <a:pt x="2" y="0"/>
                  </a:lnTo>
                  <a:lnTo>
                    <a:pt x="6" y="4"/>
                  </a:lnTo>
                  <a:lnTo>
                    <a:pt x="6" y="6"/>
                  </a:lnTo>
                  <a:lnTo>
                    <a:pt x="8" y="6"/>
                  </a:lnTo>
                  <a:lnTo>
                    <a:pt x="6" y="10"/>
                  </a:lnTo>
                  <a:lnTo>
                    <a:pt x="6" y="12"/>
                  </a:lnTo>
                  <a:lnTo>
                    <a:pt x="2" y="10"/>
                  </a:lnTo>
                  <a:lnTo>
                    <a:pt x="0" y="8"/>
                  </a:lnTo>
                  <a:lnTo>
                    <a:pt x="0" y="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0" name="Lithuania">
              <a:extLst>
                <a:ext uri="{FF2B5EF4-FFF2-40B4-BE49-F238E27FC236}">
                  <a16:creationId xmlns:a16="http://schemas.microsoft.com/office/drawing/2014/main" id="{93571A85-3333-4216-8EFA-8E45995C816F}"/>
                </a:ext>
              </a:extLst>
            </p:cNvPr>
            <p:cNvSpPr>
              <a:spLocks/>
            </p:cNvSpPr>
            <p:nvPr/>
          </p:nvSpPr>
          <p:spPr bwMode="auto">
            <a:xfrm>
              <a:off x="6344802" y="2917171"/>
              <a:ext cx="118659" cy="88038"/>
            </a:xfrm>
            <a:custGeom>
              <a:avLst/>
              <a:gdLst>
                <a:gd name="T0" fmla="*/ 20 w 62"/>
                <a:gd name="T1" fmla="*/ 34 h 46"/>
                <a:gd name="T2" fmla="*/ 20 w 62"/>
                <a:gd name="T3" fmla="*/ 30 h 46"/>
                <a:gd name="T4" fmla="*/ 22 w 62"/>
                <a:gd name="T5" fmla="*/ 28 h 46"/>
                <a:gd name="T6" fmla="*/ 20 w 62"/>
                <a:gd name="T7" fmla="*/ 26 h 46"/>
                <a:gd name="T8" fmla="*/ 18 w 62"/>
                <a:gd name="T9" fmla="*/ 26 h 46"/>
                <a:gd name="T10" fmla="*/ 18 w 62"/>
                <a:gd name="T11" fmla="*/ 24 h 46"/>
                <a:gd name="T12" fmla="*/ 16 w 62"/>
                <a:gd name="T13" fmla="*/ 22 h 46"/>
                <a:gd name="T14" fmla="*/ 12 w 62"/>
                <a:gd name="T15" fmla="*/ 24 h 46"/>
                <a:gd name="T16" fmla="*/ 10 w 62"/>
                <a:gd name="T17" fmla="*/ 22 h 46"/>
                <a:gd name="T18" fmla="*/ 6 w 62"/>
                <a:gd name="T19" fmla="*/ 16 h 46"/>
                <a:gd name="T20" fmla="*/ 2 w 62"/>
                <a:gd name="T21" fmla="*/ 18 h 46"/>
                <a:gd name="T22" fmla="*/ 0 w 62"/>
                <a:gd name="T23" fmla="*/ 18 h 46"/>
                <a:gd name="T24" fmla="*/ 2 w 62"/>
                <a:gd name="T25" fmla="*/ 16 h 46"/>
                <a:gd name="T26" fmla="*/ 2 w 62"/>
                <a:gd name="T27" fmla="*/ 12 h 46"/>
                <a:gd name="T28" fmla="*/ 0 w 62"/>
                <a:gd name="T29" fmla="*/ 10 h 46"/>
                <a:gd name="T30" fmla="*/ 2 w 62"/>
                <a:gd name="T31" fmla="*/ 8 h 46"/>
                <a:gd name="T32" fmla="*/ 4 w 62"/>
                <a:gd name="T33" fmla="*/ 6 h 46"/>
                <a:gd name="T34" fmla="*/ 8 w 62"/>
                <a:gd name="T35" fmla="*/ 2 h 46"/>
                <a:gd name="T36" fmla="*/ 12 w 62"/>
                <a:gd name="T37" fmla="*/ 2 h 46"/>
                <a:gd name="T38" fmla="*/ 16 w 62"/>
                <a:gd name="T39" fmla="*/ 2 h 46"/>
                <a:gd name="T40" fmla="*/ 20 w 62"/>
                <a:gd name="T41" fmla="*/ 2 h 46"/>
                <a:gd name="T42" fmla="*/ 22 w 62"/>
                <a:gd name="T43" fmla="*/ 2 h 46"/>
                <a:gd name="T44" fmla="*/ 24 w 62"/>
                <a:gd name="T45" fmla="*/ 2 h 46"/>
                <a:gd name="T46" fmla="*/ 26 w 62"/>
                <a:gd name="T47" fmla="*/ 0 h 46"/>
                <a:gd name="T48" fmla="*/ 28 w 62"/>
                <a:gd name="T49" fmla="*/ 2 h 46"/>
                <a:gd name="T50" fmla="*/ 30 w 62"/>
                <a:gd name="T51" fmla="*/ 2 h 46"/>
                <a:gd name="T52" fmla="*/ 30 w 62"/>
                <a:gd name="T53" fmla="*/ 4 h 46"/>
                <a:gd name="T54" fmla="*/ 36 w 62"/>
                <a:gd name="T55" fmla="*/ 4 h 46"/>
                <a:gd name="T56" fmla="*/ 36 w 62"/>
                <a:gd name="T57" fmla="*/ 6 h 46"/>
                <a:gd name="T58" fmla="*/ 40 w 62"/>
                <a:gd name="T59" fmla="*/ 2 h 46"/>
                <a:gd name="T60" fmla="*/ 44 w 62"/>
                <a:gd name="T61" fmla="*/ 4 h 46"/>
                <a:gd name="T62" fmla="*/ 48 w 62"/>
                <a:gd name="T63" fmla="*/ 6 h 46"/>
                <a:gd name="T64" fmla="*/ 52 w 62"/>
                <a:gd name="T65" fmla="*/ 10 h 46"/>
                <a:gd name="T66" fmla="*/ 54 w 62"/>
                <a:gd name="T67" fmla="*/ 10 h 46"/>
                <a:gd name="T68" fmla="*/ 58 w 62"/>
                <a:gd name="T69" fmla="*/ 14 h 46"/>
                <a:gd name="T70" fmla="*/ 60 w 62"/>
                <a:gd name="T71" fmla="*/ 14 h 46"/>
                <a:gd name="T72" fmla="*/ 62 w 62"/>
                <a:gd name="T73" fmla="*/ 14 h 46"/>
                <a:gd name="T74" fmla="*/ 58 w 62"/>
                <a:gd name="T75" fmla="*/ 18 h 46"/>
                <a:gd name="T76" fmla="*/ 60 w 62"/>
                <a:gd name="T77" fmla="*/ 18 h 46"/>
                <a:gd name="T78" fmla="*/ 60 w 62"/>
                <a:gd name="T79" fmla="*/ 22 h 46"/>
                <a:gd name="T80" fmla="*/ 56 w 62"/>
                <a:gd name="T81" fmla="*/ 24 h 46"/>
                <a:gd name="T82" fmla="*/ 54 w 62"/>
                <a:gd name="T83" fmla="*/ 28 h 46"/>
                <a:gd name="T84" fmla="*/ 52 w 62"/>
                <a:gd name="T85" fmla="*/ 28 h 46"/>
                <a:gd name="T86" fmla="*/ 52 w 62"/>
                <a:gd name="T87" fmla="*/ 32 h 46"/>
                <a:gd name="T88" fmla="*/ 54 w 62"/>
                <a:gd name="T89" fmla="*/ 34 h 46"/>
                <a:gd name="T90" fmla="*/ 54 w 62"/>
                <a:gd name="T91" fmla="*/ 36 h 46"/>
                <a:gd name="T92" fmla="*/ 52 w 62"/>
                <a:gd name="T93" fmla="*/ 36 h 46"/>
                <a:gd name="T94" fmla="*/ 52 w 62"/>
                <a:gd name="T95" fmla="*/ 34 h 46"/>
                <a:gd name="T96" fmla="*/ 50 w 62"/>
                <a:gd name="T97" fmla="*/ 36 h 46"/>
                <a:gd name="T98" fmla="*/ 48 w 62"/>
                <a:gd name="T99" fmla="*/ 38 h 46"/>
                <a:gd name="T100" fmla="*/ 44 w 62"/>
                <a:gd name="T101" fmla="*/ 38 h 46"/>
                <a:gd name="T102" fmla="*/ 46 w 62"/>
                <a:gd name="T103" fmla="*/ 42 h 46"/>
                <a:gd name="T104" fmla="*/ 44 w 62"/>
                <a:gd name="T105" fmla="*/ 42 h 46"/>
                <a:gd name="T106" fmla="*/ 40 w 62"/>
                <a:gd name="T107" fmla="*/ 44 h 46"/>
                <a:gd name="T108" fmla="*/ 36 w 62"/>
                <a:gd name="T109" fmla="*/ 42 h 46"/>
                <a:gd name="T110" fmla="*/ 32 w 62"/>
                <a:gd name="T111" fmla="*/ 44 h 46"/>
                <a:gd name="T112" fmla="*/ 30 w 62"/>
                <a:gd name="T113" fmla="*/ 46 h 46"/>
                <a:gd name="T114" fmla="*/ 28 w 62"/>
                <a:gd name="T115" fmla="*/ 44 h 46"/>
                <a:gd name="T116" fmla="*/ 28 w 62"/>
                <a:gd name="T117" fmla="*/ 40 h 46"/>
                <a:gd name="T118" fmla="*/ 28 w 62"/>
                <a:gd name="T119" fmla="*/ 36 h 46"/>
                <a:gd name="T120" fmla="*/ 26 w 62"/>
                <a:gd name="T121" fmla="*/ 36 h 46"/>
                <a:gd name="T122" fmla="*/ 22 w 62"/>
                <a:gd name="T123" fmla="*/ 34 h 46"/>
                <a:gd name="T124" fmla="*/ 20 w 62"/>
                <a:gd name="T125"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46">
                  <a:moveTo>
                    <a:pt x="20" y="34"/>
                  </a:moveTo>
                  <a:lnTo>
                    <a:pt x="20" y="30"/>
                  </a:lnTo>
                  <a:lnTo>
                    <a:pt x="22" y="28"/>
                  </a:lnTo>
                  <a:lnTo>
                    <a:pt x="20" y="26"/>
                  </a:lnTo>
                  <a:lnTo>
                    <a:pt x="18" y="26"/>
                  </a:lnTo>
                  <a:lnTo>
                    <a:pt x="18" y="24"/>
                  </a:lnTo>
                  <a:lnTo>
                    <a:pt x="16" y="22"/>
                  </a:lnTo>
                  <a:lnTo>
                    <a:pt x="12" y="24"/>
                  </a:lnTo>
                  <a:lnTo>
                    <a:pt x="10" y="22"/>
                  </a:lnTo>
                  <a:lnTo>
                    <a:pt x="6" y="16"/>
                  </a:lnTo>
                  <a:lnTo>
                    <a:pt x="2" y="18"/>
                  </a:lnTo>
                  <a:lnTo>
                    <a:pt x="0" y="18"/>
                  </a:lnTo>
                  <a:lnTo>
                    <a:pt x="2" y="16"/>
                  </a:lnTo>
                  <a:lnTo>
                    <a:pt x="2" y="12"/>
                  </a:lnTo>
                  <a:lnTo>
                    <a:pt x="0" y="10"/>
                  </a:lnTo>
                  <a:lnTo>
                    <a:pt x="2" y="8"/>
                  </a:lnTo>
                  <a:lnTo>
                    <a:pt x="4" y="6"/>
                  </a:lnTo>
                  <a:lnTo>
                    <a:pt x="8" y="2"/>
                  </a:lnTo>
                  <a:lnTo>
                    <a:pt x="12" y="2"/>
                  </a:lnTo>
                  <a:lnTo>
                    <a:pt x="16" y="2"/>
                  </a:lnTo>
                  <a:lnTo>
                    <a:pt x="20" y="2"/>
                  </a:lnTo>
                  <a:lnTo>
                    <a:pt x="22" y="2"/>
                  </a:lnTo>
                  <a:lnTo>
                    <a:pt x="24" y="2"/>
                  </a:lnTo>
                  <a:lnTo>
                    <a:pt x="26" y="0"/>
                  </a:lnTo>
                  <a:lnTo>
                    <a:pt x="28" y="2"/>
                  </a:lnTo>
                  <a:lnTo>
                    <a:pt x="30" y="2"/>
                  </a:lnTo>
                  <a:lnTo>
                    <a:pt x="30" y="4"/>
                  </a:lnTo>
                  <a:lnTo>
                    <a:pt x="36" y="4"/>
                  </a:lnTo>
                  <a:lnTo>
                    <a:pt x="36" y="6"/>
                  </a:lnTo>
                  <a:lnTo>
                    <a:pt x="40" y="2"/>
                  </a:lnTo>
                  <a:lnTo>
                    <a:pt x="44" y="4"/>
                  </a:lnTo>
                  <a:lnTo>
                    <a:pt x="48" y="6"/>
                  </a:lnTo>
                  <a:lnTo>
                    <a:pt x="52" y="10"/>
                  </a:lnTo>
                  <a:lnTo>
                    <a:pt x="54" y="10"/>
                  </a:lnTo>
                  <a:lnTo>
                    <a:pt x="58" y="14"/>
                  </a:lnTo>
                  <a:lnTo>
                    <a:pt x="60" y="14"/>
                  </a:lnTo>
                  <a:lnTo>
                    <a:pt x="62" y="14"/>
                  </a:lnTo>
                  <a:lnTo>
                    <a:pt x="58" y="18"/>
                  </a:lnTo>
                  <a:lnTo>
                    <a:pt x="60" y="18"/>
                  </a:lnTo>
                  <a:lnTo>
                    <a:pt x="60" y="22"/>
                  </a:lnTo>
                  <a:lnTo>
                    <a:pt x="56" y="24"/>
                  </a:lnTo>
                  <a:lnTo>
                    <a:pt x="54" y="28"/>
                  </a:lnTo>
                  <a:lnTo>
                    <a:pt x="52" y="28"/>
                  </a:lnTo>
                  <a:lnTo>
                    <a:pt x="52" y="32"/>
                  </a:lnTo>
                  <a:lnTo>
                    <a:pt x="54" y="34"/>
                  </a:lnTo>
                  <a:lnTo>
                    <a:pt x="54" y="36"/>
                  </a:lnTo>
                  <a:lnTo>
                    <a:pt x="52" y="36"/>
                  </a:lnTo>
                  <a:lnTo>
                    <a:pt x="52" y="34"/>
                  </a:lnTo>
                  <a:lnTo>
                    <a:pt x="50" y="36"/>
                  </a:lnTo>
                  <a:lnTo>
                    <a:pt x="48" y="38"/>
                  </a:lnTo>
                  <a:lnTo>
                    <a:pt x="44" y="38"/>
                  </a:lnTo>
                  <a:lnTo>
                    <a:pt x="46" y="42"/>
                  </a:lnTo>
                  <a:lnTo>
                    <a:pt x="44" y="42"/>
                  </a:lnTo>
                  <a:lnTo>
                    <a:pt x="40" y="44"/>
                  </a:lnTo>
                  <a:lnTo>
                    <a:pt x="36" y="42"/>
                  </a:lnTo>
                  <a:lnTo>
                    <a:pt x="32" y="44"/>
                  </a:lnTo>
                  <a:lnTo>
                    <a:pt x="30" y="46"/>
                  </a:lnTo>
                  <a:lnTo>
                    <a:pt x="28" y="44"/>
                  </a:lnTo>
                  <a:lnTo>
                    <a:pt x="28" y="40"/>
                  </a:lnTo>
                  <a:lnTo>
                    <a:pt x="28" y="36"/>
                  </a:lnTo>
                  <a:lnTo>
                    <a:pt x="26" y="36"/>
                  </a:lnTo>
                  <a:lnTo>
                    <a:pt x="22" y="34"/>
                  </a:lnTo>
                  <a:lnTo>
                    <a:pt x="20" y="3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1" name="Liechtenstein">
              <a:extLst>
                <a:ext uri="{FF2B5EF4-FFF2-40B4-BE49-F238E27FC236}">
                  <a16:creationId xmlns:a16="http://schemas.microsoft.com/office/drawing/2014/main" id="{E0CC0CFC-8A3F-4715-9D8E-29CE71ECFCB3}"/>
                </a:ext>
              </a:extLst>
            </p:cNvPr>
            <p:cNvSpPr>
              <a:spLocks/>
            </p:cNvSpPr>
            <p:nvPr/>
          </p:nvSpPr>
          <p:spPr bwMode="auto">
            <a:xfrm>
              <a:off x="6115139" y="3211905"/>
              <a:ext cx="3828" cy="3828"/>
            </a:xfrm>
            <a:custGeom>
              <a:avLst/>
              <a:gdLst>
                <a:gd name="T0" fmla="*/ 2 w 2"/>
                <a:gd name="T1" fmla="*/ 0 h 2"/>
                <a:gd name="T2" fmla="*/ 2 w 2"/>
                <a:gd name="T3" fmla="*/ 0 h 2"/>
                <a:gd name="T4" fmla="*/ 2 w 2"/>
                <a:gd name="T5" fmla="*/ 2 h 2"/>
                <a:gd name="T6" fmla="*/ 2 w 2"/>
                <a:gd name="T7" fmla="*/ 2 h 2"/>
                <a:gd name="T8" fmla="*/ 0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2" y="2"/>
                  </a:lnTo>
                  <a:lnTo>
                    <a:pt x="2" y="2"/>
                  </a:lnTo>
                  <a:lnTo>
                    <a:pt x="0" y="2"/>
                  </a:lnTo>
                  <a:lnTo>
                    <a:pt x="2" y="0"/>
                  </a:lnTo>
                  <a:lnTo>
                    <a:pt x="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2" name="Libya">
              <a:extLst>
                <a:ext uri="{FF2B5EF4-FFF2-40B4-BE49-F238E27FC236}">
                  <a16:creationId xmlns:a16="http://schemas.microsoft.com/office/drawing/2014/main" id="{99AD13ED-5269-49AA-9194-E8725F8614B2}"/>
                </a:ext>
              </a:extLst>
            </p:cNvPr>
            <p:cNvSpPr>
              <a:spLocks/>
            </p:cNvSpPr>
            <p:nvPr/>
          </p:nvSpPr>
          <p:spPr bwMode="auto">
            <a:xfrm>
              <a:off x="6130449" y="3613816"/>
              <a:ext cx="367461" cy="336839"/>
            </a:xfrm>
            <a:custGeom>
              <a:avLst/>
              <a:gdLst>
                <a:gd name="T0" fmla="*/ 180 w 192"/>
                <a:gd name="T1" fmla="*/ 172 h 176"/>
                <a:gd name="T2" fmla="*/ 186 w 192"/>
                <a:gd name="T3" fmla="*/ 50 h 176"/>
                <a:gd name="T4" fmla="*/ 184 w 192"/>
                <a:gd name="T5" fmla="*/ 40 h 176"/>
                <a:gd name="T6" fmla="*/ 186 w 192"/>
                <a:gd name="T7" fmla="*/ 32 h 176"/>
                <a:gd name="T8" fmla="*/ 186 w 192"/>
                <a:gd name="T9" fmla="*/ 26 h 176"/>
                <a:gd name="T10" fmla="*/ 188 w 192"/>
                <a:gd name="T11" fmla="*/ 18 h 176"/>
                <a:gd name="T12" fmla="*/ 184 w 192"/>
                <a:gd name="T13" fmla="*/ 14 h 176"/>
                <a:gd name="T14" fmla="*/ 180 w 192"/>
                <a:gd name="T15" fmla="*/ 14 h 176"/>
                <a:gd name="T16" fmla="*/ 170 w 192"/>
                <a:gd name="T17" fmla="*/ 10 h 176"/>
                <a:gd name="T18" fmla="*/ 162 w 192"/>
                <a:gd name="T19" fmla="*/ 10 h 176"/>
                <a:gd name="T20" fmla="*/ 162 w 192"/>
                <a:gd name="T21" fmla="*/ 8 h 176"/>
                <a:gd name="T22" fmla="*/ 156 w 192"/>
                <a:gd name="T23" fmla="*/ 4 h 176"/>
                <a:gd name="T24" fmla="*/ 150 w 192"/>
                <a:gd name="T25" fmla="*/ 2 h 176"/>
                <a:gd name="T26" fmla="*/ 148 w 192"/>
                <a:gd name="T27" fmla="*/ 2 h 176"/>
                <a:gd name="T28" fmla="*/ 144 w 192"/>
                <a:gd name="T29" fmla="*/ 2 h 176"/>
                <a:gd name="T30" fmla="*/ 134 w 192"/>
                <a:gd name="T31" fmla="*/ 4 h 176"/>
                <a:gd name="T32" fmla="*/ 126 w 192"/>
                <a:gd name="T33" fmla="*/ 10 h 176"/>
                <a:gd name="T34" fmla="*/ 124 w 192"/>
                <a:gd name="T35" fmla="*/ 14 h 176"/>
                <a:gd name="T36" fmla="*/ 126 w 192"/>
                <a:gd name="T37" fmla="*/ 24 h 176"/>
                <a:gd name="T38" fmla="*/ 126 w 192"/>
                <a:gd name="T39" fmla="*/ 32 h 176"/>
                <a:gd name="T40" fmla="*/ 122 w 192"/>
                <a:gd name="T41" fmla="*/ 36 h 176"/>
                <a:gd name="T42" fmla="*/ 116 w 192"/>
                <a:gd name="T43" fmla="*/ 40 h 176"/>
                <a:gd name="T44" fmla="*/ 106 w 192"/>
                <a:gd name="T45" fmla="*/ 34 h 176"/>
                <a:gd name="T46" fmla="*/ 96 w 192"/>
                <a:gd name="T47" fmla="*/ 28 h 176"/>
                <a:gd name="T48" fmla="*/ 84 w 192"/>
                <a:gd name="T49" fmla="*/ 24 h 176"/>
                <a:gd name="T50" fmla="*/ 78 w 192"/>
                <a:gd name="T51" fmla="*/ 24 h 176"/>
                <a:gd name="T52" fmla="*/ 70 w 192"/>
                <a:gd name="T53" fmla="*/ 14 h 176"/>
                <a:gd name="T54" fmla="*/ 66 w 192"/>
                <a:gd name="T55" fmla="*/ 8 h 176"/>
                <a:gd name="T56" fmla="*/ 54 w 192"/>
                <a:gd name="T57" fmla="*/ 4 h 176"/>
                <a:gd name="T58" fmla="*/ 44 w 192"/>
                <a:gd name="T59" fmla="*/ 2 h 176"/>
                <a:gd name="T60" fmla="*/ 28 w 192"/>
                <a:gd name="T61" fmla="*/ 2 h 176"/>
                <a:gd name="T62" fmla="*/ 24 w 192"/>
                <a:gd name="T63" fmla="*/ 0 h 176"/>
                <a:gd name="T64" fmla="*/ 24 w 192"/>
                <a:gd name="T65" fmla="*/ 6 h 176"/>
                <a:gd name="T66" fmla="*/ 22 w 192"/>
                <a:gd name="T67" fmla="*/ 10 h 176"/>
                <a:gd name="T68" fmla="*/ 16 w 192"/>
                <a:gd name="T69" fmla="*/ 16 h 176"/>
                <a:gd name="T70" fmla="*/ 10 w 192"/>
                <a:gd name="T71" fmla="*/ 20 h 176"/>
                <a:gd name="T72" fmla="*/ 8 w 192"/>
                <a:gd name="T73" fmla="*/ 22 h 176"/>
                <a:gd name="T74" fmla="*/ 10 w 192"/>
                <a:gd name="T75" fmla="*/ 28 h 176"/>
                <a:gd name="T76" fmla="*/ 8 w 192"/>
                <a:gd name="T77" fmla="*/ 30 h 176"/>
                <a:gd name="T78" fmla="*/ 8 w 192"/>
                <a:gd name="T79" fmla="*/ 34 h 176"/>
                <a:gd name="T80" fmla="*/ 4 w 192"/>
                <a:gd name="T81" fmla="*/ 36 h 176"/>
                <a:gd name="T82" fmla="*/ 2 w 192"/>
                <a:gd name="T83" fmla="*/ 36 h 176"/>
                <a:gd name="T84" fmla="*/ 2 w 192"/>
                <a:gd name="T85" fmla="*/ 38 h 176"/>
                <a:gd name="T86" fmla="*/ 2 w 192"/>
                <a:gd name="T87" fmla="*/ 42 h 176"/>
                <a:gd name="T88" fmla="*/ 4 w 192"/>
                <a:gd name="T89" fmla="*/ 54 h 176"/>
                <a:gd name="T90" fmla="*/ 4 w 192"/>
                <a:gd name="T91" fmla="*/ 60 h 176"/>
                <a:gd name="T92" fmla="*/ 6 w 192"/>
                <a:gd name="T93" fmla="*/ 70 h 176"/>
                <a:gd name="T94" fmla="*/ 4 w 192"/>
                <a:gd name="T95" fmla="*/ 78 h 176"/>
                <a:gd name="T96" fmla="*/ 6 w 192"/>
                <a:gd name="T97" fmla="*/ 84 h 176"/>
                <a:gd name="T98" fmla="*/ 2 w 192"/>
                <a:gd name="T99" fmla="*/ 88 h 176"/>
                <a:gd name="T100" fmla="*/ 0 w 192"/>
                <a:gd name="T101" fmla="*/ 90 h 176"/>
                <a:gd name="T102" fmla="*/ 6 w 192"/>
                <a:gd name="T103" fmla="*/ 96 h 176"/>
                <a:gd name="T104" fmla="*/ 8 w 192"/>
                <a:gd name="T105" fmla="*/ 102 h 176"/>
                <a:gd name="T106" fmla="*/ 8 w 192"/>
                <a:gd name="T107" fmla="*/ 106 h 176"/>
                <a:gd name="T108" fmla="*/ 10 w 192"/>
                <a:gd name="T109" fmla="*/ 112 h 176"/>
                <a:gd name="T110" fmla="*/ 12 w 192"/>
                <a:gd name="T111" fmla="*/ 116 h 176"/>
                <a:gd name="T112" fmla="*/ 22 w 192"/>
                <a:gd name="T113" fmla="*/ 116 h 176"/>
                <a:gd name="T114" fmla="*/ 26 w 192"/>
                <a:gd name="T115" fmla="*/ 120 h 176"/>
                <a:gd name="T116" fmla="*/ 30 w 192"/>
                <a:gd name="T117" fmla="*/ 126 h 176"/>
                <a:gd name="T118" fmla="*/ 32 w 192"/>
                <a:gd name="T119" fmla="*/ 130 h 176"/>
                <a:gd name="T120" fmla="*/ 56 w 192"/>
                <a:gd name="T121" fmla="*/ 136 h 176"/>
                <a:gd name="T122" fmla="*/ 180 w 192"/>
                <a:gd name="T123" fmla="*/ 176 h 176"/>
                <a:gd name="T124" fmla="*/ 180 w 192"/>
                <a:gd name="T1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2" h="176">
                  <a:moveTo>
                    <a:pt x="180" y="176"/>
                  </a:moveTo>
                  <a:lnTo>
                    <a:pt x="180" y="172"/>
                  </a:lnTo>
                  <a:lnTo>
                    <a:pt x="192" y="172"/>
                  </a:lnTo>
                  <a:lnTo>
                    <a:pt x="186" y="50"/>
                  </a:lnTo>
                  <a:lnTo>
                    <a:pt x="184" y="44"/>
                  </a:lnTo>
                  <a:lnTo>
                    <a:pt x="184" y="40"/>
                  </a:lnTo>
                  <a:lnTo>
                    <a:pt x="184" y="36"/>
                  </a:lnTo>
                  <a:lnTo>
                    <a:pt x="186" y="32"/>
                  </a:lnTo>
                  <a:lnTo>
                    <a:pt x="186" y="28"/>
                  </a:lnTo>
                  <a:lnTo>
                    <a:pt x="186" y="26"/>
                  </a:lnTo>
                  <a:lnTo>
                    <a:pt x="186" y="20"/>
                  </a:lnTo>
                  <a:lnTo>
                    <a:pt x="188" y="18"/>
                  </a:lnTo>
                  <a:lnTo>
                    <a:pt x="186" y="14"/>
                  </a:lnTo>
                  <a:lnTo>
                    <a:pt x="184" y="14"/>
                  </a:lnTo>
                  <a:lnTo>
                    <a:pt x="182" y="14"/>
                  </a:lnTo>
                  <a:lnTo>
                    <a:pt x="180" y="14"/>
                  </a:lnTo>
                  <a:lnTo>
                    <a:pt x="172" y="12"/>
                  </a:lnTo>
                  <a:lnTo>
                    <a:pt x="170" y="10"/>
                  </a:lnTo>
                  <a:lnTo>
                    <a:pt x="166" y="10"/>
                  </a:lnTo>
                  <a:lnTo>
                    <a:pt x="162" y="10"/>
                  </a:lnTo>
                  <a:lnTo>
                    <a:pt x="162" y="8"/>
                  </a:lnTo>
                  <a:lnTo>
                    <a:pt x="162" y="8"/>
                  </a:lnTo>
                  <a:lnTo>
                    <a:pt x="162" y="6"/>
                  </a:lnTo>
                  <a:lnTo>
                    <a:pt x="156" y="4"/>
                  </a:lnTo>
                  <a:lnTo>
                    <a:pt x="154" y="4"/>
                  </a:lnTo>
                  <a:lnTo>
                    <a:pt x="150" y="2"/>
                  </a:lnTo>
                  <a:lnTo>
                    <a:pt x="148" y="2"/>
                  </a:lnTo>
                  <a:lnTo>
                    <a:pt x="148" y="2"/>
                  </a:lnTo>
                  <a:lnTo>
                    <a:pt x="144" y="2"/>
                  </a:lnTo>
                  <a:lnTo>
                    <a:pt x="144" y="2"/>
                  </a:lnTo>
                  <a:lnTo>
                    <a:pt x="140" y="4"/>
                  </a:lnTo>
                  <a:lnTo>
                    <a:pt x="134" y="4"/>
                  </a:lnTo>
                  <a:lnTo>
                    <a:pt x="128" y="6"/>
                  </a:lnTo>
                  <a:lnTo>
                    <a:pt x="126" y="10"/>
                  </a:lnTo>
                  <a:lnTo>
                    <a:pt x="126" y="12"/>
                  </a:lnTo>
                  <a:lnTo>
                    <a:pt x="124" y="14"/>
                  </a:lnTo>
                  <a:lnTo>
                    <a:pt x="124" y="20"/>
                  </a:lnTo>
                  <a:lnTo>
                    <a:pt x="126" y="24"/>
                  </a:lnTo>
                  <a:lnTo>
                    <a:pt x="128" y="28"/>
                  </a:lnTo>
                  <a:lnTo>
                    <a:pt x="126" y="32"/>
                  </a:lnTo>
                  <a:lnTo>
                    <a:pt x="122" y="34"/>
                  </a:lnTo>
                  <a:lnTo>
                    <a:pt x="122" y="36"/>
                  </a:lnTo>
                  <a:lnTo>
                    <a:pt x="118" y="40"/>
                  </a:lnTo>
                  <a:lnTo>
                    <a:pt x="116" y="40"/>
                  </a:lnTo>
                  <a:lnTo>
                    <a:pt x="110" y="38"/>
                  </a:lnTo>
                  <a:lnTo>
                    <a:pt x="106" y="34"/>
                  </a:lnTo>
                  <a:lnTo>
                    <a:pt x="102" y="32"/>
                  </a:lnTo>
                  <a:lnTo>
                    <a:pt x="96" y="28"/>
                  </a:lnTo>
                  <a:lnTo>
                    <a:pt x="86" y="24"/>
                  </a:lnTo>
                  <a:lnTo>
                    <a:pt x="84" y="24"/>
                  </a:lnTo>
                  <a:lnTo>
                    <a:pt x="82" y="24"/>
                  </a:lnTo>
                  <a:lnTo>
                    <a:pt x="78" y="24"/>
                  </a:lnTo>
                  <a:lnTo>
                    <a:pt x="72" y="22"/>
                  </a:lnTo>
                  <a:lnTo>
                    <a:pt x="70" y="14"/>
                  </a:lnTo>
                  <a:lnTo>
                    <a:pt x="70" y="12"/>
                  </a:lnTo>
                  <a:lnTo>
                    <a:pt x="66" y="8"/>
                  </a:lnTo>
                  <a:lnTo>
                    <a:pt x="58" y="6"/>
                  </a:lnTo>
                  <a:lnTo>
                    <a:pt x="54" y="4"/>
                  </a:lnTo>
                  <a:lnTo>
                    <a:pt x="48" y="4"/>
                  </a:lnTo>
                  <a:lnTo>
                    <a:pt x="44" y="2"/>
                  </a:lnTo>
                  <a:lnTo>
                    <a:pt x="34" y="4"/>
                  </a:lnTo>
                  <a:lnTo>
                    <a:pt x="28" y="2"/>
                  </a:lnTo>
                  <a:lnTo>
                    <a:pt x="26" y="0"/>
                  </a:lnTo>
                  <a:lnTo>
                    <a:pt x="24" y="0"/>
                  </a:lnTo>
                  <a:lnTo>
                    <a:pt x="24" y="0"/>
                  </a:lnTo>
                  <a:lnTo>
                    <a:pt x="24" y="6"/>
                  </a:lnTo>
                  <a:lnTo>
                    <a:pt x="24" y="6"/>
                  </a:lnTo>
                  <a:lnTo>
                    <a:pt x="22" y="10"/>
                  </a:lnTo>
                  <a:lnTo>
                    <a:pt x="16" y="14"/>
                  </a:lnTo>
                  <a:lnTo>
                    <a:pt x="16" y="16"/>
                  </a:lnTo>
                  <a:lnTo>
                    <a:pt x="12" y="20"/>
                  </a:lnTo>
                  <a:lnTo>
                    <a:pt x="10" y="20"/>
                  </a:lnTo>
                  <a:lnTo>
                    <a:pt x="8" y="20"/>
                  </a:lnTo>
                  <a:lnTo>
                    <a:pt x="8" y="22"/>
                  </a:lnTo>
                  <a:lnTo>
                    <a:pt x="8" y="24"/>
                  </a:lnTo>
                  <a:lnTo>
                    <a:pt x="10" y="28"/>
                  </a:lnTo>
                  <a:lnTo>
                    <a:pt x="10" y="30"/>
                  </a:lnTo>
                  <a:lnTo>
                    <a:pt x="8" y="30"/>
                  </a:lnTo>
                  <a:lnTo>
                    <a:pt x="8" y="32"/>
                  </a:lnTo>
                  <a:lnTo>
                    <a:pt x="8" y="34"/>
                  </a:lnTo>
                  <a:lnTo>
                    <a:pt x="6" y="36"/>
                  </a:lnTo>
                  <a:lnTo>
                    <a:pt x="4" y="36"/>
                  </a:lnTo>
                  <a:lnTo>
                    <a:pt x="4" y="36"/>
                  </a:lnTo>
                  <a:lnTo>
                    <a:pt x="2" y="36"/>
                  </a:lnTo>
                  <a:lnTo>
                    <a:pt x="2" y="36"/>
                  </a:lnTo>
                  <a:lnTo>
                    <a:pt x="2" y="38"/>
                  </a:lnTo>
                  <a:lnTo>
                    <a:pt x="2" y="42"/>
                  </a:lnTo>
                  <a:lnTo>
                    <a:pt x="2" y="42"/>
                  </a:lnTo>
                  <a:lnTo>
                    <a:pt x="4" y="46"/>
                  </a:lnTo>
                  <a:lnTo>
                    <a:pt x="4" y="54"/>
                  </a:lnTo>
                  <a:lnTo>
                    <a:pt x="4" y="58"/>
                  </a:lnTo>
                  <a:lnTo>
                    <a:pt x="4" y="60"/>
                  </a:lnTo>
                  <a:lnTo>
                    <a:pt x="4" y="66"/>
                  </a:lnTo>
                  <a:lnTo>
                    <a:pt x="6" y="70"/>
                  </a:lnTo>
                  <a:lnTo>
                    <a:pt x="4" y="76"/>
                  </a:lnTo>
                  <a:lnTo>
                    <a:pt x="4" y="78"/>
                  </a:lnTo>
                  <a:lnTo>
                    <a:pt x="6" y="80"/>
                  </a:lnTo>
                  <a:lnTo>
                    <a:pt x="6" y="84"/>
                  </a:lnTo>
                  <a:lnTo>
                    <a:pt x="6" y="86"/>
                  </a:lnTo>
                  <a:lnTo>
                    <a:pt x="2" y="88"/>
                  </a:lnTo>
                  <a:lnTo>
                    <a:pt x="2" y="90"/>
                  </a:lnTo>
                  <a:lnTo>
                    <a:pt x="0" y="90"/>
                  </a:lnTo>
                  <a:lnTo>
                    <a:pt x="2" y="92"/>
                  </a:lnTo>
                  <a:lnTo>
                    <a:pt x="6" y="96"/>
                  </a:lnTo>
                  <a:lnTo>
                    <a:pt x="8" y="102"/>
                  </a:lnTo>
                  <a:lnTo>
                    <a:pt x="8" y="102"/>
                  </a:lnTo>
                  <a:lnTo>
                    <a:pt x="10" y="104"/>
                  </a:lnTo>
                  <a:lnTo>
                    <a:pt x="8" y="106"/>
                  </a:lnTo>
                  <a:lnTo>
                    <a:pt x="10" y="110"/>
                  </a:lnTo>
                  <a:lnTo>
                    <a:pt x="10" y="112"/>
                  </a:lnTo>
                  <a:lnTo>
                    <a:pt x="10" y="114"/>
                  </a:lnTo>
                  <a:lnTo>
                    <a:pt x="12" y="116"/>
                  </a:lnTo>
                  <a:lnTo>
                    <a:pt x="16" y="116"/>
                  </a:lnTo>
                  <a:lnTo>
                    <a:pt x="22" y="116"/>
                  </a:lnTo>
                  <a:lnTo>
                    <a:pt x="24" y="118"/>
                  </a:lnTo>
                  <a:lnTo>
                    <a:pt x="26" y="120"/>
                  </a:lnTo>
                  <a:lnTo>
                    <a:pt x="28" y="126"/>
                  </a:lnTo>
                  <a:lnTo>
                    <a:pt x="30" y="126"/>
                  </a:lnTo>
                  <a:lnTo>
                    <a:pt x="30" y="128"/>
                  </a:lnTo>
                  <a:lnTo>
                    <a:pt x="32" y="130"/>
                  </a:lnTo>
                  <a:lnTo>
                    <a:pt x="54" y="134"/>
                  </a:lnTo>
                  <a:lnTo>
                    <a:pt x="56" y="136"/>
                  </a:lnTo>
                  <a:lnTo>
                    <a:pt x="80" y="126"/>
                  </a:lnTo>
                  <a:lnTo>
                    <a:pt x="180" y="176"/>
                  </a:lnTo>
                  <a:lnTo>
                    <a:pt x="180" y="176"/>
                  </a:lnTo>
                  <a:lnTo>
                    <a:pt x="180" y="17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3" name="Liberia">
              <a:extLst>
                <a:ext uri="{FF2B5EF4-FFF2-40B4-BE49-F238E27FC236}">
                  <a16:creationId xmlns:a16="http://schemas.microsoft.com/office/drawing/2014/main" id="{61038260-E989-441E-858C-3FCB635DD0F2}"/>
                </a:ext>
              </a:extLst>
            </p:cNvPr>
            <p:cNvSpPr>
              <a:spLocks/>
            </p:cNvSpPr>
            <p:nvPr/>
          </p:nvSpPr>
          <p:spPr bwMode="auto">
            <a:xfrm>
              <a:off x="5655812" y="4218596"/>
              <a:ext cx="95693" cy="103348"/>
            </a:xfrm>
            <a:custGeom>
              <a:avLst/>
              <a:gdLst>
                <a:gd name="T0" fmla="*/ 0 w 50"/>
                <a:gd name="T1" fmla="*/ 22 h 54"/>
                <a:gd name="T2" fmla="*/ 0 w 50"/>
                <a:gd name="T3" fmla="*/ 20 h 54"/>
                <a:gd name="T4" fmla="*/ 2 w 50"/>
                <a:gd name="T5" fmla="*/ 18 h 54"/>
                <a:gd name="T6" fmla="*/ 4 w 50"/>
                <a:gd name="T7" fmla="*/ 16 h 54"/>
                <a:gd name="T8" fmla="*/ 8 w 50"/>
                <a:gd name="T9" fmla="*/ 12 h 54"/>
                <a:gd name="T10" fmla="*/ 8 w 50"/>
                <a:gd name="T11" fmla="*/ 10 h 54"/>
                <a:gd name="T12" fmla="*/ 8 w 50"/>
                <a:gd name="T13" fmla="*/ 8 h 54"/>
                <a:gd name="T14" fmla="*/ 10 w 50"/>
                <a:gd name="T15" fmla="*/ 6 h 54"/>
                <a:gd name="T16" fmla="*/ 10 w 50"/>
                <a:gd name="T17" fmla="*/ 4 h 54"/>
                <a:gd name="T18" fmla="*/ 10 w 50"/>
                <a:gd name="T19" fmla="*/ 2 h 54"/>
                <a:gd name="T20" fmla="*/ 14 w 50"/>
                <a:gd name="T21" fmla="*/ 0 h 54"/>
                <a:gd name="T22" fmla="*/ 14 w 50"/>
                <a:gd name="T23" fmla="*/ 2 h 54"/>
                <a:gd name="T24" fmla="*/ 20 w 50"/>
                <a:gd name="T25" fmla="*/ 0 h 54"/>
                <a:gd name="T26" fmla="*/ 22 w 50"/>
                <a:gd name="T27" fmla="*/ 0 h 54"/>
                <a:gd name="T28" fmla="*/ 24 w 50"/>
                <a:gd name="T29" fmla="*/ 4 h 54"/>
                <a:gd name="T30" fmla="*/ 26 w 50"/>
                <a:gd name="T31" fmla="*/ 4 h 54"/>
                <a:gd name="T32" fmla="*/ 26 w 50"/>
                <a:gd name="T33" fmla="*/ 10 h 54"/>
                <a:gd name="T34" fmla="*/ 26 w 50"/>
                <a:gd name="T35" fmla="*/ 12 h 54"/>
                <a:gd name="T36" fmla="*/ 28 w 50"/>
                <a:gd name="T37" fmla="*/ 16 h 54"/>
                <a:gd name="T38" fmla="*/ 30 w 50"/>
                <a:gd name="T39" fmla="*/ 16 h 54"/>
                <a:gd name="T40" fmla="*/ 34 w 50"/>
                <a:gd name="T41" fmla="*/ 12 h 54"/>
                <a:gd name="T42" fmla="*/ 36 w 50"/>
                <a:gd name="T43" fmla="*/ 12 h 54"/>
                <a:gd name="T44" fmla="*/ 36 w 50"/>
                <a:gd name="T45" fmla="*/ 14 h 54"/>
                <a:gd name="T46" fmla="*/ 38 w 50"/>
                <a:gd name="T47" fmla="*/ 16 h 54"/>
                <a:gd name="T48" fmla="*/ 36 w 50"/>
                <a:gd name="T49" fmla="*/ 18 h 54"/>
                <a:gd name="T50" fmla="*/ 38 w 50"/>
                <a:gd name="T51" fmla="*/ 20 h 54"/>
                <a:gd name="T52" fmla="*/ 36 w 50"/>
                <a:gd name="T53" fmla="*/ 24 h 54"/>
                <a:gd name="T54" fmla="*/ 34 w 50"/>
                <a:gd name="T55" fmla="*/ 26 h 54"/>
                <a:gd name="T56" fmla="*/ 36 w 50"/>
                <a:gd name="T57" fmla="*/ 28 h 54"/>
                <a:gd name="T58" fmla="*/ 36 w 50"/>
                <a:gd name="T59" fmla="*/ 30 h 54"/>
                <a:gd name="T60" fmla="*/ 38 w 50"/>
                <a:gd name="T61" fmla="*/ 28 h 54"/>
                <a:gd name="T62" fmla="*/ 40 w 50"/>
                <a:gd name="T63" fmla="*/ 28 h 54"/>
                <a:gd name="T64" fmla="*/ 42 w 50"/>
                <a:gd name="T65" fmla="*/ 30 h 54"/>
                <a:gd name="T66" fmla="*/ 42 w 50"/>
                <a:gd name="T67" fmla="*/ 30 h 54"/>
                <a:gd name="T68" fmla="*/ 44 w 50"/>
                <a:gd name="T69" fmla="*/ 30 h 54"/>
                <a:gd name="T70" fmla="*/ 46 w 50"/>
                <a:gd name="T71" fmla="*/ 32 h 54"/>
                <a:gd name="T72" fmla="*/ 48 w 50"/>
                <a:gd name="T73" fmla="*/ 34 h 54"/>
                <a:gd name="T74" fmla="*/ 48 w 50"/>
                <a:gd name="T75" fmla="*/ 34 h 54"/>
                <a:gd name="T76" fmla="*/ 50 w 50"/>
                <a:gd name="T77" fmla="*/ 36 h 54"/>
                <a:gd name="T78" fmla="*/ 48 w 50"/>
                <a:gd name="T79" fmla="*/ 38 h 54"/>
                <a:gd name="T80" fmla="*/ 48 w 50"/>
                <a:gd name="T81" fmla="*/ 40 h 54"/>
                <a:gd name="T82" fmla="*/ 48 w 50"/>
                <a:gd name="T83" fmla="*/ 42 h 54"/>
                <a:gd name="T84" fmla="*/ 48 w 50"/>
                <a:gd name="T85" fmla="*/ 44 h 54"/>
                <a:gd name="T86" fmla="*/ 48 w 50"/>
                <a:gd name="T87" fmla="*/ 46 h 54"/>
                <a:gd name="T88" fmla="*/ 46 w 50"/>
                <a:gd name="T89" fmla="*/ 48 h 54"/>
                <a:gd name="T90" fmla="*/ 48 w 50"/>
                <a:gd name="T91" fmla="*/ 50 h 54"/>
                <a:gd name="T92" fmla="*/ 48 w 50"/>
                <a:gd name="T93" fmla="*/ 54 h 54"/>
                <a:gd name="T94" fmla="*/ 36 w 50"/>
                <a:gd name="T95" fmla="*/ 48 h 54"/>
                <a:gd name="T96" fmla="*/ 26 w 50"/>
                <a:gd name="T97" fmla="*/ 42 h 54"/>
                <a:gd name="T98" fmla="*/ 24 w 50"/>
                <a:gd name="T99" fmla="*/ 42 h 54"/>
                <a:gd name="T100" fmla="*/ 16 w 50"/>
                <a:gd name="T101" fmla="*/ 34 h 54"/>
                <a:gd name="T102" fmla="*/ 12 w 50"/>
                <a:gd name="T103" fmla="*/ 30 h 54"/>
                <a:gd name="T104" fmla="*/ 10 w 50"/>
                <a:gd name="T105" fmla="*/ 30 h 54"/>
                <a:gd name="T106" fmla="*/ 6 w 50"/>
                <a:gd name="T107" fmla="*/ 26 h 54"/>
                <a:gd name="T108" fmla="*/ 4 w 50"/>
                <a:gd name="T109" fmla="*/ 26 h 54"/>
                <a:gd name="T110" fmla="*/ 6 w 50"/>
                <a:gd name="T111" fmla="*/ 24 h 54"/>
                <a:gd name="T112" fmla="*/ 2 w 50"/>
                <a:gd name="T113" fmla="*/ 22 h 54"/>
                <a:gd name="T114" fmla="*/ 0 w 50"/>
                <a:gd name="T11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4">
                  <a:moveTo>
                    <a:pt x="0" y="22"/>
                  </a:moveTo>
                  <a:lnTo>
                    <a:pt x="0" y="20"/>
                  </a:lnTo>
                  <a:lnTo>
                    <a:pt x="2" y="18"/>
                  </a:lnTo>
                  <a:lnTo>
                    <a:pt x="4" y="16"/>
                  </a:lnTo>
                  <a:lnTo>
                    <a:pt x="8" y="12"/>
                  </a:lnTo>
                  <a:lnTo>
                    <a:pt x="8" y="10"/>
                  </a:lnTo>
                  <a:lnTo>
                    <a:pt x="8" y="8"/>
                  </a:lnTo>
                  <a:lnTo>
                    <a:pt x="10" y="6"/>
                  </a:lnTo>
                  <a:lnTo>
                    <a:pt x="10" y="4"/>
                  </a:lnTo>
                  <a:lnTo>
                    <a:pt x="10" y="2"/>
                  </a:lnTo>
                  <a:lnTo>
                    <a:pt x="14" y="0"/>
                  </a:lnTo>
                  <a:lnTo>
                    <a:pt x="14" y="2"/>
                  </a:lnTo>
                  <a:lnTo>
                    <a:pt x="20" y="0"/>
                  </a:lnTo>
                  <a:lnTo>
                    <a:pt x="22" y="0"/>
                  </a:lnTo>
                  <a:lnTo>
                    <a:pt x="24" y="4"/>
                  </a:lnTo>
                  <a:lnTo>
                    <a:pt x="26" y="4"/>
                  </a:lnTo>
                  <a:lnTo>
                    <a:pt x="26" y="10"/>
                  </a:lnTo>
                  <a:lnTo>
                    <a:pt x="26" y="12"/>
                  </a:lnTo>
                  <a:lnTo>
                    <a:pt x="28" y="16"/>
                  </a:lnTo>
                  <a:lnTo>
                    <a:pt x="30" y="16"/>
                  </a:lnTo>
                  <a:lnTo>
                    <a:pt x="34" y="12"/>
                  </a:lnTo>
                  <a:lnTo>
                    <a:pt x="36" y="12"/>
                  </a:lnTo>
                  <a:lnTo>
                    <a:pt x="36" y="14"/>
                  </a:lnTo>
                  <a:lnTo>
                    <a:pt x="38" y="16"/>
                  </a:lnTo>
                  <a:lnTo>
                    <a:pt x="36" y="18"/>
                  </a:lnTo>
                  <a:lnTo>
                    <a:pt x="38" y="20"/>
                  </a:lnTo>
                  <a:lnTo>
                    <a:pt x="36" y="24"/>
                  </a:lnTo>
                  <a:lnTo>
                    <a:pt x="34" y="26"/>
                  </a:lnTo>
                  <a:lnTo>
                    <a:pt x="36" y="28"/>
                  </a:lnTo>
                  <a:lnTo>
                    <a:pt x="36" y="30"/>
                  </a:lnTo>
                  <a:lnTo>
                    <a:pt x="38" y="28"/>
                  </a:lnTo>
                  <a:lnTo>
                    <a:pt x="40" y="28"/>
                  </a:lnTo>
                  <a:lnTo>
                    <a:pt x="42" y="30"/>
                  </a:lnTo>
                  <a:lnTo>
                    <a:pt x="42" y="30"/>
                  </a:lnTo>
                  <a:lnTo>
                    <a:pt x="44" y="30"/>
                  </a:lnTo>
                  <a:lnTo>
                    <a:pt x="46" y="32"/>
                  </a:lnTo>
                  <a:lnTo>
                    <a:pt x="48" y="34"/>
                  </a:lnTo>
                  <a:lnTo>
                    <a:pt x="48" y="34"/>
                  </a:lnTo>
                  <a:lnTo>
                    <a:pt x="50" y="36"/>
                  </a:lnTo>
                  <a:lnTo>
                    <a:pt x="48" y="38"/>
                  </a:lnTo>
                  <a:lnTo>
                    <a:pt x="48" y="40"/>
                  </a:lnTo>
                  <a:lnTo>
                    <a:pt x="48" y="42"/>
                  </a:lnTo>
                  <a:lnTo>
                    <a:pt x="48" y="44"/>
                  </a:lnTo>
                  <a:lnTo>
                    <a:pt x="48" y="46"/>
                  </a:lnTo>
                  <a:lnTo>
                    <a:pt x="46" y="48"/>
                  </a:lnTo>
                  <a:lnTo>
                    <a:pt x="48" y="50"/>
                  </a:lnTo>
                  <a:lnTo>
                    <a:pt x="48" y="54"/>
                  </a:lnTo>
                  <a:lnTo>
                    <a:pt x="36" y="48"/>
                  </a:lnTo>
                  <a:lnTo>
                    <a:pt x="26" y="42"/>
                  </a:lnTo>
                  <a:lnTo>
                    <a:pt x="24" y="42"/>
                  </a:lnTo>
                  <a:lnTo>
                    <a:pt x="16" y="34"/>
                  </a:lnTo>
                  <a:lnTo>
                    <a:pt x="12" y="30"/>
                  </a:lnTo>
                  <a:lnTo>
                    <a:pt x="10" y="30"/>
                  </a:lnTo>
                  <a:lnTo>
                    <a:pt x="6" y="26"/>
                  </a:lnTo>
                  <a:lnTo>
                    <a:pt x="4" y="26"/>
                  </a:lnTo>
                  <a:lnTo>
                    <a:pt x="6" y="24"/>
                  </a:lnTo>
                  <a:lnTo>
                    <a:pt x="2" y="22"/>
                  </a:lnTo>
                  <a:lnTo>
                    <a:pt x="0"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4" name="Lebabon">
              <a:extLst>
                <a:ext uri="{FF2B5EF4-FFF2-40B4-BE49-F238E27FC236}">
                  <a16:creationId xmlns:a16="http://schemas.microsoft.com/office/drawing/2014/main" id="{DD65A96C-9B61-4873-97A7-456215CE99AE}"/>
                </a:ext>
              </a:extLst>
            </p:cNvPr>
            <p:cNvSpPr>
              <a:spLocks/>
            </p:cNvSpPr>
            <p:nvPr/>
          </p:nvSpPr>
          <p:spPr bwMode="auto">
            <a:xfrm>
              <a:off x="6716091" y="3567883"/>
              <a:ext cx="30622" cy="42105"/>
            </a:xfrm>
            <a:custGeom>
              <a:avLst/>
              <a:gdLst>
                <a:gd name="T0" fmla="*/ 0 w 16"/>
                <a:gd name="T1" fmla="*/ 20 h 22"/>
                <a:gd name="T2" fmla="*/ 2 w 16"/>
                <a:gd name="T3" fmla="*/ 22 h 22"/>
                <a:gd name="T4" fmla="*/ 4 w 16"/>
                <a:gd name="T5" fmla="*/ 20 h 22"/>
                <a:gd name="T6" fmla="*/ 6 w 16"/>
                <a:gd name="T7" fmla="*/ 18 h 22"/>
                <a:gd name="T8" fmla="*/ 8 w 16"/>
                <a:gd name="T9" fmla="*/ 18 h 22"/>
                <a:gd name="T10" fmla="*/ 10 w 16"/>
                <a:gd name="T11" fmla="*/ 16 h 22"/>
                <a:gd name="T12" fmla="*/ 10 w 16"/>
                <a:gd name="T13" fmla="*/ 12 h 22"/>
                <a:gd name="T14" fmla="*/ 14 w 16"/>
                <a:gd name="T15" fmla="*/ 10 h 22"/>
                <a:gd name="T16" fmla="*/ 14 w 16"/>
                <a:gd name="T17" fmla="*/ 10 h 22"/>
                <a:gd name="T18" fmla="*/ 16 w 16"/>
                <a:gd name="T19" fmla="*/ 10 h 22"/>
                <a:gd name="T20" fmla="*/ 16 w 16"/>
                <a:gd name="T21" fmla="*/ 8 h 22"/>
                <a:gd name="T22" fmla="*/ 16 w 16"/>
                <a:gd name="T23" fmla="*/ 4 h 22"/>
                <a:gd name="T24" fmla="*/ 12 w 16"/>
                <a:gd name="T25" fmla="*/ 4 h 22"/>
                <a:gd name="T26" fmla="*/ 12 w 16"/>
                <a:gd name="T27" fmla="*/ 2 h 22"/>
                <a:gd name="T28" fmla="*/ 6 w 16"/>
                <a:gd name="T29" fmla="*/ 0 h 22"/>
                <a:gd name="T30" fmla="*/ 6 w 16"/>
                <a:gd name="T31" fmla="*/ 2 h 22"/>
                <a:gd name="T32" fmla="*/ 4 w 16"/>
                <a:gd name="T33" fmla="*/ 2 h 22"/>
                <a:gd name="T34" fmla="*/ 4 w 16"/>
                <a:gd name="T35" fmla="*/ 10 h 22"/>
                <a:gd name="T36" fmla="*/ 2 w 16"/>
                <a:gd name="T37" fmla="*/ 14 h 22"/>
                <a:gd name="T38" fmla="*/ 0 w 16"/>
                <a:gd name="T39" fmla="*/ 18 h 22"/>
                <a:gd name="T40" fmla="*/ 0 w 16"/>
                <a:gd name="T41" fmla="*/ 20 h 22"/>
                <a:gd name="T42" fmla="*/ 0 w 16"/>
                <a:gd name="T43"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22">
                  <a:moveTo>
                    <a:pt x="0" y="20"/>
                  </a:moveTo>
                  <a:lnTo>
                    <a:pt x="2" y="22"/>
                  </a:lnTo>
                  <a:lnTo>
                    <a:pt x="4" y="20"/>
                  </a:lnTo>
                  <a:lnTo>
                    <a:pt x="6" y="18"/>
                  </a:lnTo>
                  <a:lnTo>
                    <a:pt x="8" y="18"/>
                  </a:lnTo>
                  <a:lnTo>
                    <a:pt x="10" y="16"/>
                  </a:lnTo>
                  <a:lnTo>
                    <a:pt x="10" y="12"/>
                  </a:lnTo>
                  <a:lnTo>
                    <a:pt x="14" y="10"/>
                  </a:lnTo>
                  <a:lnTo>
                    <a:pt x="14" y="10"/>
                  </a:lnTo>
                  <a:lnTo>
                    <a:pt x="16" y="10"/>
                  </a:lnTo>
                  <a:lnTo>
                    <a:pt x="16" y="8"/>
                  </a:lnTo>
                  <a:lnTo>
                    <a:pt x="16" y="4"/>
                  </a:lnTo>
                  <a:lnTo>
                    <a:pt x="12" y="4"/>
                  </a:lnTo>
                  <a:lnTo>
                    <a:pt x="12" y="2"/>
                  </a:lnTo>
                  <a:lnTo>
                    <a:pt x="6" y="0"/>
                  </a:lnTo>
                  <a:lnTo>
                    <a:pt x="6" y="2"/>
                  </a:lnTo>
                  <a:lnTo>
                    <a:pt x="4" y="2"/>
                  </a:lnTo>
                  <a:lnTo>
                    <a:pt x="4" y="10"/>
                  </a:lnTo>
                  <a:lnTo>
                    <a:pt x="2" y="14"/>
                  </a:lnTo>
                  <a:lnTo>
                    <a:pt x="0" y="18"/>
                  </a:lnTo>
                  <a:lnTo>
                    <a:pt x="0" y="20"/>
                  </a:lnTo>
                  <a:lnTo>
                    <a:pt x="0" y="2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5" name="Latvia">
              <a:extLst>
                <a:ext uri="{FF2B5EF4-FFF2-40B4-BE49-F238E27FC236}">
                  <a16:creationId xmlns:a16="http://schemas.microsoft.com/office/drawing/2014/main" id="{88546C8C-9E16-45B9-813E-120E897AAB88}"/>
                </a:ext>
              </a:extLst>
            </p:cNvPr>
            <p:cNvSpPr>
              <a:spLocks/>
            </p:cNvSpPr>
            <p:nvPr/>
          </p:nvSpPr>
          <p:spPr bwMode="auto">
            <a:xfrm>
              <a:off x="6340974" y="2863583"/>
              <a:ext cx="149281" cy="80382"/>
            </a:xfrm>
            <a:custGeom>
              <a:avLst/>
              <a:gdLst>
                <a:gd name="T0" fmla="*/ 78 w 78"/>
                <a:gd name="T1" fmla="*/ 30 h 42"/>
                <a:gd name="T2" fmla="*/ 74 w 78"/>
                <a:gd name="T3" fmla="*/ 24 h 42"/>
                <a:gd name="T4" fmla="*/ 72 w 78"/>
                <a:gd name="T5" fmla="*/ 20 h 42"/>
                <a:gd name="T6" fmla="*/ 72 w 78"/>
                <a:gd name="T7" fmla="*/ 16 h 42"/>
                <a:gd name="T8" fmla="*/ 72 w 78"/>
                <a:gd name="T9" fmla="*/ 14 h 42"/>
                <a:gd name="T10" fmla="*/ 66 w 78"/>
                <a:gd name="T11" fmla="*/ 10 h 42"/>
                <a:gd name="T12" fmla="*/ 60 w 78"/>
                <a:gd name="T13" fmla="*/ 10 h 42"/>
                <a:gd name="T14" fmla="*/ 56 w 78"/>
                <a:gd name="T15" fmla="*/ 6 h 42"/>
                <a:gd name="T16" fmla="*/ 50 w 78"/>
                <a:gd name="T17" fmla="*/ 4 h 42"/>
                <a:gd name="T18" fmla="*/ 48 w 78"/>
                <a:gd name="T19" fmla="*/ 0 h 42"/>
                <a:gd name="T20" fmla="*/ 46 w 78"/>
                <a:gd name="T21" fmla="*/ 2 h 42"/>
                <a:gd name="T22" fmla="*/ 38 w 78"/>
                <a:gd name="T23" fmla="*/ 0 h 42"/>
                <a:gd name="T24" fmla="*/ 34 w 78"/>
                <a:gd name="T25" fmla="*/ 4 h 42"/>
                <a:gd name="T26" fmla="*/ 36 w 78"/>
                <a:gd name="T27" fmla="*/ 12 h 42"/>
                <a:gd name="T28" fmla="*/ 30 w 78"/>
                <a:gd name="T29" fmla="*/ 20 h 42"/>
                <a:gd name="T30" fmla="*/ 24 w 78"/>
                <a:gd name="T31" fmla="*/ 18 h 42"/>
                <a:gd name="T32" fmla="*/ 18 w 78"/>
                <a:gd name="T33" fmla="*/ 10 h 42"/>
                <a:gd name="T34" fmla="*/ 16 w 78"/>
                <a:gd name="T35" fmla="*/ 6 h 42"/>
                <a:gd name="T36" fmla="*/ 12 w 78"/>
                <a:gd name="T37" fmla="*/ 8 h 42"/>
                <a:gd name="T38" fmla="*/ 8 w 78"/>
                <a:gd name="T39" fmla="*/ 10 h 42"/>
                <a:gd name="T40" fmla="*/ 6 w 78"/>
                <a:gd name="T41" fmla="*/ 16 h 42"/>
                <a:gd name="T42" fmla="*/ 4 w 78"/>
                <a:gd name="T43" fmla="*/ 20 h 42"/>
                <a:gd name="T44" fmla="*/ 2 w 78"/>
                <a:gd name="T45" fmla="*/ 26 h 42"/>
                <a:gd name="T46" fmla="*/ 0 w 78"/>
                <a:gd name="T47" fmla="*/ 30 h 42"/>
                <a:gd name="T48" fmla="*/ 2 w 78"/>
                <a:gd name="T49" fmla="*/ 36 h 42"/>
                <a:gd name="T50" fmla="*/ 4 w 78"/>
                <a:gd name="T51" fmla="*/ 36 h 42"/>
                <a:gd name="T52" fmla="*/ 10 w 78"/>
                <a:gd name="T53" fmla="*/ 30 h 42"/>
                <a:gd name="T54" fmla="*/ 18 w 78"/>
                <a:gd name="T55" fmla="*/ 30 h 42"/>
                <a:gd name="T56" fmla="*/ 24 w 78"/>
                <a:gd name="T57" fmla="*/ 30 h 42"/>
                <a:gd name="T58" fmla="*/ 28 w 78"/>
                <a:gd name="T59" fmla="*/ 28 h 42"/>
                <a:gd name="T60" fmla="*/ 32 w 78"/>
                <a:gd name="T61" fmla="*/ 30 h 42"/>
                <a:gd name="T62" fmla="*/ 38 w 78"/>
                <a:gd name="T63" fmla="*/ 32 h 42"/>
                <a:gd name="T64" fmla="*/ 42 w 78"/>
                <a:gd name="T65" fmla="*/ 30 h 42"/>
                <a:gd name="T66" fmla="*/ 50 w 78"/>
                <a:gd name="T67" fmla="*/ 34 h 42"/>
                <a:gd name="T68" fmla="*/ 56 w 78"/>
                <a:gd name="T69" fmla="*/ 38 h 42"/>
                <a:gd name="T70" fmla="*/ 62 w 78"/>
                <a:gd name="T71" fmla="*/ 42 h 42"/>
                <a:gd name="T72" fmla="*/ 64 w 78"/>
                <a:gd name="T73" fmla="*/ 42 h 42"/>
                <a:gd name="T74" fmla="*/ 72 w 78"/>
                <a:gd name="T75" fmla="*/ 40 h 42"/>
                <a:gd name="T76" fmla="*/ 76 w 78"/>
                <a:gd name="T77" fmla="*/ 36 h 42"/>
                <a:gd name="T78" fmla="*/ 78 w 78"/>
                <a:gd name="T79"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42">
                  <a:moveTo>
                    <a:pt x="78" y="32"/>
                  </a:moveTo>
                  <a:lnTo>
                    <a:pt x="78" y="30"/>
                  </a:lnTo>
                  <a:lnTo>
                    <a:pt x="76" y="26"/>
                  </a:lnTo>
                  <a:lnTo>
                    <a:pt x="74" y="24"/>
                  </a:lnTo>
                  <a:lnTo>
                    <a:pt x="74" y="22"/>
                  </a:lnTo>
                  <a:lnTo>
                    <a:pt x="72" y="20"/>
                  </a:lnTo>
                  <a:lnTo>
                    <a:pt x="74" y="18"/>
                  </a:lnTo>
                  <a:lnTo>
                    <a:pt x="72" y="16"/>
                  </a:lnTo>
                  <a:lnTo>
                    <a:pt x="72" y="14"/>
                  </a:lnTo>
                  <a:lnTo>
                    <a:pt x="72" y="14"/>
                  </a:lnTo>
                  <a:lnTo>
                    <a:pt x="72" y="12"/>
                  </a:lnTo>
                  <a:lnTo>
                    <a:pt x="66" y="10"/>
                  </a:lnTo>
                  <a:lnTo>
                    <a:pt x="60" y="12"/>
                  </a:lnTo>
                  <a:lnTo>
                    <a:pt x="60" y="10"/>
                  </a:lnTo>
                  <a:lnTo>
                    <a:pt x="56" y="8"/>
                  </a:lnTo>
                  <a:lnTo>
                    <a:pt x="56" y="6"/>
                  </a:lnTo>
                  <a:lnTo>
                    <a:pt x="52" y="4"/>
                  </a:lnTo>
                  <a:lnTo>
                    <a:pt x="50" y="4"/>
                  </a:lnTo>
                  <a:lnTo>
                    <a:pt x="50" y="2"/>
                  </a:lnTo>
                  <a:lnTo>
                    <a:pt x="48" y="0"/>
                  </a:lnTo>
                  <a:lnTo>
                    <a:pt x="46" y="2"/>
                  </a:lnTo>
                  <a:lnTo>
                    <a:pt x="46" y="2"/>
                  </a:lnTo>
                  <a:lnTo>
                    <a:pt x="42" y="0"/>
                  </a:lnTo>
                  <a:lnTo>
                    <a:pt x="38" y="0"/>
                  </a:lnTo>
                  <a:lnTo>
                    <a:pt x="36" y="4"/>
                  </a:lnTo>
                  <a:lnTo>
                    <a:pt x="34" y="4"/>
                  </a:lnTo>
                  <a:lnTo>
                    <a:pt x="34" y="6"/>
                  </a:lnTo>
                  <a:lnTo>
                    <a:pt x="36" y="12"/>
                  </a:lnTo>
                  <a:lnTo>
                    <a:pt x="34" y="16"/>
                  </a:lnTo>
                  <a:lnTo>
                    <a:pt x="30" y="20"/>
                  </a:lnTo>
                  <a:lnTo>
                    <a:pt x="26" y="20"/>
                  </a:lnTo>
                  <a:lnTo>
                    <a:pt x="24" y="18"/>
                  </a:lnTo>
                  <a:lnTo>
                    <a:pt x="24" y="16"/>
                  </a:lnTo>
                  <a:lnTo>
                    <a:pt x="18" y="10"/>
                  </a:lnTo>
                  <a:lnTo>
                    <a:pt x="18" y="6"/>
                  </a:lnTo>
                  <a:lnTo>
                    <a:pt x="16" y="6"/>
                  </a:lnTo>
                  <a:lnTo>
                    <a:pt x="14" y="8"/>
                  </a:lnTo>
                  <a:lnTo>
                    <a:pt x="12" y="8"/>
                  </a:lnTo>
                  <a:lnTo>
                    <a:pt x="10" y="10"/>
                  </a:lnTo>
                  <a:lnTo>
                    <a:pt x="8" y="10"/>
                  </a:lnTo>
                  <a:lnTo>
                    <a:pt x="6" y="12"/>
                  </a:lnTo>
                  <a:lnTo>
                    <a:pt x="6" y="16"/>
                  </a:lnTo>
                  <a:lnTo>
                    <a:pt x="4" y="16"/>
                  </a:lnTo>
                  <a:lnTo>
                    <a:pt x="4" y="20"/>
                  </a:lnTo>
                  <a:lnTo>
                    <a:pt x="2" y="24"/>
                  </a:lnTo>
                  <a:lnTo>
                    <a:pt x="2" y="26"/>
                  </a:lnTo>
                  <a:lnTo>
                    <a:pt x="2" y="28"/>
                  </a:lnTo>
                  <a:lnTo>
                    <a:pt x="0" y="30"/>
                  </a:lnTo>
                  <a:lnTo>
                    <a:pt x="2" y="36"/>
                  </a:lnTo>
                  <a:lnTo>
                    <a:pt x="2" y="36"/>
                  </a:lnTo>
                  <a:lnTo>
                    <a:pt x="2" y="38"/>
                  </a:lnTo>
                  <a:lnTo>
                    <a:pt x="4" y="36"/>
                  </a:lnTo>
                  <a:lnTo>
                    <a:pt x="6" y="34"/>
                  </a:lnTo>
                  <a:lnTo>
                    <a:pt x="10" y="30"/>
                  </a:lnTo>
                  <a:lnTo>
                    <a:pt x="14" y="30"/>
                  </a:lnTo>
                  <a:lnTo>
                    <a:pt x="18" y="30"/>
                  </a:lnTo>
                  <a:lnTo>
                    <a:pt x="22" y="30"/>
                  </a:lnTo>
                  <a:lnTo>
                    <a:pt x="24" y="30"/>
                  </a:lnTo>
                  <a:lnTo>
                    <a:pt x="26" y="30"/>
                  </a:lnTo>
                  <a:lnTo>
                    <a:pt x="28" y="28"/>
                  </a:lnTo>
                  <a:lnTo>
                    <a:pt x="30" y="30"/>
                  </a:lnTo>
                  <a:lnTo>
                    <a:pt x="32" y="30"/>
                  </a:lnTo>
                  <a:lnTo>
                    <a:pt x="32" y="32"/>
                  </a:lnTo>
                  <a:lnTo>
                    <a:pt x="38" y="32"/>
                  </a:lnTo>
                  <a:lnTo>
                    <a:pt x="38" y="34"/>
                  </a:lnTo>
                  <a:lnTo>
                    <a:pt x="42" y="30"/>
                  </a:lnTo>
                  <a:lnTo>
                    <a:pt x="46" y="32"/>
                  </a:lnTo>
                  <a:lnTo>
                    <a:pt x="50" y="34"/>
                  </a:lnTo>
                  <a:lnTo>
                    <a:pt x="54" y="38"/>
                  </a:lnTo>
                  <a:lnTo>
                    <a:pt x="56" y="38"/>
                  </a:lnTo>
                  <a:lnTo>
                    <a:pt x="60" y="42"/>
                  </a:lnTo>
                  <a:lnTo>
                    <a:pt x="62" y="42"/>
                  </a:lnTo>
                  <a:lnTo>
                    <a:pt x="64" y="42"/>
                  </a:lnTo>
                  <a:lnTo>
                    <a:pt x="64" y="42"/>
                  </a:lnTo>
                  <a:lnTo>
                    <a:pt x="68" y="40"/>
                  </a:lnTo>
                  <a:lnTo>
                    <a:pt x="72" y="40"/>
                  </a:lnTo>
                  <a:lnTo>
                    <a:pt x="74" y="36"/>
                  </a:lnTo>
                  <a:lnTo>
                    <a:pt x="76" y="36"/>
                  </a:lnTo>
                  <a:lnTo>
                    <a:pt x="76" y="34"/>
                  </a:lnTo>
                  <a:lnTo>
                    <a:pt x="78" y="3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6" name="Kuwait">
              <a:extLst>
                <a:ext uri="{FF2B5EF4-FFF2-40B4-BE49-F238E27FC236}">
                  <a16:creationId xmlns:a16="http://schemas.microsoft.com/office/drawing/2014/main" id="{9062C2BB-60C6-441C-87E8-24E1AB642134}"/>
                </a:ext>
              </a:extLst>
            </p:cNvPr>
            <p:cNvSpPr>
              <a:spLocks/>
            </p:cNvSpPr>
            <p:nvPr/>
          </p:nvSpPr>
          <p:spPr bwMode="auto">
            <a:xfrm>
              <a:off x="6987859" y="3682715"/>
              <a:ext cx="38277" cy="42105"/>
            </a:xfrm>
            <a:custGeom>
              <a:avLst/>
              <a:gdLst>
                <a:gd name="T0" fmla="*/ 0 w 20"/>
                <a:gd name="T1" fmla="*/ 14 h 22"/>
                <a:gd name="T2" fmla="*/ 2 w 20"/>
                <a:gd name="T3" fmla="*/ 10 h 22"/>
                <a:gd name="T4" fmla="*/ 6 w 20"/>
                <a:gd name="T5" fmla="*/ 4 h 22"/>
                <a:gd name="T6" fmla="*/ 12 w 20"/>
                <a:gd name="T7" fmla="*/ 0 h 22"/>
                <a:gd name="T8" fmla="*/ 16 w 20"/>
                <a:gd name="T9" fmla="*/ 2 h 22"/>
                <a:gd name="T10" fmla="*/ 18 w 20"/>
                <a:gd name="T11" fmla="*/ 2 h 22"/>
                <a:gd name="T12" fmla="*/ 20 w 20"/>
                <a:gd name="T13" fmla="*/ 2 h 22"/>
                <a:gd name="T14" fmla="*/ 20 w 20"/>
                <a:gd name="T15" fmla="*/ 2 h 22"/>
                <a:gd name="T16" fmla="*/ 20 w 20"/>
                <a:gd name="T17" fmla="*/ 8 h 22"/>
                <a:gd name="T18" fmla="*/ 14 w 20"/>
                <a:gd name="T19" fmla="*/ 10 h 22"/>
                <a:gd name="T20" fmla="*/ 18 w 20"/>
                <a:gd name="T21" fmla="*/ 14 h 22"/>
                <a:gd name="T22" fmla="*/ 18 w 20"/>
                <a:gd name="T23" fmla="*/ 12 h 22"/>
                <a:gd name="T24" fmla="*/ 20 w 20"/>
                <a:gd name="T25" fmla="*/ 14 h 22"/>
                <a:gd name="T26" fmla="*/ 20 w 20"/>
                <a:gd name="T27" fmla="*/ 16 h 22"/>
                <a:gd name="T28" fmla="*/ 20 w 20"/>
                <a:gd name="T29" fmla="*/ 18 h 22"/>
                <a:gd name="T30" fmla="*/ 20 w 20"/>
                <a:gd name="T31" fmla="*/ 18 h 22"/>
                <a:gd name="T32" fmla="*/ 20 w 20"/>
                <a:gd name="T33" fmla="*/ 18 h 22"/>
                <a:gd name="T34" fmla="*/ 20 w 20"/>
                <a:gd name="T35" fmla="*/ 20 h 22"/>
                <a:gd name="T36" fmla="*/ 14 w 20"/>
                <a:gd name="T37" fmla="*/ 22 h 22"/>
                <a:gd name="T38" fmla="*/ 14 w 20"/>
                <a:gd name="T39" fmla="*/ 18 h 22"/>
                <a:gd name="T40" fmla="*/ 2 w 20"/>
                <a:gd name="T41" fmla="*/ 14 h 22"/>
                <a:gd name="T42" fmla="*/ 0 w 20"/>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2">
                  <a:moveTo>
                    <a:pt x="0" y="14"/>
                  </a:moveTo>
                  <a:lnTo>
                    <a:pt x="2" y="10"/>
                  </a:lnTo>
                  <a:lnTo>
                    <a:pt x="6" y="4"/>
                  </a:lnTo>
                  <a:lnTo>
                    <a:pt x="12" y="0"/>
                  </a:lnTo>
                  <a:lnTo>
                    <a:pt x="16" y="2"/>
                  </a:lnTo>
                  <a:lnTo>
                    <a:pt x="18" y="2"/>
                  </a:lnTo>
                  <a:lnTo>
                    <a:pt x="20" y="2"/>
                  </a:lnTo>
                  <a:lnTo>
                    <a:pt x="20" y="2"/>
                  </a:lnTo>
                  <a:lnTo>
                    <a:pt x="20" y="8"/>
                  </a:lnTo>
                  <a:lnTo>
                    <a:pt x="14" y="10"/>
                  </a:lnTo>
                  <a:lnTo>
                    <a:pt x="18" y="14"/>
                  </a:lnTo>
                  <a:lnTo>
                    <a:pt x="18" y="12"/>
                  </a:lnTo>
                  <a:lnTo>
                    <a:pt x="20" y="14"/>
                  </a:lnTo>
                  <a:lnTo>
                    <a:pt x="20" y="16"/>
                  </a:lnTo>
                  <a:lnTo>
                    <a:pt x="20" y="18"/>
                  </a:lnTo>
                  <a:lnTo>
                    <a:pt x="20" y="18"/>
                  </a:lnTo>
                  <a:lnTo>
                    <a:pt x="20" y="18"/>
                  </a:lnTo>
                  <a:lnTo>
                    <a:pt x="20" y="20"/>
                  </a:lnTo>
                  <a:lnTo>
                    <a:pt x="14" y="22"/>
                  </a:lnTo>
                  <a:lnTo>
                    <a:pt x="14" y="18"/>
                  </a:lnTo>
                  <a:lnTo>
                    <a:pt x="2" y="14"/>
                  </a:lnTo>
                  <a:lnTo>
                    <a:pt x="0" y="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7" name="Kenya">
              <a:extLst>
                <a:ext uri="{FF2B5EF4-FFF2-40B4-BE49-F238E27FC236}">
                  <a16:creationId xmlns:a16="http://schemas.microsoft.com/office/drawing/2014/main" id="{E4B3E6AC-6BE9-4611-988B-294E1C0C17FC}"/>
                </a:ext>
              </a:extLst>
            </p:cNvPr>
            <p:cNvSpPr>
              <a:spLocks noEditPoints="1"/>
            </p:cNvSpPr>
            <p:nvPr/>
          </p:nvSpPr>
          <p:spPr bwMode="auto">
            <a:xfrm>
              <a:off x="6658675" y="4291322"/>
              <a:ext cx="248802" cy="241146"/>
            </a:xfrm>
            <a:custGeom>
              <a:avLst/>
              <a:gdLst>
                <a:gd name="T0" fmla="*/ 34 w 130"/>
                <a:gd name="T1" fmla="*/ 14 h 126"/>
                <a:gd name="T2" fmla="*/ 36 w 130"/>
                <a:gd name="T3" fmla="*/ 12 h 126"/>
                <a:gd name="T4" fmla="*/ 40 w 130"/>
                <a:gd name="T5" fmla="*/ 10 h 126"/>
                <a:gd name="T6" fmla="*/ 48 w 130"/>
                <a:gd name="T7" fmla="*/ 0 h 126"/>
                <a:gd name="T8" fmla="*/ 52 w 130"/>
                <a:gd name="T9" fmla="*/ 2 h 126"/>
                <a:gd name="T10" fmla="*/ 54 w 130"/>
                <a:gd name="T11" fmla="*/ 10 h 126"/>
                <a:gd name="T12" fmla="*/ 58 w 130"/>
                <a:gd name="T13" fmla="*/ 12 h 126"/>
                <a:gd name="T14" fmla="*/ 64 w 130"/>
                <a:gd name="T15" fmla="*/ 12 h 126"/>
                <a:gd name="T16" fmla="*/ 72 w 130"/>
                <a:gd name="T17" fmla="*/ 14 h 126"/>
                <a:gd name="T18" fmla="*/ 80 w 130"/>
                <a:gd name="T19" fmla="*/ 20 h 126"/>
                <a:gd name="T20" fmla="*/ 84 w 130"/>
                <a:gd name="T21" fmla="*/ 24 h 126"/>
                <a:gd name="T22" fmla="*/ 92 w 130"/>
                <a:gd name="T23" fmla="*/ 24 h 126"/>
                <a:gd name="T24" fmla="*/ 96 w 130"/>
                <a:gd name="T25" fmla="*/ 26 h 126"/>
                <a:gd name="T26" fmla="*/ 102 w 130"/>
                <a:gd name="T27" fmla="*/ 24 h 126"/>
                <a:gd name="T28" fmla="*/ 106 w 130"/>
                <a:gd name="T29" fmla="*/ 18 h 126"/>
                <a:gd name="T30" fmla="*/ 110 w 130"/>
                <a:gd name="T31" fmla="*/ 18 h 126"/>
                <a:gd name="T32" fmla="*/ 116 w 130"/>
                <a:gd name="T33" fmla="*/ 16 h 126"/>
                <a:gd name="T34" fmla="*/ 120 w 130"/>
                <a:gd name="T35" fmla="*/ 20 h 126"/>
                <a:gd name="T36" fmla="*/ 128 w 130"/>
                <a:gd name="T37" fmla="*/ 20 h 126"/>
                <a:gd name="T38" fmla="*/ 118 w 130"/>
                <a:gd name="T39" fmla="*/ 30 h 126"/>
                <a:gd name="T40" fmla="*/ 128 w 130"/>
                <a:gd name="T41" fmla="*/ 88 h 126"/>
                <a:gd name="T42" fmla="*/ 124 w 130"/>
                <a:gd name="T43" fmla="*/ 92 h 126"/>
                <a:gd name="T44" fmla="*/ 120 w 130"/>
                <a:gd name="T45" fmla="*/ 94 h 126"/>
                <a:gd name="T46" fmla="*/ 116 w 130"/>
                <a:gd name="T47" fmla="*/ 98 h 126"/>
                <a:gd name="T48" fmla="*/ 112 w 130"/>
                <a:gd name="T49" fmla="*/ 100 h 126"/>
                <a:gd name="T50" fmla="*/ 110 w 130"/>
                <a:gd name="T51" fmla="*/ 102 h 126"/>
                <a:gd name="T52" fmla="*/ 108 w 130"/>
                <a:gd name="T53" fmla="*/ 106 h 126"/>
                <a:gd name="T54" fmla="*/ 106 w 130"/>
                <a:gd name="T55" fmla="*/ 110 h 126"/>
                <a:gd name="T56" fmla="*/ 104 w 130"/>
                <a:gd name="T57" fmla="*/ 114 h 126"/>
                <a:gd name="T58" fmla="*/ 98 w 130"/>
                <a:gd name="T59" fmla="*/ 126 h 126"/>
                <a:gd name="T60" fmla="*/ 94 w 130"/>
                <a:gd name="T61" fmla="*/ 126 h 126"/>
                <a:gd name="T62" fmla="*/ 78 w 130"/>
                <a:gd name="T63" fmla="*/ 114 h 126"/>
                <a:gd name="T64" fmla="*/ 78 w 130"/>
                <a:gd name="T65" fmla="*/ 112 h 126"/>
                <a:gd name="T66" fmla="*/ 30 w 130"/>
                <a:gd name="T67" fmla="*/ 80 h 126"/>
                <a:gd name="T68" fmla="*/ 30 w 130"/>
                <a:gd name="T69" fmla="*/ 70 h 126"/>
                <a:gd name="T70" fmla="*/ 34 w 130"/>
                <a:gd name="T71" fmla="*/ 64 h 126"/>
                <a:gd name="T72" fmla="*/ 36 w 130"/>
                <a:gd name="T73" fmla="*/ 58 h 126"/>
                <a:gd name="T74" fmla="*/ 40 w 130"/>
                <a:gd name="T75" fmla="*/ 56 h 126"/>
                <a:gd name="T76" fmla="*/ 44 w 130"/>
                <a:gd name="T77" fmla="*/ 54 h 126"/>
                <a:gd name="T78" fmla="*/ 44 w 130"/>
                <a:gd name="T79" fmla="*/ 50 h 126"/>
                <a:gd name="T80" fmla="*/ 48 w 130"/>
                <a:gd name="T81" fmla="*/ 44 h 126"/>
                <a:gd name="T82" fmla="*/ 44 w 130"/>
                <a:gd name="T83" fmla="*/ 40 h 126"/>
                <a:gd name="T84" fmla="*/ 44 w 130"/>
                <a:gd name="T85" fmla="*/ 36 h 126"/>
                <a:gd name="T86" fmla="*/ 42 w 130"/>
                <a:gd name="T87" fmla="*/ 32 h 126"/>
                <a:gd name="T88" fmla="*/ 38 w 130"/>
                <a:gd name="T89" fmla="*/ 26 h 126"/>
                <a:gd name="T90" fmla="*/ 36 w 130"/>
                <a:gd name="T91" fmla="*/ 24 h 126"/>
                <a:gd name="T92" fmla="*/ 34 w 130"/>
                <a:gd name="T93" fmla="*/ 22 h 126"/>
                <a:gd name="T94" fmla="*/ 32 w 130"/>
                <a:gd name="T95" fmla="*/ 16 h 126"/>
                <a:gd name="T96" fmla="*/ 32 w 130"/>
                <a:gd name="T97" fmla="*/ 16 h 126"/>
                <a:gd name="T98" fmla="*/ 6 w 130"/>
                <a:gd name="T99" fmla="*/ 82 h 126"/>
                <a:gd name="T100" fmla="*/ 2 w 130"/>
                <a:gd name="T101" fmla="*/ 8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0" h="126">
                  <a:moveTo>
                    <a:pt x="32" y="16"/>
                  </a:moveTo>
                  <a:lnTo>
                    <a:pt x="34" y="14"/>
                  </a:lnTo>
                  <a:lnTo>
                    <a:pt x="36" y="14"/>
                  </a:lnTo>
                  <a:lnTo>
                    <a:pt x="36" y="12"/>
                  </a:lnTo>
                  <a:lnTo>
                    <a:pt x="38" y="10"/>
                  </a:lnTo>
                  <a:lnTo>
                    <a:pt x="40" y="10"/>
                  </a:lnTo>
                  <a:lnTo>
                    <a:pt x="42" y="6"/>
                  </a:lnTo>
                  <a:lnTo>
                    <a:pt x="48" y="0"/>
                  </a:lnTo>
                  <a:lnTo>
                    <a:pt x="50" y="2"/>
                  </a:lnTo>
                  <a:lnTo>
                    <a:pt x="52" y="2"/>
                  </a:lnTo>
                  <a:lnTo>
                    <a:pt x="54" y="2"/>
                  </a:lnTo>
                  <a:lnTo>
                    <a:pt x="54" y="10"/>
                  </a:lnTo>
                  <a:lnTo>
                    <a:pt x="56" y="12"/>
                  </a:lnTo>
                  <a:lnTo>
                    <a:pt x="58" y="12"/>
                  </a:lnTo>
                  <a:lnTo>
                    <a:pt x="60" y="12"/>
                  </a:lnTo>
                  <a:lnTo>
                    <a:pt x="64" y="12"/>
                  </a:lnTo>
                  <a:lnTo>
                    <a:pt x="70" y="12"/>
                  </a:lnTo>
                  <a:lnTo>
                    <a:pt x="72" y="14"/>
                  </a:lnTo>
                  <a:lnTo>
                    <a:pt x="78" y="18"/>
                  </a:lnTo>
                  <a:lnTo>
                    <a:pt x="80" y="20"/>
                  </a:lnTo>
                  <a:lnTo>
                    <a:pt x="82" y="22"/>
                  </a:lnTo>
                  <a:lnTo>
                    <a:pt x="84" y="24"/>
                  </a:lnTo>
                  <a:lnTo>
                    <a:pt x="88" y="24"/>
                  </a:lnTo>
                  <a:lnTo>
                    <a:pt x="92" y="24"/>
                  </a:lnTo>
                  <a:lnTo>
                    <a:pt x="94" y="24"/>
                  </a:lnTo>
                  <a:lnTo>
                    <a:pt x="96" y="26"/>
                  </a:lnTo>
                  <a:lnTo>
                    <a:pt x="98" y="26"/>
                  </a:lnTo>
                  <a:lnTo>
                    <a:pt x="102" y="24"/>
                  </a:lnTo>
                  <a:lnTo>
                    <a:pt x="104" y="20"/>
                  </a:lnTo>
                  <a:lnTo>
                    <a:pt x="106" y="18"/>
                  </a:lnTo>
                  <a:lnTo>
                    <a:pt x="108" y="18"/>
                  </a:lnTo>
                  <a:lnTo>
                    <a:pt x="110" y="18"/>
                  </a:lnTo>
                  <a:lnTo>
                    <a:pt x="112" y="16"/>
                  </a:lnTo>
                  <a:lnTo>
                    <a:pt x="116" y="16"/>
                  </a:lnTo>
                  <a:lnTo>
                    <a:pt x="118" y="16"/>
                  </a:lnTo>
                  <a:lnTo>
                    <a:pt x="120" y="20"/>
                  </a:lnTo>
                  <a:lnTo>
                    <a:pt x="122" y="20"/>
                  </a:lnTo>
                  <a:lnTo>
                    <a:pt x="128" y="20"/>
                  </a:lnTo>
                  <a:lnTo>
                    <a:pt x="130" y="20"/>
                  </a:lnTo>
                  <a:lnTo>
                    <a:pt x="118" y="30"/>
                  </a:lnTo>
                  <a:lnTo>
                    <a:pt x="118" y="80"/>
                  </a:lnTo>
                  <a:lnTo>
                    <a:pt x="128" y="88"/>
                  </a:lnTo>
                  <a:lnTo>
                    <a:pt x="128" y="88"/>
                  </a:lnTo>
                  <a:lnTo>
                    <a:pt x="124" y="92"/>
                  </a:lnTo>
                  <a:lnTo>
                    <a:pt x="122" y="94"/>
                  </a:lnTo>
                  <a:lnTo>
                    <a:pt x="120" y="94"/>
                  </a:lnTo>
                  <a:lnTo>
                    <a:pt x="122" y="96"/>
                  </a:lnTo>
                  <a:lnTo>
                    <a:pt x="116" y="98"/>
                  </a:lnTo>
                  <a:lnTo>
                    <a:pt x="116" y="100"/>
                  </a:lnTo>
                  <a:lnTo>
                    <a:pt x="112" y="100"/>
                  </a:lnTo>
                  <a:lnTo>
                    <a:pt x="110" y="102"/>
                  </a:lnTo>
                  <a:lnTo>
                    <a:pt x="110" y="102"/>
                  </a:lnTo>
                  <a:lnTo>
                    <a:pt x="108" y="104"/>
                  </a:lnTo>
                  <a:lnTo>
                    <a:pt x="108" y="106"/>
                  </a:lnTo>
                  <a:lnTo>
                    <a:pt x="108" y="106"/>
                  </a:lnTo>
                  <a:lnTo>
                    <a:pt x="106" y="110"/>
                  </a:lnTo>
                  <a:lnTo>
                    <a:pt x="104" y="112"/>
                  </a:lnTo>
                  <a:lnTo>
                    <a:pt x="104" y="114"/>
                  </a:lnTo>
                  <a:lnTo>
                    <a:pt x="102" y="118"/>
                  </a:lnTo>
                  <a:lnTo>
                    <a:pt x="98" y="126"/>
                  </a:lnTo>
                  <a:lnTo>
                    <a:pt x="96" y="126"/>
                  </a:lnTo>
                  <a:lnTo>
                    <a:pt x="94" y="126"/>
                  </a:lnTo>
                  <a:lnTo>
                    <a:pt x="80" y="116"/>
                  </a:lnTo>
                  <a:lnTo>
                    <a:pt x="78" y="114"/>
                  </a:lnTo>
                  <a:lnTo>
                    <a:pt x="78" y="112"/>
                  </a:lnTo>
                  <a:lnTo>
                    <a:pt x="78" y="112"/>
                  </a:lnTo>
                  <a:lnTo>
                    <a:pt x="76" y="106"/>
                  </a:lnTo>
                  <a:lnTo>
                    <a:pt x="30" y="80"/>
                  </a:lnTo>
                  <a:lnTo>
                    <a:pt x="28" y="80"/>
                  </a:lnTo>
                  <a:lnTo>
                    <a:pt x="30" y="70"/>
                  </a:lnTo>
                  <a:lnTo>
                    <a:pt x="32" y="66"/>
                  </a:lnTo>
                  <a:lnTo>
                    <a:pt x="34" y="64"/>
                  </a:lnTo>
                  <a:lnTo>
                    <a:pt x="34" y="60"/>
                  </a:lnTo>
                  <a:lnTo>
                    <a:pt x="36" y="58"/>
                  </a:lnTo>
                  <a:lnTo>
                    <a:pt x="38" y="56"/>
                  </a:lnTo>
                  <a:lnTo>
                    <a:pt x="40" y="56"/>
                  </a:lnTo>
                  <a:lnTo>
                    <a:pt x="40" y="54"/>
                  </a:lnTo>
                  <a:lnTo>
                    <a:pt x="44" y="54"/>
                  </a:lnTo>
                  <a:lnTo>
                    <a:pt x="44" y="50"/>
                  </a:lnTo>
                  <a:lnTo>
                    <a:pt x="44" y="50"/>
                  </a:lnTo>
                  <a:lnTo>
                    <a:pt x="46" y="46"/>
                  </a:lnTo>
                  <a:lnTo>
                    <a:pt x="48" y="44"/>
                  </a:lnTo>
                  <a:lnTo>
                    <a:pt x="46" y="40"/>
                  </a:lnTo>
                  <a:lnTo>
                    <a:pt x="44" y="40"/>
                  </a:lnTo>
                  <a:lnTo>
                    <a:pt x="46" y="38"/>
                  </a:lnTo>
                  <a:lnTo>
                    <a:pt x="44" y="36"/>
                  </a:lnTo>
                  <a:lnTo>
                    <a:pt x="42" y="36"/>
                  </a:lnTo>
                  <a:lnTo>
                    <a:pt x="42" y="32"/>
                  </a:lnTo>
                  <a:lnTo>
                    <a:pt x="38" y="30"/>
                  </a:lnTo>
                  <a:lnTo>
                    <a:pt x="38" y="26"/>
                  </a:lnTo>
                  <a:lnTo>
                    <a:pt x="38" y="24"/>
                  </a:lnTo>
                  <a:lnTo>
                    <a:pt x="36" y="24"/>
                  </a:lnTo>
                  <a:lnTo>
                    <a:pt x="36" y="22"/>
                  </a:lnTo>
                  <a:lnTo>
                    <a:pt x="34" y="22"/>
                  </a:lnTo>
                  <a:lnTo>
                    <a:pt x="34" y="18"/>
                  </a:lnTo>
                  <a:lnTo>
                    <a:pt x="32" y="16"/>
                  </a:lnTo>
                  <a:lnTo>
                    <a:pt x="32" y="16"/>
                  </a:lnTo>
                  <a:lnTo>
                    <a:pt x="32" y="16"/>
                  </a:lnTo>
                  <a:close/>
                  <a:moveTo>
                    <a:pt x="0" y="82"/>
                  </a:moveTo>
                  <a:lnTo>
                    <a:pt x="6" y="82"/>
                  </a:lnTo>
                  <a:lnTo>
                    <a:pt x="10" y="82"/>
                  </a:lnTo>
                  <a:lnTo>
                    <a:pt x="2" y="82"/>
                  </a:lnTo>
                  <a:lnTo>
                    <a:pt x="0" y="8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8" name="Lesotho">
              <a:extLst>
                <a:ext uri="{FF2B5EF4-FFF2-40B4-BE49-F238E27FC236}">
                  <a16:creationId xmlns:a16="http://schemas.microsoft.com/office/drawing/2014/main" id="{1D48393D-6B98-4445-9928-AF1E5C70CC94}"/>
                </a:ext>
              </a:extLst>
            </p:cNvPr>
            <p:cNvSpPr>
              <a:spLocks/>
            </p:cNvSpPr>
            <p:nvPr/>
          </p:nvSpPr>
          <p:spPr bwMode="auto">
            <a:xfrm>
              <a:off x="6528533" y="5118110"/>
              <a:ext cx="53588" cy="53588"/>
            </a:xfrm>
            <a:custGeom>
              <a:avLst/>
              <a:gdLst>
                <a:gd name="T0" fmla="*/ 4 w 28"/>
                <a:gd name="T1" fmla="*/ 22 h 28"/>
                <a:gd name="T2" fmla="*/ 4 w 28"/>
                <a:gd name="T3" fmla="*/ 20 h 28"/>
                <a:gd name="T4" fmla="*/ 4 w 28"/>
                <a:gd name="T5" fmla="*/ 18 h 28"/>
                <a:gd name="T6" fmla="*/ 4 w 28"/>
                <a:gd name="T7" fmla="*/ 16 h 28"/>
                <a:gd name="T8" fmla="*/ 2 w 28"/>
                <a:gd name="T9" fmla="*/ 16 h 28"/>
                <a:gd name="T10" fmla="*/ 0 w 28"/>
                <a:gd name="T11" fmla="*/ 14 h 28"/>
                <a:gd name="T12" fmla="*/ 2 w 28"/>
                <a:gd name="T13" fmla="*/ 12 h 28"/>
                <a:gd name="T14" fmla="*/ 6 w 28"/>
                <a:gd name="T15" fmla="*/ 10 h 28"/>
                <a:gd name="T16" fmla="*/ 6 w 28"/>
                <a:gd name="T17" fmla="*/ 6 h 28"/>
                <a:gd name="T18" fmla="*/ 10 w 28"/>
                <a:gd name="T19" fmla="*/ 4 h 28"/>
                <a:gd name="T20" fmla="*/ 14 w 28"/>
                <a:gd name="T21" fmla="*/ 4 h 28"/>
                <a:gd name="T22" fmla="*/ 14 w 28"/>
                <a:gd name="T23" fmla="*/ 2 h 28"/>
                <a:gd name="T24" fmla="*/ 16 w 28"/>
                <a:gd name="T25" fmla="*/ 0 h 28"/>
                <a:gd name="T26" fmla="*/ 18 w 28"/>
                <a:gd name="T27" fmla="*/ 0 h 28"/>
                <a:gd name="T28" fmla="*/ 18 w 28"/>
                <a:gd name="T29" fmla="*/ 0 h 28"/>
                <a:gd name="T30" fmla="*/ 20 w 28"/>
                <a:gd name="T31" fmla="*/ 0 h 28"/>
                <a:gd name="T32" fmla="*/ 20 w 28"/>
                <a:gd name="T33" fmla="*/ 0 h 28"/>
                <a:gd name="T34" fmla="*/ 22 w 28"/>
                <a:gd name="T35" fmla="*/ 2 h 28"/>
                <a:gd name="T36" fmla="*/ 24 w 28"/>
                <a:gd name="T37" fmla="*/ 0 h 28"/>
                <a:gd name="T38" fmla="*/ 26 w 28"/>
                <a:gd name="T39" fmla="*/ 4 h 28"/>
                <a:gd name="T40" fmla="*/ 28 w 28"/>
                <a:gd name="T41" fmla="*/ 8 h 28"/>
                <a:gd name="T42" fmla="*/ 28 w 28"/>
                <a:gd name="T43" fmla="*/ 12 h 28"/>
                <a:gd name="T44" fmla="*/ 26 w 28"/>
                <a:gd name="T45" fmla="*/ 14 h 28"/>
                <a:gd name="T46" fmla="*/ 24 w 28"/>
                <a:gd name="T47" fmla="*/ 14 h 28"/>
                <a:gd name="T48" fmla="*/ 24 w 28"/>
                <a:gd name="T49" fmla="*/ 16 h 28"/>
                <a:gd name="T50" fmla="*/ 26 w 28"/>
                <a:gd name="T51" fmla="*/ 16 h 28"/>
                <a:gd name="T52" fmla="*/ 24 w 28"/>
                <a:gd name="T53" fmla="*/ 18 h 28"/>
                <a:gd name="T54" fmla="*/ 24 w 28"/>
                <a:gd name="T55" fmla="*/ 20 h 28"/>
                <a:gd name="T56" fmla="*/ 22 w 28"/>
                <a:gd name="T57" fmla="*/ 20 h 28"/>
                <a:gd name="T58" fmla="*/ 20 w 28"/>
                <a:gd name="T59" fmla="*/ 20 h 28"/>
                <a:gd name="T60" fmla="*/ 18 w 28"/>
                <a:gd name="T61" fmla="*/ 22 h 28"/>
                <a:gd name="T62" fmla="*/ 16 w 28"/>
                <a:gd name="T63" fmla="*/ 22 h 28"/>
                <a:gd name="T64" fmla="*/ 14 w 28"/>
                <a:gd name="T65" fmla="*/ 24 h 28"/>
                <a:gd name="T66" fmla="*/ 14 w 28"/>
                <a:gd name="T67" fmla="*/ 26 h 28"/>
                <a:gd name="T68" fmla="*/ 12 w 28"/>
                <a:gd name="T69" fmla="*/ 26 h 28"/>
                <a:gd name="T70" fmla="*/ 10 w 28"/>
                <a:gd name="T71" fmla="*/ 28 h 28"/>
                <a:gd name="T72" fmla="*/ 8 w 28"/>
                <a:gd name="T73" fmla="*/ 26 h 28"/>
                <a:gd name="T74" fmla="*/ 6 w 28"/>
                <a:gd name="T75" fmla="*/ 24 h 28"/>
                <a:gd name="T76" fmla="*/ 4 w 28"/>
                <a:gd name="T7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28">
                  <a:moveTo>
                    <a:pt x="4" y="22"/>
                  </a:moveTo>
                  <a:lnTo>
                    <a:pt x="4" y="20"/>
                  </a:lnTo>
                  <a:lnTo>
                    <a:pt x="4" y="18"/>
                  </a:lnTo>
                  <a:lnTo>
                    <a:pt x="4" y="16"/>
                  </a:lnTo>
                  <a:lnTo>
                    <a:pt x="2" y="16"/>
                  </a:lnTo>
                  <a:lnTo>
                    <a:pt x="0" y="14"/>
                  </a:lnTo>
                  <a:lnTo>
                    <a:pt x="2" y="12"/>
                  </a:lnTo>
                  <a:lnTo>
                    <a:pt x="6" y="10"/>
                  </a:lnTo>
                  <a:lnTo>
                    <a:pt x="6" y="6"/>
                  </a:lnTo>
                  <a:lnTo>
                    <a:pt x="10" y="4"/>
                  </a:lnTo>
                  <a:lnTo>
                    <a:pt x="14" y="4"/>
                  </a:lnTo>
                  <a:lnTo>
                    <a:pt x="14" y="2"/>
                  </a:lnTo>
                  <a:lnTo>
                    <a:pt x="16" y="0"/>
                  </a:lnTo>
                  <a:lnTo>
                    <a:pt x="18" y="0"/>
                  </a:lnTo>
                  <a:lnTo>
                    <a:pt x="18" y="0"/>
                  </a:lnTo>
                  <a:lnTo>
                    <a:pt x="20" y="0"/>
                  </a:lnTo>
                  <a:lnTo>
                    <a:pt x="20" y="0"/>
                  </a:lnTo>
                  <a:lnTo>
                    <a:pt x="22" y="2"/>
                  </a:lnTo>
                  <a:lnTo>
                    <a:pt x="24" y="0"/>
                  </a:lnTo>
                  <a:lnTo>
                    <a:pt x="26" y="4"/>
                  </a:lnTo>
                  <a:lnTo>
                    <a:pt x="28" y="8"/>
                  </a:lnTo>
                  <a:lnTo>
                    <a:pt x="28" y="12"/>
                  </a:lnTo>
                  <a:lnTo>
                    <a:pt x="26" y="14"/>
                  </a:lnTo>
                  <a:lnTo>
                    <a:pt x="24" y="14"/>
                  </a:lnTo>
                  <a:lnTo>
                    <a:pt x="24" y="16"/>
                  </a:lnTo>
                  <a:lnTo>
                    <a:pt x="26" y="16"/>
                  </a:lnTo>
                  <a:lnTo>
                    <a:pt x="24" y="18"/>
                  </a:lnTo>
                  <a:lnTo>
                    <a:pt x="24" y="20"/>
                  </a:lnTo>
                  <a:lnTo>
                    <a:pt x="22" y="20"/>
                  </a:lnTo>
                  <a:lnTo>
                    <a:pt x="20" y="20"/>
                  </a:lnTo>
                  <a:lnTo>
                    <a:pt x="18" y="22"/>
                  </a:lnTo>
                  <a:lnTo>
                    <a:pt x="16" y="22"/>
                  </a:lnTo>
                  <a:lnTo>
                    <a:pt x="14" y="24"/>
                  </a:lnTo>
                  <a:lnTo>
                    <a:pt x="14" y="26"/>
                  </a:lnTo>
                  <a:lnTo>
                    <a:pt x="12" y="26"/>
                  </a:lnTo>
                  <a:lnTo>
                    <a:pt x="10" y="28"/>
                  </a:lnTo>
                  <a:lnTo>
                    <a:pt x="8" y="26"/>
                  </a:lnTo>
                  <a:lnTo>
                    <a:pt x="6" y="24"/>
                  </a:lnTo>
                  <a:lnTo>
                    <a:pt x="4"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29" name="Jordan">
              <a:extLst>
                <a:ext uri="{FF2B5EF4-FFF2-40B4-BE49-F238E27FC236}">
                  <a16:creationId xmlns:a16="http://schemas.microsoft.com/office/drawing/2014/main" id="{C27B7EAB-4766-4284-809F-A878F0E220EB}"/>
                </a:ext>
              </a:extLst>
            </p:cNvPr>
            <p:cNvSpPr>
              <a:spLocks/>
            </p:cNvSpPr>
            <p:nvPr/>
          </p:nvSpPr>
          <p:spPr bwMode="auto">
            <a:xfrm>
              <a:off x="6719919" y="3602333"/>
              <a:ext cx="91865" cy="114832"/>
            </a:xfrm>
            <a:custGeom>
              <a:avLst/>
              <a:gdLst>
                <a:gd name="T0" fmla="*/ 0 w 48"/>
                <a:gd name="T1" fmla="*/ 52 h 60"/>
                <a:gd name="T2" fmla="*/ 0 w 48"/>
                <a:gd name="T3" fmla="*/ 52 h 60"/>
                <a:gd name="T4" fmla="*/ 0 w 48"/>
                <a:gd name="T5" fmla="*/ 50 h 60"/>
                <a:gd name="T6" fmla="*/ 0 w 48"/>
                <a:gd name="T7" fmla="*/ 48 h 60"/>
                <a:gd name="T8" fmla="*/ 0 w 48"/>
                <a:gd name="T9" fmla="*/ 46 h 60"/>
                <a:gd name="T10" fmla="*/ 2 w 48"/>
                <a:gd name="T11" fmla="*/ 42 h 60"/>
                <a:gd name="T12" fmla="*/ 2 w 48"/>
                <a:gd name="T13" fmla="*/ 40 h 60"/>
                <a:gd name="T14" fmla="*/ 2 w 48"/>
                <a:gd name="T15" fmla="*/ 40 h 60"/>
                <a:gd name="T16" fmla="*/ 2 w 48"/>
                <a:gd name="T17" fmla="*/ 36 h 60"/>
                <a:gd name="T18" fmla="*/ 4 w 48"/>
                <a:gd name="T19" fmla="*/ 34 h 60"/>
                <a:gd name="T20" fmla="*/ 4 w 48"/>
                <a:gd name="T21" fmla="*/ 32 h 60"/>
                <a:gd name="T22" fmla="*/ 4 w 48"/>
                <a:gd name="T23" fmla="*/ 22 h 60"/>
                <a:gd name="T24" fmla="*/ 4 w 48"/>
                <a:gd name="T25" fmla="*/ 20 h 60"/>
                <a:gd name="T26" fmla="*/ 4 w 48"/>
                <a:gd name="T27" fmla="*/ 16 h 60"/>
                <a:gd name="T28" fmla="*/ 4 w 48"/>
                <a:gd name="T29" fmla="*/ 16 h 60"/>
                <a:gd name="T30" fmla="*/ 4 w 48"/>
                <a:gd name="T31" fmla="*/ 14 h 60"/>
                <a:gd name="T32" fmla="*/ 4 w 48"/>
                <a:gd name="T33" fmla="*/ 12 h 60"/>
                <a:gd name="T34" fmla="*/ 6 w 48"/>
                <a:gd name="T35" fmla="*/ 12 h 60"/>
                <a:gd name="T36" fmla="*/ 6 w 48"/>
                <a:gd name="T37" fmla="*/ 10 h 60"/>
                <a:gd name="T38" fmla="*/ 8 w 48"/>
                <a:gd name="T39" fmla="*/ 10 h 60"/>
                <a:gd name="T40" fmla="*/ 8 w 48"/>
                <a:gd name="T41" fmla="*/ 10 h 60"/>
                <a:gd name="T42" fmla="*/ 14 w 48"/>
                <a:gd name="T43" fmla="*/ 12 h 60"/>
                <a:gd name="T44" fmla="*/ 16 w 48"/>
                <a:gd name="T45" fmla="*/ 14 h 60"/>
                <a:gd name="T46" fmla="*/ 16 w 48"/>
                <a:gd name="T47" fmla="*/ 14 h 60"/>
                <a:gd name="T48" fmla="*/ 18 w 48"/>
                <a:gd name="T49" fmla="*/ 14 h 60"/>
                <a:gd name="T50" fmla="*/ 42 w 48"/>
                <a:gd name="T51" fmla="*/ 0 h 60"/>
                <a:gd name="T52" fmla="*/ 48 w 48"/>
                <a:gd name="T53" fmla="*/ 14 h 60"/>
                <a:gd name="T54" fmla="*/ 48 w 48"/>
                <a:gd name="T55" fmla="*/ 14 h 60"/>
                <a:gd name="T56" fmla="*/ 44 w 48"/>
                <a:gd name="T57" fmla="*/ 20 h 60"/>
                <a:gd name="T58" fmla="*/ 26 w 48"/>
                <a:gd name="T59" fmla="*/ 26 h 60"/>
                <a:gd name="T60" fmla="*/ 40 w 48"/>
                <a:gd name="T61" fmla="*/ 40 h 60"/>
                <a:gd name="T62" fmla="*/ 34 w 48"/>
                <a:gd name="T63" fmla="*/ 46 h 60"/>
                <a:gd name="T64" fmla="*/ 34 w 48"/>
                <a:gd name="T65" fmla="*/ 50 h 60"/>
                <a:gd name="T66" fmla="*/ 24 w 48"/>
                <a:gd name="T67" fmla="*/ 52 h 60"/>
                <a:gd name="T68" fmla="*/ 14 w 48"/>
                <a:gd name="T69" fmla="*/ 60 h 60"/>
                <a:gd name="T70" fmla="*/ 2 w 48"/>
                <a:gd name="T71" fmla="*/ 56 h 60"/>
                <a:gd name="T72" fmla="*/ 0 w 48"/>
                <a:gd name="T73" fmla="*/ 56 h 60"/>
                <a:gd name="T74" fmla="*/ 0 w 48"/>
                <a:gd name="T75" fmla="*/ 56 h 60"/>
                <a:gd name="T76" fmla="*/ 0 w 48"/>
                <a:gd name="T77" fmla="*/ 54 h 60"/>
                <a:gd name="T78" fmla="*/ 0 w 48"/>
                <a:gd name="T79" fmla="*/ 52 h 60"/>
                <a:gd name="T80" fmla="*/ 0 w 48"/>
                <a:gd name="T81"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60">
                  <a:moveTo>
                    <a:pt x="0" y="52"/>
                  </a:moveTo>
                  <a:lnTo>
                    <a:pt x="0" y="52"/>
                  </a:lnTo>
                  <a:lnTo>
                    <a:pt x="0" y="50"/>
                  </a:lnTo>
                  <a:lnTo>
                    <a:pt x="0" y="48"/>
                  </a:lnTo>
                  <a:lnTo>
                    <a:pt x="0" y="46"/>
                  </a:lnTo>
                  <a:lnTo>
                    <a:pt x="2" y="42"/>
                  </a:lnTo>
                  <a:lnTo>
                    <a:pt x="2" y="40"/>
                  </a:lnTo>
                  <a:lnTo>
                    <a:pt x="2" y="40"/>
                  </a:lnTo>
                  <a:lnTo>
                    <a:pt x="2" y="36"/>
                  </a:lnTo>
                  <a:lnTo>
                    <a:pt x="4" y="34"/>
                  </a:lnTo>
                  <a:lnTo>
                    <a:pt x="4" y="32"/>
                  </a:lnTo>
                  <a:lnTo>
                    <a:pt x="4" y="22"/>
                  </a:lnTo>
                  <a:lnTo>
                    <a:pt x="4" y="20"/>
                  </a:lnTo>
                  <a:lnTo>
                    <a:pt x="4" y="16"/>
                  </a:lnTo>
                  <a:lnTo>
                    <a:pt x="4" y="16"/>
                  </a:lnTo>
                  <a:lnTo>
                    <a:pt x="4" y="14"/>
                  </a:lnTo>
                  <a:lnTo>
                    <a:pt x="4" y="12"/>
                  </a:lnTo>
                  <a:lnTo>
                    <a:pt x="6" y="12"/>
                  </a:lnTo>
                  <a:lnTo>
                    <a:pt x="6" y="10"/>
                  </a:lnTo>
                  <a:lnTo>
                    <a:pt x="8" y="10"/>
                  </a:lnTo>
                  <a:lnTo>
                    <a:pt x="8" y="10"/>
                  </a:lnTo>
                  <a:lnTo>
                    <a:pt x="14" y="12"/>
                  </a:lnTo>
                  <a:lnTo>
                    <a:pt x="16" y="14"/>
                  </a:lnTo>
                  <a:lnTo>
                    <a:pt x="16" y="14"/>
                  </a:lnTo>
                  <a:lnTo>
                    <a:pt x="18" y="14"/>
                  </a:lnTo>
                  <a:lnTo>
                    <a:pt x="42" y="0"/>
                  </a:lnTo>
                  <a:lnTo>
                    <a:pt x="48" y="14"/>
                  </a:lnTo>
                  <a:lnTo>
                    <a:pt x="48" y="14"/>
                  </a:lnTo>
                  <a:lnTo>
                    <a:pt x="44" y="20"/>
                  </a:lnTo>
                  <a:lnTo>
                    <a:pt x="26" y="26"/>
                  </a:lnTo>
                  <a:lnTo>
                    <a:pt x="40" y="40"/>
                  </a:lnTo>
                  <a:lnTo>
                    <a:pt x="34" y="46"/>
                  </a:lnTo>
                  <a:lnTo>
                    <a:pt x="34" y="50"/>
                  </a:lnTo>
                  <a:lnTo>
                    <a:pt x="24" y="52"/>
                  </a:lnTo>
                  <a:lnTo>
                    <a:pt x="14" y="60"/>
                  </a:lnTo>
                  <a:lnTo>
                    <a:pt x="2" y="56"/>
                  </a:lnTo>
                  <a:lnTo>
                    <a:pt x="0" y="56"/>
                  </a:lnTo>
                  <a:lnTo>
                    <a:pt x="0" y="56"/>
                  </a:lnTo>
                  <a:lnTo>
                    <a:pt x="0" y="54"/>
                  </a:lnTo>
                  <a:lnTo>
                    <a:pt x="0" y="52"/>
                  </a:lnTo>
                  <a:lnTo>
                    <a:pt x="0" y="5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0" name="Jerusalem">
              <a:extLst>
                <a:ext uri="{FF2B5EF4-FFF2-40B4-BE49-F238E27FC236}">
                  <a16:creationId xmlns:a16="http://schemas.microsoft.com/office/drawing/2014/main" id="{4DBAD8BF-E866-483B-82F3-B6A6BB8EA5E5}"/>
                </a:ext>
              </a:extLst>
            </p:cNvPr>
            <p:cNvSpPr>
              <a:spLocks/>
            </p:cNvSpPr>
            <p:nvPr/>
          </p:nvSpPr>
          <p:spPr bwMode="auto">
            <a:xfrm>
              <a:off x="6716091" y="3625299"/>
              <a:ext cx="11483" cy="30622"/>
            </a:xfrm>
            <a:custGeom>
              <a:avLst/>
              <a:gdLst>
                <a:gd name="T0" fmla="*/ 4 w 6"/>
                <a:gd name="T1" fmla="*/ 14 h 16"/>
                <a:gd name="T2" fmla="*/ 2 w 6"/>
                <a:gd name="T3" fmla="*/ 14 h 16"/>
                <a:gd name="T4" fmla="*/ 2 w 6"/>
                <a:gd name="T5" fmla="*/ 16 h 16"/>
                <a:gd name="T6" fmla="*/ 0 w 6"/>
                <a:gd name="T7" fmla="*/ 14 h 16"/>
                <a:gd name="T8" fmla="*/ 0 w 6"/>
                <a:gd name="T9" fmla="*/ 10 h 16"/>
                <a:gd name="T10" fmla="*/ 0 w 6"/>
                <a:gd name="T11" fmla="*/ 4 h 16"/>
                <a:gd name="T12" fmla="*/ 0 w 6"/>
                <a:gd name="T13" fmla="*/ 4 h 16"/>
                <a:gd name="T14" fmla="*/ 0 w 6"/>
                <a:gd name="T15" fmla="*/ 0 h 16"/>
                <a:gd name="T16" fmla="*/ 4 w 6"/>
                <a:gd name="T17" fmla="*/ 0 h 16"/>
                <a:gd name="T18" fmla="*/ 4 w 6"/>
                <a:gd name="T19" fmla="*/ 2 h 16"/>
                <a:gd name="T20" fmla="*/ 4 w 6"/>
                <a:gd name="T21" fmla="*/ 2 h 16"/>
                <a:gd name="T22" fmla="*/ 6 w 6"/>
                <a:gd name="T23" fmla="*/ 2 h 16"/>
                <a:gd name="T24" fmla="*/ 6 w 6"/>
                <a:gd name="T25" fmla="*/ 2 h 16"/>
                <a:gd name="T26" fmla="*/ 6 w 6"/>
                <a:gd name="T27" fmla="*/ 4 h 16"/>
                <a:gd name="T28" fmla="*/ 6 w 6"/>
                <a:gd name="T29" fmla="*/ 4 h 16"/>
                <a:gd name="T30" fmla="*/ 6 w 6"/>
                <a:gd name="T31" fmla="*/ 8 h 16"/>
                <a:gd name="T32" fmla="*/ 6 w 6"/>
                <a:gd name="T33" fmla="*/ 10 h 16"/>
                <a:gd name="T34" fmla="*/ 6 w 6"/>
                <a:gd name="T35" fmla="*/ 14 h 16"/>
                <a:gd name="T36" fmla="*/ 4 w 6"/>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6">
                  <a:moveTo>
                    <a:pt x="4" y="14"/>
                  </a:moveTo>
                  <a:lnTo>
                    <a:pt x="2" y="14"/>
                  </a:lnTo>
                  <a:lnTo>
                    <a:pt x="2" y="16"/>
                  </a:lnTo>
                  <a:lnTo>
                    <a:pt x="0" y="14"/>
                  </a:lnTo>
                  <a:lnTo>
                    <a:pt x="0" y="10"/>
                  </a:lnTo>
                  <a:lnTo>
                    <a:pt x="0" y="4"/>
                  </a:lnTo>
                  <a:lnTo>
                    <a:pt x="0" y="4"/>
                  </a:lnTo>
                  <a:lnTo>
                    <a:pt x="0" y="0"/>
                  </a:lnTo>
                  <a:lnTo>
                    <a:pt x="4" y="0"/>
                  </a:lnTo>
                  <a:lnTo>
                    <a:pt x="4" y="2"/>
                  </a:lnTo>
                  <a:lnTo>
                    <a:pt x="4" y="2"/>
                  </a:lnTo>
                  <a:lnTo>
                    <a:pt x="6" y="2"/>
                  </a:lnTo>
                  <a:lnTo>
                    <a:pt x="6" y="2"/>
                  </a:lnTo>
                  <a:lnTo>
                    <a:pt x="6" y="4"/>
                  </a:lnTo>
                  <a:lnTo>
                    <a:pt x="6" y="4"/>
                  </a:lnTo>
                  <a:lnTo>
                    <a:pt x="6" y="8"/>
                  </a:lnTo>
                  <a:lnTo>
                    <a:pt x="6" y="10"/>
                  </a:lnTo>
                  <a:lnTo>
                    <a:pt x="6" y="14"/>
                  </a:lnTo>
                  <a:lnTo>
                    <a:pt x="4" y="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1" name="Italy">
              <a:extLst>
                <a:ext uri="{FF2B5EF4-FFF2-40B4-BE49-F238E27FC236}">
                  <a16:creationId xmlns:a16="http://schemas.microsoft.com/office/drawing/2014/main" id="{5B51A8A0-18AC-4561-82FD-90586826384A}"/>
                </a:ext>
              </a:extLst>
            </p:cNvPr>
            <p:cNvSpPr>
              <a:spLocks noEditPoints="1"/>
            </p:cNvSpPr>
            <p:nvPr/>
          </p:nvSpPr>
          <p:spPr bwMode="auto">
            <a:xfrm>
              <a:off x="6053895" y="3215733"/>
              <a:ext cx="267941" cy="306218"/>
            </a:xfrm>
            <a:custGeom>
              <a:avLst/>
              <a:gdLst>
                <a:gd name="T0" fmla="*/ 4 w 140"/>
                <a:gd name="T1" fmla="*/ 42 h 160"/>
                <a:gd name="T2" fmla="*/ 6 w 140"/>
                <a:gd name="T3" fmla="*/ 26 h 160"/>
                <a:gd name="T4" fmla="*/ 12 w 140"/>
                <a:gd name="T5" fmla="*/ 18 h 160"/>
                <a:gd name="T6" fmla="*/ 26 w 140"/>
                <a:gd name="T7" fmla="*/ 18 h 160"/>
                <a:gd name="T8" fmla="*/ 36 w 140"/>
                <a:gd name="T9" fmla="*/ 14 h 160"/>
                <a:gd name="T10" fmla="*/ 46 w 140"/>
                <a:gd name="T11" fmla="*/ 2 h 160"/>
                <a:gd name="T12" fmla="*/ 64 w 140"/>
                <a:gd name="T13" fmla="*/ 4 h 160"/>
                <a:gd name="T14" fmla="*/ 80 w 140"/>
                <a:gd name="T15" fmla="*/ 14 h 160"/>
                <a:gd name="T16" fmla="*/ 74 w 140"/>
                <a:gd name="T17" fmla="*/ 22 h 160"/>
                <a:gd name="T18" fmla="*/ 64 w 140"/>
                <a:gd name="T19" fmla="*/ 30 h 160"/>
                <a:gd name="T20" fmla="*/ 66 w 140"/>
                <a:gd name="T21" fmla="*/ 42 h 160"/>
                <a:gd name="T22" fmla="*/ 78 w 140"/>
                <a:gd name="T23" fmla="*/ 52 h 160"/>
                <a:gd name="T24" fmla="*/ 88 w 140"/>
                <a:gd name="T25" fmla="*/ 68 h 160"/>
                <a:gd name="T26" fmla="*/ 100 w 140"/>
                <a:gd name="T27" fmla="*/ 78 h 160"/>
                <a:gd name="T28" fmla="*/ 112 w 140"/>
                <a:gd name="T29" fmla="*/ 80 h 160"/>
                <a:gd name="T30" fmla="*/ 112 w 140"/>
                <a:gd name="T31" fmla="*/ 88 h 160"/>
                <a:gd name="T32" fmla="*/ 138 w 140"/>
                <a:gd name="T33" fmla="*/ 100 h 160"/>
                <a:gd name="T34" fmla="*/ 140 w 140"/>
                <a:gd name="T35" fmla="*/ 110 h 160"/>
                <a:gd name="T36" fmla="*/ 134 w 140"/>
                <a:gd name="T37" fmla="*/ 106 h 160"/>
                <a:gd name="T38" fmla="*/ 126 w 140"/>
                <a:gd name="T39" fmla="*/ 100 h 160"/>
                <a:gd name="T40" fmla="*/ 120 w 140"/>
                <a:gd name="T41" fmla="*/ 108 h 160"/>
                <a:gd name="T42" fmla="*/ 122 w 140"/>
                <a:gd name="T43" fmla="*/ 114 h 160"/>
                <a:gd name="T44" fmla="*/ 126 w 140"/>
                <a:gd name="T45" fmla="*/ 126 h 160"/>
                <a:gd name="T46" fmla="*/ 116 w 140"/>
                <a:gd name="T47" fmla="*/ 138 h 160"/>
                <a:gd name="T48" fmla="*/ 110 w 140"/>
                <a:gd name="T49" fmla="*/ 136 h 160"/>
                <a:gd name="T50" fmla="*/ 112 w 140"/>
                <a:gd name="T51" fmla="*/ 128 h 160"/>
                <a:gd name="T52" fmla="*/ 112 w 140"/>
                <a:gd name="T53" fmla="*/ 118 h 160"/>
                <a:gd name="T54" fmla="*/ 106 w 140"/>
                <a:gd name="T55" fmla="*/ 108 h 160"/>
                <a:gd name="T56" fmla="*/ 100 w 140"/>
                <a:gd name="T57" fmla="*/ 104 h 160"/>
                <a:gd name="T58" fmla="*/ 94 w 140"/>
                <a:gd name="T59" fmla="*/ 98 h 160"/>
                <a:gd name="T60" fmla="*/ 84 w 140"/>
                <a:gd name="T61" fmla="*/ 90 h 160"/>
                <a:gd name="T62" fmla="*/ 76 w 140"/>
                <a:gd name="T63" fmla="*/ 88 h 160"/>
                <a:gd name="T64" fmla="*/ 60 w 140"/>
                <a:gd name="T65" fmla="*/ 74 h 160"/>
                <a:gd name="T66" fmla="*/ 50 w 140"/>
                <a:gd name="T67" fmla="*/ 64 h 160"/>
                <a:gd name="T68" fmla="*/ 42 w 140"/>
                <a:gd name="T69" fmla="*/ 52 h 160"/>
                <a:gd name="T70" fmla="*/ 34 w 140"/>
                <a:gd name="T71" fmla="*/ 44 h 160"/>
                <a:gd name="T72" fmla="*/ 10 w 140"/>
                <a:gd name="T73" fmla="*/ 52 h 160"/>
                <a:gd name="T74" fmla="*/ 22 w 140"/>
                <a:gd name="T75" fmla="*/ 90 h 160"/>
                <a:gd name="T76" fmla="*/ 52 w 140"/>
                <a:gd name="T77" fmla="*/ 74 h 160"/>
                <a:gd name="T78" fmla="*/ 42 w 140"/>
                <a:gd name="T79" fmla="*/ 68 h 160"/>
                <a:gd name="T80" fmla="*/ 44 w 140"/>
                <a:gd name="T81" fmla="*/ 64 h 160"/>
                <a:gd name="T82" fmla="*/ 30 w 140"/>
                <a:gd name="T83" fmla="*/ 126 h 160"/>
                <a:gd name="T84" fmla="*/ 36 w 140"/>
                <a:gd name="T85" fmla="*/ 122 h 160"/>
                <a:gd name="T86" fmla="*/ 38 w 140"/>
                <a:gd name="T87" fmla="*/ 106 h 160"/>
                <a:gd name="T88" fmla="*/ 36 w 140"/>
                <a:gd name="T89" fmla="*/ 94 h 160"/>
                <a:gd name="T90" fmla="*/ 24 w 140"/>
                <a:gd name="T91" fmla="*/ 96 h 160"/>
                <a:gd name="T92" fmla="*/ 22 w 140"/>
                <a:gd name="T93" fmla="*/ 100 h 160"/>
                <a:gd name="T94" fmla="*/ 22 w 140"/>
                <a:gd name="T95" fmla="*/ 110 h 160"/>
                <a:gd name="T96" fmla="*/ 24 w 140"/>
                <a:gd name="T97" fmla="*/ 118 h 160"/>
                <a:gd name="T98" fmla="*/ 106 w 140"/>
                <a:gd name="T99" fmla="*/ 154 h 160"/>
                <a:gd name="T100" fmla="*/ 108 w 140"/>
                <a:gd name="T101" fmla="*/ 136 h 160"/>
                <a:gd name="T102" fmla="*/ 96 w 140"/>
                <a:gd name="T103" fmla="*/ 138 h 160"/>
                <a:gd name="T104" fmla="*/ 78 w 140"/>
                <a:gd name="T105" fmla="*/ 138 h 160"/>
                <a:gd name="T106" fmla="*/ 74 w 140"/>
                <a:gd name="T107" fmla="*/ 146 h 160"/>
                <a:gd name="T108" fmla="*/ 92 w 140"/>
                <a:gd name="T109" fmla="*/ 154 h 160"/>
                <a:gd name="T110" fmla="*/ 104 w 140"/>
                <a:gd name="T111" fmla="*/ 1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60">
                  <a:moveTo>
                    <a:pt x="10" y="52"/>
                  </a:moveTo>
                  <a:lnTo>
                    <a:pt x="10" y="48"/>
                  </a:lnTo>
                  <a:lnTo>
                    <a:pt x="12" y="46"/>
                  </a:lnTo>
                  <a:lnTo>
                    <a:pt x="8" y="46"/>
                  </a:lnTo>
                  <a:lnTo>
                    <a:pt x="4" y="42"/>
                  </a:lnTo>
                  <a:lnTo>
                    <a:pt x="4" y="36"/>
                  </a:lnTo>
                  <a:lnTo>
                    <a:pt x="0" y="34"/>
                  </a:lnTo>
                  <a:lnTo>
                    <a:pt x="2" y="30"/>
                  </a:lnTo>
                  <a:lnTo>
                    <a:pt x="6" y="30"/>
                  </a:lnTo>
                  <a:lnTo>
                    <a:pt x="6" y="26"/>
                  </a:lnTo>
                  <a:lnTo>
                    <a:pt x="4" y="24"/>
                  </a:lnTo>
                  <a:lnTo>
                    <a:pt x="4" y="22"/>
                  </a:lnTo>
                  <a:lnTo>
                    <a:pt x="4" y="20"/>
                  </a:lnTo>
                  <a:lnTo>
                    <a:pt x="8" y="20"/>
                  </a:lnTo>
                  <a:lnTo>
                    <a:pt x="12" y="18"/>
                  </a:lnTo>
                  <a:lnTo>
                    <a:pt x="16" y="20"/>
                  </a:lnTo>
                  <a:lnTo>
                    <a:pt x="20" y="12"/>
                  </a:lnTo>
                  <a:lnTo>
                    <a:pt x="22" y="14"/>
                  </a:lnTo>
                  <a:lnTo>
                    <a:pt x="22" y="16"/>
                  </a:lnTo>
                  <a:lnTo>
                    <a:pt x="26" y="18"/>
                  </a:lnTo>
                  <a:lnTo>
                    <a:pt x="28" y="20"/>
                  </a:lnTo>
                  <a:lnTo>
                    <a:pt x="30" y="16"/>
                  </a:lnTo>
                  <a:lnTo>
                    <a:pt x="30" y="12"/>
                  </a:lnTo>
                  <a:lnTo>
                    <a:pt x="36" y="14"/>
                  </a:lnTo>
                  <a:lnTo>
                    <a:pt x="36" y="14"/>
                  </a:lnTo>
                  <a:lnTo>
                    <a:pt x="40" y="16"/>
                  </a:lnTo>
                  <a:lnTo>
                    <a:pt x="40" y="12"/>
                  </a:lnTo>
                  <a:lnTo>
                    <a:pt x="44" y="10"/>
                  </a:lnTo>
                  <a:lnTo>
                    <a:pt x="42" y="6"/>
                  </a:lnTo>
                  <a:lnTo>
                    <a:pt x="46" y="2"/>
                  </a:lnTo>
                  <a:lnTo>
                    <a:pt x="50" y="4"/>
                  </a:lnTo>
                  <a:lnTo>
                    <a:pt x="56" y="0"/>
                  </a:lnTo>
                  <a:lnTo>
                    <a:pt x="58" y="2"/>
                  </a:lnTo>
                  <a:lnTo>
                    <a:pt x="64" y="2"/>
                  </a:lnTo>
                  <a:lnTo>
                    <a:pt x="64" y="4"/>
                  </a:lnTo>
                  <a:lnTo>
                    <a:pt x="68" y="8"/>
                  </a:lnTo>
                  <a:lnTo>
                    <a:pt x="76" y="8"/>
                  </a:lnTo>
                  <a:lnTo>
                    <a:pt x="80" y="8"/>
                  </a:lnTo>
                  <a:lnTo>
                    <a:pt x="82" y="10"/>
                  </a:lnTo>
                  <a:lnTo>
                    <a:pt x="80" y="14"/>
                  </a:lnTo>
                  <a:lnTo>
                    <a:pt x="80" y="16"/>
                  </a:lnTo>
                  <a:lnTo>
                    <a:pt x="78" y="18"/>
                  </a:lnTo>
                  <a:lnTo>
                    <a:pt x="80" y="22"/>
                  </a:lnTo>
                  <a:lnTo>
                    <a:pt x="76" y="22"/>
                  </a:lnTo>
                  <a:lnTo>
                    <a:pt x="74" y="22"/>
                  </a:lnTo>
                  <a:lnTo>
                    <a:pt x="72" y="24"/>
                  </a:lnTo>
                  <a:lnTo>
                    <a:pt x="70" y="24"/>
                  </a:lnTo>
                  <a:lnTo>
                    <a:pt x="68" y="28"/>
                  </a:lnTo>
                  <a:lnTo>
                    <a:pt x="64" y="28"/>
                  </a:lnTo>
                  <a:lnTo>
                    <a:pt x="64" y="30"/>
                  </a:lnTo>
                  <a:lnTo>
                    <a:pt x="66" y="32"/>
                  </a:lnTo>
                  <a:lnTo>
                    <a:pt x="68" y="34"/>
                  </a:lnTo>
                  <a:lnTo>
                    <a:pt x="66" y="36"/>
                  </a:lnTo>
                  <a:lnTo>
                    <a:pt x="64" y="38"/>
                  </a:lnTo>
                  <a:lnTo>
                    <a:pt x="66" y="42"/>
                  </a:lnTo>
                  <a:lnTo>
                    <a:pt x="66" y="44"/>
                  </a:lnTo>
                  <a:lnTo>
                    <a:pt x="68" y="46"/>
                  </a:lnTo>
                  <a:lnTo>
                    <a:pt x="72" y="48"/>
                  </a:lnTo>
                  <a:lnTo>
                    <a:pt x="76" y="50"/>
                  </a:lnTo>
                  <a:lnTo>
                    <a:pt x="78" y="52"/>
                  </a:lnTo>
                  <a:lnTo>
                    <a:pt x="84" y="60"/>
                  </a:lnTo>
                  <a:lnTo>
                    <a:pt x="84" y="62"/>
                  </a:lnTo>
                  <a:lnTo>
                    <a:pt x="86" y="64"/>
                  </a:lnTo>
                  <a:lnTo>
                    <a:pt x="86" y="66"/>
                  </a:lnTo>
                  <a:lnTo>
                    <a:pt x="88" y="68"/>
                  </a:lnTo>
                  <a:lnTo>
                    <a:pt x="90" y="70"/>
                  </a:lnTo>
                  <a:lnTo>
                    <a:pt x="92" y="74"/>
                  </a:lnTo>
                  <a:lnTo>
                    <a:pt x="96" y="76"/>
                  </a:lnTo>
                  <a:lnTo>
                    <a:pt x="98" y="78"/>
                  </a:lnTo>
                  <a:lnTo>
                    <a:pt x="100" y="78"/>
                  </a:lnTo>
                  <a:lnTo>
                    <a:pt x="102" y="80"/>
                  </a:lnTo>
                  <a:lnTo>
                    <a:pt x="106" y="80"/>
                  </a:lnTo>
                  <a:lnTo>
                    <a:pt x="108" y="80"/>
                  </a:lnTo>
                  <a:lnTo>
                    <a:pt x="112" y="80"/>
                  </a:lnTo>
                  <a:lnTo>
                    <a:pt x="112" y="80"/>
                  </a:lnTo>
                  <a:lnTo>
                    <a:pt x="112" y="82"/>
                  </a:lnTo>
                  <a:lnTo>
                    <a:pt x="110" y="84"/>
                  </a:lnTo>
                  <a:lnTo>
                    <a:pt x="110" y="86"/>
                  </a:lnTo>
                  <a:lnTo>
                    <a:pt x="110" y="88"/>
                  </a:lnTo>
                  <a:lnTo>
                    <a:pt x="112" y="88"/>
                  </a:lnTo>
                  <a:lnTo>
                    <a:pt x="118" y="88"/>
                  </a:lnTo>
                  <a:lnTo>
                    <a:pt x="128" y="94"/>
                  </a:lnTo>
                  <a:lnTo>
                    <a:pt x="132" y="96"/>
                  </a:lnTo>
                  <a:lnTo>
                    <a:pt x="134" y="100"/>
                  </a:lnTo>
                  <a:lnTo>
                    <a:pt x="138" y="100"/>
                  </a:lnTo>
                  <a:lnTo>
                    <a:pt x="140" y="102"/>
                  </a:lnTo>
                  <a:lnTo>
                    <a:pt x="140" y="104"/>
                  </a:lnTo>
                  <a:lnTo>
                    <a:pt x="140" y="106"/>
                  </a:lnTo>
                  <a:lnTo>
                    <a:pt x="140" y="108"/>
                  </a:lnTo>
                  <a:lnTo>
                    <a:pt x="140" y="110"/>
                  </a:lnTo>
                  <a:lnTo>
                    <a:pt x="140" y="110"/>
                  </a:lnTo>
                  <a:lnTo>
                    <a:pt x="138" y="112"/>
                  </a:lnTo>
                  <a:lnTo>
                    <a:pt x="136" y="110"/>
                  </a:lnTo>
                  <a:lnTo>
                    <a:pt x="134" y="108"/>
                  </a:lnTo>
                  <a:lnTo>
                    <a:pt x="134" y="106"/>
                  </a:lnTo>
                  <a:lnTo>
                    <a:pt x="134" y="104"/>
                  </a:lnTo>
                  <a:lnTo>
                    <a:pt x="134" y="104"/>
                  </a:lnTo>
                  <a:lnTo>
                    <a:pt x="128" y="104"/>
                  </a:lnTo>
                  <a:lnTo>
                    <a:pt x="128" y="102"/>
                  </a:lnTo>
                  <a:lnTo>
                    <a:pt x="126" y="100"/>
                  </a:lnTo>
                  <a:lnTo>
                    <a:pt x="124" y="102"/>
                  </a:lnTo>
                  <a:lnTo>
                    <a:pt x="122" y="102"/>
                  </a:lnTo>
                  <a:lnTo>
                    <a:pt x="122" y="104"/>
                  </a:lnTo>
                  <a:lnTo>
                    <a:pt x="120" y="106"/>
                  </a:lnTo>
                  <a:lnTo>
                    <a:pt x="120" y="108"/>
                  </a:lnTo>
                  <a:lnTo>
                    <a:pt x="120" y="110"/>
                  </a:lnTo>
                  <a:lnTo>
                    <a:pt x="118" y="112"/>
                  </a:lnTo>
                  <a:lnTo>
                    <a:pt x="118" y="112"/>
                  </a:lnTo>
                  <a:lnTo>
                    <a:pt x="120" y="114"/>
                  </a:lnTo>
                  <a:lnTo>
                    <a:pt x="122" y="114"/>
                  </a:lnTo>
                  <a:lnTo>
                    <a:pt x="126" y="118"/>
                  </a:lnTo>
                  <a:lnTo>
                    <a:pt x="126" y="118"/>
                  </a:lnTo>
                  <a:lnTo>
                    <a:pt x="126" y="122"/>
                  </a:lnTo>
                  <a:lnTo>
                    <a:pt x="126" y="124"/>
                  </a:lnTo>
                  <a:lnTo>
                    <a:pt x="126" y="126"/>
                  </a:lnTo>
                  <a:lnTo>
                    <a:pt x="122" y="126"/>
                  </a:lnTo>
                  <a:lnTo>
                    <a:pt x="120" y="128"/>
                  </a:lnTo>
                  <a:lnTo>
                    <a:pt x="120" y="134"/>
                  </a:lnTo>
                  <a:lnTo>
                    <a:pt x="118" y="136"/>
                  </a:lnTo>
                  <a:lnTo>
                    <a:pt x="116" y="138"/>
                  </a:lnTo>
                  <a:lnTo>
                    <a:pt x="114" y="140"/>
                  </a:lnTo>
                  <a:lnTo>
                    <a:pt x="112" y="142"/>
                  </a:lnTo>
                  <a:lnTo>
                    <a:pt x="108" y="138"/>
                  </a:lnTo>
                  <a:lnTo>
                    <a:pt x="108" y="136"/>
                  </a:lnTo>
                  <a:lnTo>
                    <a:pt x="110" y="136"/>
                  </a:lnTo>
                  <a:lnTo>
                    <a:pt x="110" y="134"/>
                  </a:lnTo>
                  <a:lnTo>
                    <a:pt x="112" y="134"/>
                  </a:lnTo>
                  <a:lnTo>
                    <a:pt x="112" y="132"/>
                  </a:lnTo>
                  <a:lnTo>
                    <a:pt x="112" y="128"/>
                  </a:lnTo>
                  <a:lnTo>
                    <a:pt x="112" y="128"/>
                  </a:lnTo>
                  <a:lnTo>
                    <a:pt x="114" y="128"/>
                  </a:lnTo>
                  <a:lnTo>
                    <a:pt x="116" y="126"/>
                  </a:lnTo>
                  <a:lnTo>
                    <a:pt x="116" y="124"/>
                  </a:lnTo>
                  <a:lnTo>
                    <a:pt x="114" y="122"/>
                  </a:lnTo>
                  <a:lnTo>
                    <a:pt x="112" y="118"/>
                  </a:lnTo>
                  <a:lnTo>
                    <a:pt x="112" y="116"/>
                  </a:lnTo>
                  <a:lnTo>
                    <a:pt x="112" y="112"/>
                  </a:lnTo>
                  <a:lnTo>
                    <a:pt x="110" y="108"/>
                  </a:lnTo>
                  <a:lnTo>
                    <a:pt x="108" y="108"/>
                  </a:lnTo>
                  <a:lnTo>
                    <a:pt x="106" y="108"/>
                  </a:lnTo>
                  <a:lnTo>
                    <a:pt x="104" y="108"/>
                  </a:lnTo>
                  <a:lnTo>
                    <a:pt x="102" y="106"/>
                  </a:lnTo>
                  <a:lnTo>
                    <a:pt x="100" y="106"/>
                  </a:lnTo>
                  <a:lnTo>
                    <a:pt x="98" y="104"/>
                  </a:lnTo>
                  <a:lnTo>
                    <a:pt x="100" y="104"/>
                  </a:lnTo>
                  <a:lnTo>
                    <a:pt x="100" y="100"/>
                  </a:lnTo>
                  <a:lnTo>
                    <a:pt x="98" y="98"/>
                  </a:lnTo>
                  <a:lnTo>
                    <a:pt x="96" y="98"/>
                  </a:lnTo>
                  <a:lnTo>
                    <a:pt x="94" y="98"/>
                  </a:lnTo>
                  <a:lnTo>
                    <a:pt x="94" y="98"/>
                  </a:lnTo>
                  <a:lnTo>
                    <a:pt x="92" y="96"/>
                  </a:lnTo>
                  <a:lnTo>
                    <a:pt x="90" y="96"/>
                  </a:lnTo>
                  <a:lnTo>
                    <a:pt x="88" y="96"/>
                  </a:lnTo>
                  <a:lnTo>
                    <a:pt x="86" y="90"/>
                  </a:lnTo>
                  <a:lnTo>
                    <a:pt x="84" y="90"/>
                  </a:lnTo>
                  <a:lnTo>
                    <a:pt x="82" y="90"/>
                  </a:lnTo>
                  <a:lnTo>
                    <a:pt x="80" y="90"/>
                  </a:lnTo>
                  <a:lnTo>
                    <a:pt x="78" y="90"/>
                  </a:lnTo>
                  <a:lnTo>
                    <a:pt x="78" y="90"/>
                  </a:lnTo>
                  <a:lnTo>
                    <a:pt x="76" y="88"/>
                  </a:lnTo>
                  <a:lnTo>
                    <a:pt x="72" y="88"/>
                  </a:lnTo>
                  <a:lnTo>
                    <a:pt x="68" y="84"/>
                  </a:lnTo>
                  <a:lnTo>
                    <a:pt x="62" y="76"/>
                  </a:lnTo>
                  <a:lnTo>
                    <a:pt x="62" y="76"/>
                  </a:lnTo>
                  <a:lnTo>
                    <a:pt x="60" y="74"/>
                  </a:lnTo>
                  <a:lnTo>
                    <a:pt x="58" y="72"/>
                  </a:lnTo>
                  <a:lnTo>
                    <a:pt x="56" y="72"/>
                  </a:lnTo>
                  <a:lnTo>
                    <a:pt x="54" y="70"/>
                  </a:lnTo>
                  <a:lnTo>
                    <a:pt x="52" y="66"/>
                  </a:lnTo>
                  <a:lnTo>
                    <a:pt x="50" y="64"/>
                  </a:lnTo>
                  <a:lnTo>
                    <a:pt x="46" y="62"/>
                  </a:lnTo>
                  <a:lnTo>
                    <a:pt x="46" y="60"/>
                  </a:lnTo>
                  <a:lnTo>
                    <a:pt x="44" y="58"/>
                  </a:lnTo>
                  <a:lnTo>
                    <a:pt x="44" y="56"/>
                  </a:lnTo>
                  <a:lnTo>
                    <a:pt x="42" y="52"/>
                  </a:lnTo>
                  <a:lnTo>
                    <a:pt x="42" y="50"/>
                  </a:lnTo>
                  <a:lnTo>
                    <a:pt x="40" y="48"/>
                  </a:lnTo>
                  <a:lnTo>
                    <a:pt x="40" y="48"/>
                  </a:lnTo>
                  <a:lnTo>
                    <a:pt x="36" y="46"/>
                  </a:lnTo>
                  <a:lnTo>
                    <a:pt x="34" y="44"/>
                  </a:lnTo>
                  <a:lnTo>
                    <a:pt x="26" y="42"/>
                  </a:lnTo>
                  <a:lnTo>
                    <a:pt x="20" y="46"/>
                  </a:lnTo>
                  <a:lnTo>
                    <a:pt x="18" y="48"/>
                  </a:lnTo>
                  <a:lnTo>
                    <a:pt x="16" y="50"/>
                  </a:lnTo>
                  <a:lnTo>
                    <a:pt x="10" y="52"/>
                  </a:lnTo>
                  <a:close/>
                  <a:moveTo>
                    <a:pt x="20" y="92"/>
                  </a:moveTo>
                  <a:lnTo>
                    <a:pt x="20" y="92"/>
                  </a:lnTo>
                  <a:lnTo>
                    <a:pt x="22" y="92"/>
                  </a:lnTo>
                  <a:lnTo>
                    <a:pt x="22" y="90"/>
                  </a:lnTo>
                  <a:lnTo>
                    <a:pt x="22" y="90"/>
                  </a:lnTo>
                  <a:lnTo>
                    <a:pt x="20" y="90"/>
                  </a:lnTo>
                  <a:lnTo>
                    <a:pt x="20" y="92"/>
                  </a:lnTo>
                  <a:lnTo>
                    <a:pt x="20" y="92"/>
                  </a:lnTo>
                  <a:close/>
                  <a:moveTo>
                    <a:pt x="52" y="72"/>
                  </a:moveTo>
                  <a:lnTo>
                    <a:pt x="52" y="74"/>
                  </a:lnTo>
                  <a:lnTo>
                    <a:pt x="52" y="72"/>
                  </a:lnTo>
                  <a:lnTo>
                    <a:pt x="52" y="72"/>
                  </a:lnTo>
                  <a:close/>
                  <a:moveTo>
                    <a:pt x="42" y="66"/>
                  </a:moveTo>
                  <a:lnTo>
                    <a:pt x="40" y="68"/>
                  </a:lnTo>
                  <a:lnTo>
                    <a:pt x="42" y="68"/>
                  </a:lnTo>
                  <a:lnTo>
                    <a:pt x="44" y="66"/>
                  </a:lnTo>
                  <a:lnTo>
                    <a:pt x="46" y="66"/>
                  </a:lnTo>
                  <a:lnTo>
                    <a:pt x="46" y="66"/>
                  </a:lnTo>
                  <a:lnTo>
                    <a:pt x="44" y="64"/>
                  </a:lnTo>
                  <a:lnTo>
                    <a:pt x="44" y="64"/>
                  </a:lnTo>
                  <a:lnTo>
                    <a:pt x="42" y="66"/>
                  </a:lnTo>
                  <a:close/>
                  <a:moveTo>
                    <a:pt x="26" y="126"/>
                  </a:moveTo>
                  <a:lnTo>
                    <a:pt x="28" y="126"/>
                  </a:lnTo>
                  <a:lnTo>
                    <a:pt x="28" y="126"/>
                  </a:lnTo>
                  <a:lnTo>
                    <a:pt x="30" y="126"/>
                  </a:lnTo>
                  <a:lnTo>
                    <a:pt x="30" y="122"/>
                  </a:lnTo>
                  <a:lnTo>
                    <a:pt x="32" y="120"/>
                  </a:lnTo>
                  <a:lnTo>
                    <a:pt x="34" y="120"/>
                  </a:lnTo>
                  <a:lnTo>
                    <a:pt x="36" y="122"/>
                  </a:lnTo>
                  <a:lnTo>
                    <a:pt x="36" y="122"/>
                  </a:lnTo>
                  <a:lnTo>
                    <a:pt x="38" y="120"/>
                  </a:lnTo>
                  <a:lnTo>
                    <a:pt x="38" y="116"/>
                  </a:lnTo>
                  <a:lnTo>
                    <a:pt x="38" y="114"/>
                  </a:lnTo>
                  <a:lnTo>
                    <a:pt x="36" y="110"/>
                  </a:lnTo>
                  <a:lnTo>
                    <a:pt x="38" y="106"/>
                  </a:lnTo>
                  <a:lnTo>
                    <a:pt x="36" y="102"/>
                  </a:lnTo>
                  <a:lnTo>
                    <a:pt x="38" y="100"/>
                  </a:lnTo>
                  <a:lnTo>
                    <a:pt x="38" y="98"/>
                  </a:lnTo>
                  <a:lnTo>
                    <a:pt x="38" y="96"/>
                  </a:lnTo>
                  <a:lnTo>
                    <a:pt x="36" y="94"/>
                  </a:lnTo>
                  <a:lnTo>
                    <a:pt x="34" y="90"/>
                  </a:lnTo>
                  <a:lnTo>
                    <a:pt x="34" y="92"/>
                  </a:lnTo>
                  <a:lnTo>
                    <a:pt x="30" y="90"/>
                  </a:lnTo>
                  <a:lnTo>
                    <a:pt x="28" y="90"/>
                  </a:lnTo>
                  <a:lnTo>
                    <a:pt x="24" y="96"/>
                  </a:lnTo>
                  <a:lnTo>
                    <a:pt x="22" y="96"/>
                  </a:lnTo>
                  <a:lnTo>
                    <a:pt x="20" y="94"/>
                  </a:lnTo>
                  <a:lnTo>
                    <a:pt x="20" y="98"/>
                  </a:lnTo>
                  <a:lnTo>
                    <a:pt x="20" y="98"/>
                  </a:lnTo>
                  <a:lnTo>
                    <a:pt x="22" y="100"/>
                  </a:lnTo>
                  <a:lnTo>
                    <a:pt x="22" y="102"/>
                  </a:lnTo>
                  <a:lnTo>
                    <a:pt x="24" y="104"/>
                  </a:lnTo>
                  <a:lnTo>
                    <a:pt x="24" y="106"/>
                  </a:lnTo>
                  <a:lnTo>
                    <a:pt x="22" y="108"/>
                  </a:lnTo>
                  <a:lnTo>
                    <a:pt x="22" y="110"/>
                  </a:lnTo>
                  <a:lnTo>
                    <a:pt x="24" y="110"/>
                  </a:lnTo>
                  <a:lnTo>
                    <a:pt x="24" y="112"/>
                  </a:lnTo>
                  <a:lnTo>
                    <a:pt x="24" y="114"/>
                  </a:lnTo>
                  <a:lnTo>
                    <a:pt x="22" y="118"/>
                  </a:lnTo>
                  <a:lnTo>
                    <a:pt x="24" y="118"/>
                  </a:lnTo>
                  <a:lnTo>
                    <a:pt x="24" y="124"/>
                  </a:lnTo>
                  <a:lnTo>
                    <a:pt x="26" y="126"/>
                  </a:lnTo>
                  <a:close/>
                  <a:moveTo>
                    <a:pt x="104" y="158"/>
                  </a:moveTo>
                  <a:lnTo>
                    <a:pt x="104" y="156"/>
                  </a:lnTo>
                  <a:lnTo>
                    <a:pt x="106" y="154"/>
                  </a:lnTo>
                  <a:lnTo>
                    <a:pt x="106" y="152"/>
                  </a:lnTo>
                  <a:lnTo>
                    <a:pt x="102" y="148"/>
                  </a:lnTo>
                  <a:lnTo>
                    <a:pt x="106" y="142"/>
                  </a:lnTo>
                  <a:lnTo>
                    <a:pt x="106" y="140"/>
                  </a:lnTo>
                  <a:lnTo>
                    <a:pt x="108" y="136"/>
                  </a:lnTo>
                  <a:lnTo>
                    <a:pt x="106" y="134"/>
                  </a:lnTo>
                  <a:lnTo>
                    <a:pt x="102" y="138"/>
                  </a:lnTo>
                  <a:lnTo>
                    <a:pt x="102" y="138"/>
                  </a:lnTo>
                  <a:lnTo>
                    <a:pt x="98" y="136"/>
                  </a:lnTo>
                  <a:lnTo>
                    <a:pt x="96" y="138"/>
                  </a:lnTo>
                  <a:lnTo>
                    <a:pt x="90" y="138"/>
                  </a:lnTo>
                  <a:lnTo>
                    <a:pt x="86" y="140"/>
                  </a:lnTo>
                  <a:lnTo>
                    <a:pt x="82" y="140"/>
                  </a:lnTo>
                  <a:lnTo>
                    <a:pt x="80" y="138"/>
                  </a:lnTo>
                  <a:lnTo>
                    <a:pt x="78" y="138"/>
                  </a:lnTo>
                  <a:lnTo>
                    <a:pt x="76" y="140"/>
                  </a:lnTo>
                  <a:lnTo>
                    <a:pt x="76" y="138"/>
                  </a:lnTo>
                  <a:lnTo>
                    <a:pt x="72" y="140"/>
                  </a:lnTo>
                  <a:lnTo>
                    <a:pt x="72" y="144"/>
                  </a:lnTo>
                  <a:lnTo>
                    <a:pt x="74" y="146"/>
                  </a:lnTo>
                  <a:lnTo>
                    <a:pt x="78" y="146"/>
                  </a:lnTo>
                  <a:lnTo>
                    <a:pt x="82" y="148"/>
                  </a:lnTo>
                  <a:lnTo>
                    <a:pt x="84" y="148"/>
                  </a:lnTo>
                  <a:lnTo>
                    <a:pt x="86" y="152"/>
                  </a:lnTo>
                  <a:lnTo>
                    <a:pt x="92" y="154"/>
                  </a:lnTo>
                  <a:lnTo>
                    <a:pt x="94" y="152"/>
                  </a:lnTo>
                  <a:lnTo>
                    <a:pt x="96" y="154"/>
                  </a:lnTo>
                  <a:lnTo>
                    <a:pt x="96" y="156"/>
                  </a:lnTo>
                  <a:lnTo>
                    <a:pt x="102" y="160"/>
                  </a:lnTo>
                  <a:lnTo>
                    <a:pt x="104" y="15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2" name="Israel">
              <a:extLst>
                <a:ext uri="{FF2B5EF4-FFF2-40B4-BE49-F238E27FC236}">
                  <a16:creationId xmlns:a16="http://schemas.microsoft.com/office/drawing/2014/main" id="{39A3510D-8961-452D-A5C6-7042F6015B39}"/>
                </a:ext>
              </a:extLst>
            </p:cNvPr>
            <p:cNvSpPr>
              <a:spLocks/>
            </p:cNvSpPr>
            <p:nvPr/>
          </p:nvSpPr>
          <p:spPr bwMode="auto">
            <a:xfrm>
              <a:off x="6693125" y="3602333"/>
              <a:ext cx="38277" cy="103348"/>
            </a:xfrm>
            <a:custGeom>
              <a:avLst/>
              <a:gdLst>
                <a:gd name="T0" fmla="*/ 12 w 20"/>
                <a:gd name="T1" fmla="*/ 54 h 54"/>
                <a:gd name="T2" fmla="*/ 14 w 20"/>
                <a:gd name="T3" fmla="*/ 52 h 54"/>
                <a:gd name="T4" fmla="*/ 14 w 20"/>
                <a:gd name="T5" fmla="*/ 52 h 54"/>
                <a:gd name="T6" fmla="*/ 14 w 20"/>
                <a:gd name="T7" fmla="*/ 50 h 54"/>
                <a:gd name="T8" fmla="*/ 14 w 20"/>
                <a:gd name="T9" fmla="*/ 48 h 54"/>
                <a:gd name="T10" fmla="*/ 14 w 20"/>
                <a:gd name="T11" fmla="*/ 46 h 54"/>
                <a:gd name="T12" fmla="*/ 16 w 20"/>
                <a:gd name="T13" fmla="*/ 42 h 54"/>
                <a:gd name="T14" fmla="*/ 16 w 20"/>
                <a:gd name="T15" fmla="*/ 40 h 54"/>
                <a:gd name="T16" fmla="*/ 16 w 20"/>
                <a:gd name="T17" fmla="*/ 40 h 54"/>
                <a:gd name="T18" fmla="*/ 16 w 20"/>
                <a:gd name="T19" fmla="*/ 36 h 54"/>
                <a:gd name="T20" fmla="*/ 18 w 20"/>
                <a:gd name="T21" fmla="*/ 34 h 54"/>
                <a:gd name="T22" fmla="*/ 18 w 20"/>
                <a:gd name="T23" fmla="*/ 32 h 54"/>
                <a:gd name="T24" fmla="*/ 18 w 20"/>
                <a:gd name="T25" fmla="*/ 26 h 54"/>
                <a:gd name="T26" fmla="*/ 16 w 20"/>
                <a:gd name="T27" fmla="*/ 26 h 54"/>
                <a:gd name="T28" fmla="*/ 14 w 20"/>
                <a:gd name="T29" fmla="*/ 26 h 54"/>
                <a:gd name="T30" fmla="*/ 14 w 20"/>
                <a:gd name="T31" fmla="*/ 28 h 54"/>
                <a:gd name="T32" fmla="*/ 12 w 20"/>
                <a:gd name="T33" fmla="*/ 26 h 54"/>
                <a:gd name="T34" fmla="*/ 12 w 20"/>
                <a:gd name="T35" fmla="*/ 22 h 54"/>
                <a:gd name="T36" fmla="*/ 12 w 20"/>
                <a:gd name="T37" fmla="*/ 16 h 54"/>
                <a:gd name="T38" fmla="*/ 12 w 20"/>
                <a:gd name="T39" fmla="*/ 16 h 54"/>
                <a:gd name="T40" fmla="*/ 12 w 20"/>
                <a:gd name="T41" fmla="*/ 12 h 54"/>
                <a:gd name="T42" fmla="*/ 16 w 20"/>
                <a:gd name="T43" fmla="*/ 12 h 54"/>
                <a:gd name="T44" fmla="*/ 16 w 20"/>
                <a:gd name="T45" fmla="*/ 14 h 54"/>
                <a:gd name="T46" fmla="*/ 16 w 20"/>
                <a:gd name="T47" fmla="*/ 14 h 54"/>
                <a:gd name="T48" fmla="*/ 18 w 20"/>
                <a:gd name="T49" fmla="*/ 14 h 54"/>
                <a:gd name="T50" fmla="*/ 18 w 20"/>
                <a:gd name="T51" fmla="*/ 12 h 54"/>
                <a:gd name="T52" fmla="*/ 18 w 20"/>
                <a:gd name="T53" fmla="*/ 12 h 54"/>
                <a:gd name="T54" fmla="*/ 18 w 20"/>
                <a:gd name="T55" fmla="*/ 10 h 54"/>
                <a:gd name="T56" fmla="*/ 18 w 20"/>
                <a:gd name="T57" fmla="*/ 8 h 54"/>
                <a:gd name="T58" fmla="*/ 18 w 20"/>
                <a:gd name="T59" fmla="*/ 6 h 54"/>
                <a:gd name="T60" fmla="*/ 18 w 20"/>
                <a:gd name="T61" fmla="*/ 2 h 54"/>
                <a:gd name="T62" fmla="*/ 20 w 20"/>
                <a:gd name="T63" fmla="*/ 0 h 54"/>
                <a:gd name="T64" fmla="*/ 18 w 20"/>
                <a:gd name="T65" fmla="*/ 0 h 54"/>
                <a:gd name="T66" fmla="*/ 16 w 20"/>
                <a:gd name="T67" fmla="*/ 2 h 54"/>
                <a:gd name="T68" fmla="*/ 14 w 20"/>
                <a:gd name="T69" fmla="*/ 4 h 54"/>
                <a:gd name="T70" fmla="*/ 12 w 20"/>
                <a:gd name="T71" fmla="*/ 2 h 54"/>
                <a:gd name="T72" fmla="*/ 8 w 20"/>
                <a:gd name="T73" fmla="*/ 6 h 54"/>
                <a:gd name="T74" fmla="*/ 8 w 20"/>
                <a:gd name="T75" fmla="*/ 14 h 54"/>
                <a:gd name="T76" fmla="*/ 4 w 20"/>
                <a:gd name="T77" fmla="*/ 22 h 54"/>
                <a:gd name="T78" fmla="*/ 0 w 20"/>
                <a:gd name="T79" fmla="*/ 28 h 54"/>
                <a:gd name="T80" fmla="*/ 2 w 20"/>
                <a:gd name="T81" fmla="*/ 28 h 54"/>
                <a:gd name="T82" fmla="*/ 4 w 20"/>
                <a:gd name="T83" fmla="*/ 32 h 54"/>
                <a:gd name="T84" fmla="*/ 6 w 20"/>
                <a:gd name="T85" fmla="*/ 36 h 54"/>
                <a:gd name="T86" fmla="*/ 10 w 20"/>
                <a:gd name="T87" fmla="*/ 42 h 54"/>
                <a:gd name="T88" fmla="*/ 12 w 20"/>
                <a:gd name="T89" fmla="*/ 48 h 54"/>
                <a:gd name="T90" fmla="*/ 10 w 20"/>
                <a:gd name="T91" fmla="*/ 50 h 54"/>
                <a:gd name="T92" fmla="*/ 12 w 20"/>
                <a:gd name="T9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54">
                  <a:moveTo>
                    <a:pt x="12" y="54"/>
                  </a:moveTo>
                  <a:lnTo>
                    <a:pt x="14" y="52"/>
                  </a:lnTo>
                  <a:lnTo>
                    <a:pt x="14" y="52"/>
                  </a:lnTo>
                  <a:lnTo>
                    <a:pt x="14" y="50"/>
                  </a:lnTo>
                  <a:lnTo>
                    <a:pt x="14" y="48"/>
                  </a:lnTo>
                  <a:lnTo>
                    <a:pt x="14" y="46"/>
                  </a:lnTo>
                  <a:lnTo>
                    <a:pt x="16" y="42"/>
                  </a:lnTo>
                  <a:lnTo>
                    <a:pt x="16" y="40"/>
                  </a:lnTo>
                  <a:lnTo>
                    <a:pt x="16" y="40"/>
                  </a:lnTo>
                  <a:lnTo>
                    <a:pt x="16" y="36"/>
                  </a:lnTo>
                  <a:lnTo>
                    <a:pt x="18" y="34"/>
                  </a:lnTo>
                  <a:lnTo>
                    <a:pt x="18" y="32"/>
                  </a:lnTo>
                  <a:lnTo>
                    <a:pt x="18" y="26"/>
                  </a:lnTo>
                  <a:lnTo>
                    <a:pt x="16" y="26"/>
                  </a:lnTo>
                  <a:lnTo>
                    <a:pt x="14" y="26"/>
                  </a:lnTo>
                  <a:lnTo>
                    <a:pt x="14" y="28"/>
                  </a:lnTo>
                  <a:lnTo>
                    <a:pt x="12" y="26"/>
                  </a:lnTo>
                  <a:lnTo>
                    <a:pt x="12" y="22"/>
                  </a:lnTo>
                  <a:lnTo>
                    <a:pt x="12" y="16"/>
                  </a:lnTo>
                  <a:lnTo>
                    <a:pt x="12" y="16"/>
                  </a:lnTo>
                  <a:lnTo>
                    <a:pt x="12" y="12"/>
                  </a:lnTo>
                  <a:lnTo>
                    <a:pt x="16" y="12"/>
                  </a:lnTo>
                  <a:lnTo>
                    <a:pt x="16" y="14"/>
                  </a:lnTo>
                  <a:lnTo>
                    <a:pt x="16" y="14"/>
                  </a:lnTo>
                  <a:lnTo>
                    <a:pt x="18" y="14"/>
                  </a:lnTo>
                  <a:lnTo>
                    <a:pt x="18" y="12"/>
                  </a:lnTo>
                  <a:lnTo>
                    <a:pt x="18" y="12"/>
                  </a:lnTo>
                  <a:lnTo>
                    <a:pt x="18" y="10"/>
                  </a:lnTo>
                  <a:lnTo>
                    <a:pt x="18" y="8"/>
                  </a:lnTo>
                  <a:lnTo>
                    <a:pt x="18" y="6"/>
                  </a:lnTo>
                  <a:lnTo>
                    <a:pt x="18" y="2"/>
                  </a:lnTo>
                  <a:lnTo>
                    <a:pt x="20" y="0"/>
                  </a:lnTo>
                  <a:lnTo>
                    <a:pt x="18" y="0"/>
                  </a:lnTo>
                  <a:lnTo>
                    <a:pt x="16" y="2"/>
                  </a:lnTo>
                  <a:lnTo>
                    <a:pt x="14" y="4"/>
                  </a:lnTo>
                  <a:lnTo>
                    <a:pt x="12" y="2"/>
                  </a:lnTo>
                  <a:lnTo>
                    <a:pt x="8" y="6"/>
                  </a:lnTo>
                  <a:lnTo>
                    <a:pt x="8" y="14"/>
                  </a:lnTo>
                  <a:lnTo>
                    <a:pt x="4" y="22"/>
                  </a:lnTo>
                  <a:lnTo>
                    <a:pt x="0" y="28"/>
                  </a:lnTo>
                  <a:lnTo>
                    <a:pt x="2" y="28"/>
                  </a:lnTo>
                  <a:lnTo>
                    <a:pt x="4" y="32"/>
                  </a:lnTo>
                  <a:lnTo>
                    <a:pt x="6" y="36"/>
                  </a:lnTo>
                  <a:lnTo>
                    <a:pt x="10" y="42"/>
                  </a:lnTo>
                  <a:lnTo>
                    <a:pt x="12" y="48"/>
                  </a:lnTo>
                  <a:lnTo>
                    <a:pt x="10" y="50"/>
                  </a:lnTo>
                  <a:lnTo>
                    <a:pt x="12" y="5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3" name="Ireland">
              <a:extLst>
                <a:ext uri="{FF2B5EF4-FFF2-40B4-BE49-F238E27FC236}">
                  <a16:creationId xmlns:a16="http://schemas.microsoft.com/office/drawing/2014/main" id="{FD3BE736-BED4-4CDE-B50F-611AEED65CC9}"/>
                </a:ext>
              </a:extLst>
            </p:cNvPr>
            <p:cNvSpPr>
              <a:spLocks/>
            </p:cNvSpPr>
            <p:nvPr/>
          </p:nvSpPr>
          <p:spPr bwMode="auto">
            <a:xfrm>
              <a:off x="5694089" y="2959276"/>
              <a:ext cx="95693" cy="122487"/>
            </a:xfrm>
            <a:custGeom>
              <a:avLst/>
              <a:gdLst>
                <a:gd name="T0" fmla="*/ 20 w 50"/>
                <a:gd name="T1" fmla="*/ 64 h 64"/>
                <a:gd name="T2" fmla="*/ 24 w 50"/>
                <a:gd name="T3" fmla="*/ 58 h 64"/>
                <a:gd name="T4" fmla="*/ 28 w 50"/>
                <a:gd name="T5" fmla="*/ 58 h 64"/>
                <a:gd name="T6" fmla="*/ 38 w 50"/>
                <a:gd name="T7" fmla="*/ 54 h 64"/>
                <a:gd name="T8" fmla="*/ 40 w 50"/>
                <a:gd name="T9" fmla="*/ 54 h 64"/>
                <a:gd name="T10" fmla="*/ 44 w 50"/>
                <a:gd name="T11" fmla="*/ 50 h 64"/>
                <a:gd name="T12" fmla="*/ 46 w 50"/>
                <a:gd name="T13" fmla="*/ 46 h 64"/>
                <a:gd name="T14" fmla="*/ 48 w 50"/>
                <a:gd name="T15" fmla="*/ 36 h 64"/>
                <a:gd name="T16" fmla="*/ 48 w 50"/>
                <a:gd name="T17" fmla="*/ 32 h 64"/>
                <a:gd name="T18" fmla="*/ 46 w 50"/>
                <a:gd name="T19" fmla="*/ 24 h 64"/>
                <a:gd name="T20" fmla="*/ 44 w 50"/>
                <a:gd name="T21" fmla="*/ 22 h 64"/>
                <a:gd name="T22" fmla="*/ 38 w 50"/>
                <a:gd name="T23" fmla="*/ 16 h 64"/>
                <a:gd name="T24" fmla="*/ 34 w 50"/>
                <a:gd name="T25" fmla="*/ 20 h 64"/>
                <a:gd name="T26" fmla="*/ 34 w 50"/>
                <a:gd name="T27" fmla="*/ 10 h 64"/>
                <a:gd name="T28" fmla="*/ 36 w 50"/>
                <a:gd name="T29" fmla="*/ 6 h 64"/>
                <a:gd name="T30" fmla="*/ 40 w 50"/>
                <a:gd name="T31" fmla="*/ 2 h 64"/>
                <a:gd name="T32" fmla="*/ 36 w 50"/>
                <a:gd name="T33" fmla="*/ 2 h 64"/>
                <a:gd name="T34" fmla="*/ 34 w 50"/>
                <a:gd name="T35" fmla="*/ 6 h 64"/>
                <a:gd name="T36" fmla="*/ 34 w 50"/>
                <a:gd name="T37" fmla="*/ 2 h 64"/>
                <a:gd name="T38" fmla="*/ 30 w 50"/>
                <a:gd name="T39" fmla="*/ 2 h 64"/>
                <a:gd name="T40" fmla="*/ 26 w 50"/>
                <a:gd name="T41" fmla="*/ 4 h 64"/>
                <a:gd name="T42" fmla="*/ 26 w 50"/>
                <a:gd name="T43" fmla="*/ 8 h 64"/>
                <a:gd name="T44" fmla="*/ 24 w 50"/>
                <a:gd name="T45" fmla="*/ 8 h 64"/>
                <a:gd name="T46" fmla="*/ 24 w 50"/>
                <a:gd name="T47" fmla="*/ 12 h 64"/>
                <a:gd name="T48" fmla="*/ 28 w 50"/>
                <a:gd name="T49" fmla="*/ 12 h 64"/>
                <a:gd name="T50" fmla="*/ 22 w 50"/>
                <a:gd name="T51" fmla="*/ 16 h 64"/>
                <a:gd name="T52" fmla="*/ 16 w 50"/>
                <a:gd name="T53" fmla="*/ 18 h 64"/>
                <a:gd name="T54" fmla="*/ 10 w 50"/>
                <a:gd name="T55" fmla="*/ 16 h 64"/>
                <a:gd name="T56" fmla="*/ 8 w 50"/>
                <a:gd name="T57" fmla="*/ 18 h 64"/>
                <a:gd name="T58" fmla="*/ 10 w 50"/>
                <a:gd name="T59" fmla="*/ 22 h 64"/>
                <a:gd name="T60" fmla="*/ 4 w 50"/>
                <a:gd name="T61" fmla="*/ 22 h 64"/>
                <a:gd name="T62" fmla="*/ 12 w 50"/>
                <a:gd name="T63" fmla="*/ 24 h 64"/>
                <a:gd name="T64" fmla="*/ 8 w 50"/>
                <a:gd name="T65" fmla="*/ 28 h 64"/>
                <a:gd name="T66" fmla="*/ 6 w 50"/>
                <a:gd name="T67" fmla="*/ 30 h 64"/>
                <a:gd name="T68" fmla="*/ 8 w 50"/>
                <a:gd name="T69" fmla="*/ 32 h 64"/>
                <a:gd name="T70" fmla="*/ 18 w 50"/>
                <a:gd name="T71" fmla="*/ 36 h 64"/>
                <a:gd name="T72" fmla="*/ 12 w 50"/>
                <a:gd name="T73" fmla="*/ 40 h 64"/>
                <a:gd name="T74" fmla="*/ 6 w 50"/>
                <a:gd name="T75" fmla="*/ 46 h 64"/>
                <a:gd name="T76" fmla="*/ 12 w 50"/>
                <a:gd name="T77" fmla="*/ 46 h 64"/>
                <a:gd name="T78" fmla="*/ 16 w 50"/>
                <a:gd name="T79" fmla="*/ 44 h 64"/>
                <a:gd name="T80" fmla="*/ 10 w 50"/>
                <a:gd name="T81" fmla="*/ 46 h 64"/>
                <a:gd name="T82" fmla="*/ 8 w 50"/>
                <a:gd name="T83" fmla="*/ 50 h 64"/>
                <a:gd name="T84" fmla="*/ 6 w 50"/>
                <a:gd name="T85" fmla="*/ 52 h 64"/>
                <a:gd name="T86" fmla="*/ 2 w 50"/>
                <a:gd name="T87" fmla="*/ 50 h 64"/>
                <a:gd name="T88" fmla="*/ 8 w 50"/>
                <a:gd name="T89" fmla="*/ 52 h 64"/>
                <a:gd name="T90" fmla="*/ 0 w 50"/>
                <a:gd name="T91" fmla="*/ 58 h 64"/>
                <a:gd name="T92" fmla="*/ 8 w 50"/>
                <a:gd name="T93" fmla="*/ 58 h 64"/>
                <a:gd name="T94" fmla="*/ 6 w 50"/>
                <a:gd name="T95" fmla="*/ 62 h 64"/>
                <a:gd name="T96" fmla="*/ 6 w 50"/>
                <a:gd name="T97" fmla="*/ 64 h 64"/>
                <a:gd name="T98" fmla="*/ 10 w 50"/>
                <a:gd name="T9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64">
                  <a:moveTo>
                    <a:pt x="12" y="64"/>
                  </a:moveTo>
                  <a:lnTo>
                    <a:pt x="16" y="64"/>
                  </a:lnTo>
                  <a:lnTo>
                    <a:pt x="20" y="64"/>
                  </a:lnTo>
                  <a:lnTo>
                    <a:pt x="22" y="60"/>
                  </a:lnTo>
                  <a:lnTo>
                    <a:pt x="22" y="58"/>
                  </a:lnTo>
                  <a:lnTo>
                    <a:pt x="24" y="58"/>
                  </a:lnTo>
                  <a:lnTo>
                    <a:pt x="24" y="60"/>
                  </a:lnTo>
                  <a:lnTo>
                    <a:pt x="26" y="60"/>
                  </a:lnTo>
                  <a:lnTo>
                    <a:pt x="28" y="58"/>
                  </a:lnTo>
                  <a:lnTo>
                    <a:pt x="30" y="58"/>
                  </a:lnTo>
                  <a:lnTo>
                    <a:pt x="30" y="56"/>
                  </a:lnTo>
                  <a:lnTo>
                    <a:pt x="38" y="54"/>
                  </a:lnTo>
                  <a:lnTo>
                    <a:pt x="38" y="54"/>
                  </a:lnTo>
                  <a:lnTo>
                    <a:pt x="40" y="56"/>
                  </a:lnTo>
                  <a:lnTo>
                    <a:pt x="40" y="54"/>
                  </a:lnTo>
                  <a:lnTo>
                    <a:pt x="42" y="54"/>
                  </a:lnTo>
                  <a:lnTo>
                    <a:pt x="46" y="54"/>
                  </a:lnTo>
                  <a:lnTo>
                    <a:pt x="44" y="50"/>
                  </a:lnTo>
                  <a:lnTo>
                    <a:pt x="44" y="50"/>
                  </a:lnTo>
                  <a:lnTo>
                    <a:pt x="46" y="48"/>
                  </a:lnTo>
                  <a:lnTo>
                    <a:pt x="46" y="46"/>
                  </a:lnTo>
                  <a:lnTo>
                    <a:pt x="48" y="44"/>
                  </a:lnTo>
                  <a:lnTo>
                    <a:pt x="50" y="42"/>
                  </a:lnTo>
                  <a:lnTo>
                    <a:pt x="48" y="36"/>
                  </a:lnTo>
                  <a:lnTo>
                    <a:pt x="46" y="36"/>
                  </a:lnTo>
                  <a:lnTo>
                    <a:pt x="48" y="34"/>
                  </a:lnTo>
                  <a:lnTo>
                    <a:pt x="48" y="32"/>
                  </a:lnTo>
                  <a:lnTo>
                    <a:pt x="46" y="30"/>
                  </a:lnTo>
                  <a:lnTo>
                    <a:pt x="48" y="26"/>
                  </a:lnTo>
                  <a:lnTo>
                    <a:pt x="46" y="24"/>
                  </a:lnTo>
                  <a:lnTo>
                    <a:pt x="46" y="24"/>
                  </a:lnTo>
                  <a:lnTo>
                    <a:pt x="48" y="24"/>
                  </a:lnTo>
                  <a:lnTo>
                    <a:pt x="44" y="22"/>
                  </a:lnTo>
                  <a:lnTo>
                    <a:pt x="44" y="22"/>
                  </a:lnTo>
                  <a:lnTo>
                    <a:pt x="42" y="16"/>
                  </a:lnTo>
                  <a:lnTo>
                    <a:pt x="38" y="16"/>
                  </a:lnTo>
                  <a:lnTo>
                    <a:pt x="36" y="16"/>
                  </a:lnTo>
                  <a:lnTo>
                    <a:pt x="36" y="20"/>
                  </a:lnTo>
                  <a:lnTo>
                    <a:pt x="34" y="20"/>
                  </a:lnTo>
                  <a:lnTo>
                    <a:pt x="28" y="16"/>
                  </a:lnTo>
                  <a:lnTo>
                    <a:pt x="30" y="10"/>
                  </a:lnTo>
                  <a:lnTo>
                    <a:pt x="34" y="10"/>
                  </a:lnTo>
                  <a:lnTo>
                    <a:pt x="34" y="8"/>
                  </a:lnTo>
                  <a:lnTo>
                    <a:pt x="36" y="6"/>
                  </a:lnTo>
                  <a:lnTo>
                    <a:pt x="36" y="6"/>
                  </a:lnTo>
                  <a:lnTo>
                    <a:pt x="36" y="6"/>
                  </a:lnTo>
                  <a:lnTo>
                    <a:pt x="38" y="4"/>
                  </a:lnTo>
                  <a:lnTo>
                    <a:pt x="40" y="2"/>
                  </a:lnTo>
                  <a:lnTo>
                    <a:pt x="38" y="2"/>
                  </a:lnTo>
                  <a:lnTo>
                    <a:pt x="36" y="0"/>
                  </a:lnTo>
                  <a:lnTo>
                    <a:pt x="36" y="2"/>
                  </a:lnTo>
                  <a:lnTo>
                    <a:pt x="34" y="2"/>
                  </a:lnTo>
                  <a:lnTo>
                    <a:pt x="36" y="4"/>
                  </a:lnTo>
                  <a:lnTo>
                    <a:pt x="34" y="6"/>
                  </a:lnTo>
                  <a:lnTo>
                    <a:pt x="34" y="4"/>
                  </a:lnTo>
                  <a:lnTo>
                    <a:pt x="34" y="4"/>
                  </a:lnTo>
                  <a:lnTo>
                    <a:pt x="34" y="2"/>
                  </a:lnTo>
                  <a:lnTo>
                    <a:pt x="32" y="2"/>
                  </a:lnTo>
                  <a:lnTo>
                    <a:pt x="32" y="2"/>
                  </a:lnTo>
                  <a:lnTo>
                    <a:pt x="30" y="2"/>
                  </a:lnTo>
                  <a:lnTo>
                    <a:pt x="30" y="2"/>
                  </a:lnTo>
                  <a:lnTo>
                    <a:pt x="26" y="2"/>
                  </a:lnTo>
                  <a:lnTo>
                    <a:pt x="26" y="4"/>
                  </a:lnTo>
                  <a:lnTo>
                    <a:pt x="26" y="4"/>
                  </a:lnTo>
                  <a:lnTo>
                    <a:pt x="24" y="6"/>
                  </a:lnTo>
                  <a:lnTo>
                    <a:pt x="26" y="8"/>
                  </a:lnTo>
                  <a:lnTo>
                    <a:pt x="26" y="8"/>
                  </a:lnTo>
                  <a:lnTo>
                    <a:pt x="24" y="8"/>
                  </a:lnTo>
                  <a:lnTo>
                    <a:pt x="24" y="8"/>
                  </a:lnTo>
                  <a:lnTo>
                    <a:pt x="22" y="10"/>
                  </a:lnTo>
                  <a:lnTo>
                    <a:pt x="22" y="12"/>
                  </a:lnTo>
                  <a:lnTo>
                    <a:pt x="24" y="12"/>
                  </a:lnTo>
                  <a:lnTo>
                    <a:pt x="24" y="12"/>
                  </a:lnTo>
                  <a:lnTo>
                    <a:pt x="26" y="12"/>
                  </a:lnTo>
                  <a:lnTo>
                    <a:pt x="28" y="12"/>
                  </a:lnTo>
                  <a:lnTo>
                    <a:pt x="26" y="14"/>
                  </a:lnTo>
                  <a:lnTo>
                    <a:pt x="22" y="16"/>
                  </a:lnTo>
                  <a:lnTo>
                    <a:pt x="22" y="16"/>
                  </a:lnTo>
                  <a:lnTo>
                    <a:pt x="20" y="18"/>
                  </a:lnTo>
                  <a:lnTo>
                    <a:pt x="18" y="16"/>
                  </a:lnTo>
                  <a:lnTo>
                    <a:pt x="16" y="18"/>
                  </a:lnTo>
                  <a:lnTo>
                    <a:pt x="16" y="16"/>
                  </a:lnTo>
                  <a:lnTo>
                    <a:pt x="10" y="16"/>
                  </a:lnTo>
                  <a:lnTo>
                    <a:pt x="10" y="16"/>
                  </a:lnTo>
                  <a:lnTo>
                    <a:pt x="6" y="16"/>
                  </a:lnTo>
                  <a:lnTo>
                    <a:pt x="6" y="20"/>
                  </a:lnTo>
                  <a:lnTo>
                    <a:pt x="8" y="18"/>
                  </a:lnTo>
                  <a:lnTo>
                    <a:pt x="8" y="20"/>
                  </a:lnTo>
                  <a:lnTo>
                    <a:pt x="8" y="20"/>
                  </a:lnTo>
                  <a:lnTo>
                    <a:pt x="10" y="22"/>
                  </a:lnTo>
                  <a:lnTo>
                    <a:pt x="8" y="22"/>
                  </a:lnTo>
                  <a:lnTo>
                    <a:pt x="8" y="22"/>
                  </a:lnTo>
                  <a:lnTo>
                    <a:pt x="4" y="22"/>
                  </a:lnTo>
                  <a:lnTo>
                    <a:pt x="8" y="24"/>
                  </a:lnTo>
                  <a:lnTo>
                    <a:pt x="10" y="22"/>
                  </a:lnTo>
                  <a:lnTo>
                    <a:pt x="12" y="24"/>
                  </a:lnTo>
                  <a:lnTo>
                    <a:pt x="8" y="26"/>
                  </a:lnTo>
                  <a:lnTo>
                    <a:pt x="8" y="26"/>
                  </a:lnTo>
                  <a:lnTo>
                    <a:pt x="8" y="28"/>
                  </a:lnTo>
                  <a:lnTo>
                    <a:pt x="6" y="28"/>
                  </a:lnTo>
                  <a:lnTo>
                    <a:pt x="6" y="30"/>
                  </a:lnTo>
                  <a:lnTo>
                    <a:pt x="6" y="30"/>
                  </a:lnTo>
                  <a:lnTo>
                    <a:pt x="8" y="32"/>
                  </a:lnTo>
                  <a:lnTo>
                    <a:pt x="8" y="32"/>
                  </a:lnTo>
                  <a:lnTo>
                    <a:pt x="8" y="32"/>
                  </a:lnTo>
                  <a:lnTo>
                    <a:pt x="10" y="32"/>
                  </a:lnTo>
                  <a:lnTo>
                    <a:pt x="10" y="36"/>
                  </a:lnTo>
                  <a:lnTo>
                    <a:pt x="18" y="36"/>
                  </a:lnTo>
                  <a:lnTo>
                    <a:pt x="16" y="36"/>
                  </a:lnTo>
                  <a:lnTo>
                    <a:pt x="14" y="36"/>
                  </a:lnTo>
                  <a:lnTo>
                    <a:pt x="12" y="40"/>
                  </a:lnTo>
                  <a:lnTo>
                    <a:pt x="12" y="40"/>
                  </a:lnTo>
                  <a:lnTo>
                    <a:pt x="10" y="44"/>
                  </a:lnTo>
                  <a:lnTo>
                    <a:pt x="6" y="46"/>
                  </a:lnTo>
                  <a:lnTo>
                    <a:pt x="8" y="46"/>
                  </a:lnTo>
                  <a:lnTo>
                    <a:pt x="10" y="44"/>
                  </a:lnTo>
                  <a:lnTo>
                    <a:pt x="12" y="46"/>
                  </a:lnTo>
                  <a:lnTo>
                    <a:pt x="14" y="46"/>
                  </a:lnTo>
                  <a:lnTo>
                    <a:pt x="16" y="44"/>
                  </a:lnTo>
                  <a:lnTo>
                    <a:pt x="16" y="44"/>
                  </a:lnTo>
                  <a:lnTo>
                    <a:pt x="20" y="44"/>
                  </a:lnTo>
                  <a:lnTo>
                    <a:pt x="14" y="46"/>
                  </a:lnTo>
                  <a:lnTo>
                    <a:pt x="10" y="46"/>
                  </a:lnTo>
                  <a:lnTo>
                    <a:pt x="8" y="48"/>
                  </a:lnTo>
                  <a:lnTo>
                    <a:pt x="6" y="48"/>
                  </a:lnTo>
                  <a:lnTo>
                    <a:pt x="8" y="50"/>
                  </a:lnTo>
                  <a:lnTo>
                    <a:pt x="6" y="50"/>
                  </a:lnTo>
                  <a:lnTo>
                    <a:pt x="8" y="52"/>
                  </a:lnTo>
                  <a:lnTo>
                    <a:pt x="6" y="52"/>
                  </a:lnTo>
                  <a:lnTo>
                    <a:pt x="4" y="50"/>
                  </a:lnTo>
                  <a:lnTo>
                    <a:pt x="4" y="50"/>
                  </a:lnTo>
                  <a:lnTo>
                    <a:pt x="2" y="50"/>
                  </a:lnTo>
                  <a:lnTo>
                    <a:pt x="0" y="52"/>
                  </a:lnTo>
                  <a:lnTo>
                    <a:pt x="0" y="54"/>
                  </a:lnTo>
                  <a:lnTo>
                    <a:pt x="8" y="52"/>
                  </a:lnTo>
                  <a:lnTo>
                    <a:pt x="4" y="54"/>
                  </a:lnTo>
                  <a:lnTo>
                    <a:pt x="2" y="56"/>
                  </a:lnTo>
                  <a:lnTo>
                    <a:pt x="0" y="58"/>
                  </a:lnTo>
                  <a:lnTo>
                    <a:pt x="2" y="58"/>
                  </a:lnTo>
                  <a:lnTo>
                    <a:pt x="2" y="60"/>
                  </a:lnTo>
                  <a:lnTo>
                    <a:pt x="8" y="58"/>
                  </a:lnTo>
                  <a:lnTo>
                    <a:pt x="4" y="60"/>
                  </a:lnTo>
                  <a:lnTo>
                    <a:pt x="2" y="62"/>
                  </a:lnTo>
                  <a:lnTo>
                    <a:pt x="6" y="62"/>
                  </a:lnTo>
                  <a:lnTo>
                    <a:pt x="10" y="60"/>
                  </a:lnTo>
                  <a:lnTo>
                    <a:pt x="10" y="62"/>
                  </a:lnTo>
                  <a:lnTo>
                    <a:pt x="6" y="64"/>
                  </a:lnTo>
                  <a:lnTo>
                    <a:pt x="8" y="64"/>
                  </a:lnTo>
                  <a:lnTo>
                    <a:pt x="8" y="64"/>
                  </a:lnTo>
                  <a:lnTo>
                    <a:pt x="10" y="64"/>
                  </a:lnTo>
                  <a:lnTo>
                    <a:pt x="12" y="6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4" name="Iraq">
              <a:extLst>
                <a:ext uri="{FF2B5EF4-FFF2-40B4-BE49-F238E27FC236}">
                  <a16:creationId xmlns:a16="http://schemas.microsoft.com/office/drawing/2014/main" id="{60C80E1B-80D7-4F73-B5CC-68608F8FC3AB}"/>
                </a:ext>
              </a:extLst>
            </p:cNvPr>
            <p:cNvSpPr>
              <a:spLocks/>
            </p:cNvSpPr>
            <p:nvPr/>
          </p:nvSpPr>
          <p:spPr bwMode="auto">
            <a:xfrm>
              <a:off x="6800301" y="3491329"/>
              <a:ext cx="229663" cy="218180"/>
            </a:xfrm>
            <a:custGeom>
              <a:avLst/>
              <a:gdLst>
                <a:gd name="T0" fmla="*/ 118 w 120"/>
                <a:gd name="T1" fmla="*/ 98 h 114"/>
                <a:gd name="T2" fmla="*/ 114 w 120"/>
                <a:gd name="T3" fmla="*/ 96 h 114"/>
                <a:gd name="T4" fmla="*/ 110 w 120"/>
                <a:gd name="T5" fmla="*/ 88 h 114"/>
                <a:gd name="T6" fmla="*/ 108 w 120"/>
                <a:gd name="T7" fmla="*/ 80 h 114"/>
                <a:gd name="T8" fmla="*/ 108 w 120"/>
                <a:gd name="T9" fmla="*/ 72 h 114"/>
                <a:gd name="T10" fmla="*/ 104 w 120"/>
                <a:gd name="T11" fmla="*/ 68 h 114"/>
                <a:gd name="T12" fmla="*/ 102 w 120"/>
                <a:gd name="T13" fmla="*/ 66 h 114"/>
                <a:gd name="T14" fmla="*/ 90 w 120"/>
                <a:gd name="T15" fmla="*/ 62 h 114"/>
                <a:gd name="T16" fmla="*/ 86 w 120"/>
                <a:gd name="T17" fmla="*/ 60 h 114"/>
                <a:gd name="T18" fmla="*/ 86 w 120"/>
                <a:gd name="T19" fmla="*/ 58 h 114"/>
                <a:gd name="T20" fmla="*/ 84 w 120"/>
                <a:gd name="T21" fmla="*/ 52 h 114"/>
                <a:gd name="T22" fmla="*/ 82 w 120"/>
                <a:gd name="T23" fmla="*/ 50 h 114"/>
                <a:gd name="T24" fmla="*/ 78 w 120"/>
                <a:gd name="T25" fmla="*/ 48 h 114"/>
                <a:gd name="T26" fmla="*/ 80 w 120"/>
                <a:gd name="T27" fmla="*/ 46 h 114"/>
                <a:gd name="T28" fmla="*/ 78 w 120"/>
                <a:gd name="T29" fmla="*/ 42 h 114"/>
                <a:gd name="T30" fmla="*/ 80 w 120"/>
                <a:gd name="T31" fmla="*/ 36 h 114"/>
                <a:gd name="T32" fmla="*/ 82 w 120"/>
                <a:gd name="T33" fmla="*/ 34 h 114"/>
                <a:gd name="T34" fmla="*/ 84 w 120"/>
                <a:gd name="T35" fmla="*/ 28 h 114"/>
                <a:gd name="T36" fmla="*/ 84 w 120"/>
                <a:gd name="T37" fmla="*/ 24 h 114"/>
                <a:gd name="T38" fmla="*/ 86 w 120"/>
                <a:gd name="T39" fmla="*/ 24 h 114"/>
                <a:gd name="T40" fmla="*/ 86 w 120"/>
                <a:gd name="T41" fmla="*/ 22 h 114"/>
                <a:gd name="T42" fmla="*/ 82 w 120"/>
                <a:gd name="T43" fmla="*/ 22 h 114"/>
                <a:gd name="T44" fmla="*/ 76 w 120"/>
                <a:gd name="T45" fmla="*/ 18 h 114"/>
                <a:gd name="T46" fmla="*/ 72 w 120"/>
                <a:gd name="T47" fmla="*/ 16 h 114"/>
                <a:gd name="T48" fmla="*/ 70 w 120"/>
                <a:gd name="T49" fmla="*/ 12 h 114"/>
                <a:gd name="T50" fmla="*/ 66 w 120"/>
                <a:gd name="T51" fmla="*/ 10 h 114"/>
                <a:gd name="T52" fmla="*/ 66 w 120"/>
                <a:gd name="T53" fmla="*/ 4 h 114"/>
                <a:gd name="T54" fmla="*/ 60 w 120"/>
                <a:gd name="T55" fmla="*/ 4 h 114"/>
                <a:gd name="T56" fmla="*/ 58 w 120"/>
                <a:gd name="T57" fmla="*/ 2 h 114"/>
                <a:gd name="T58" fmla="*/ 54 w 120"/>
                <a:gd name="T59" fmla="*/ 2 h 114"/>
                <a:gd name="T60" fmla="*/ 44 w 120"/>
                <a:gd name="T61" fmla="*/ 0 h 114"/>
                <a:gd name="T62" fmla="*/ 40 w 120"/>
                <a:gd name="T63" fmla="*/ 2 h 114"/>
                <a:gd name="T64" fmla="*/ 36 w 120"/>
                <a:gd name="T65" fmla="*/ 4 h 114"/>
                <a:gd name="T66" fmla="*/ 34 w 120"/>
                <a:gd name="T67" fmla="*/ 8 h 114"/>
                <a:gd name="T68" fmla="*/ 28 w 120"/>
                <a:gd name="T69" fmla="*/ 10 h 114"/>
                <a:gd name="T70" fmla="*/ 24 w 120"/>
                <a:gd name="T71" fmla="*/ 18 h 114"/>
                <a:gd name="T72" fmla="*/ 28 w 120"/>
                <a:gd name="T73" fmla="*/ 26 h 114"/>
                <a:gd name="T74" fmla="*/ 26 w 120"/>
                <a:gd name="T75" fmla="*/ 34 h 114"/>
                <a:gd name="T76" fmla="*/ 24 w 120"/>
                <a:gd name="T77" fmla="*/ 40 h 114"/>
                <a:gd name="T78" fmla="*/ 0 w 120"/>
                <a:gd name="T79" fmla="*/ 58 h 114"/>
                <a:gd name="T80" fmla="*/ 0 w 120"/>
                <a:gd name="T81" fmla="*/ 58 h 114"/>
                <a:gd name="T82" fmla="*/ 18 w 120"/>
                <a:gd name="T83" fmla="*/ 74 h 114"/>
                <a:gd name="T84" fmla="*/ 98 w 120"/>
                <a:gd name="T85" fmla="*/ 114 h 114"/>
                <a:gd name="T86" fmla="*/ 104 w 120"/>
                <a:gd name="T87" fmla="*/ 104 h 114"/>
                <a:gd name="T88" fmla="*/ 114 w 120"/>
                <a:gd name="T89" fmla="*/ 102 h 114"/>
                <a:gd name="T90" fmla="*/ 118 w 120"/>
                <a:gd name="T91" fmla="*/ 102 h 114"/>
                <a:gd name="T92" fmla="*/ 120 w 120"/>
                <a:gd name="T93"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14">
                  <a:moveTo>
                    <a:pt x="120" y="100"/>
                  </a:moveTo>
                  <a:lnTo>
                    <a:pt x="118" y="98"/>
                  </a:lnTo>
                  <a:lnTo>
                    <a:pt x="116" y="98"/>
                  </a:lnTo>
                  <a:lnTo>
                    <a:pt x="114" y="96"/>
                  </a:lnTo>
                  <a:lnTo>
                    <a:pt x="114" y="88"/>
                  </a:lnTo>
                  <a:lnTo>
                    <a:pt x="110" y="88"/>
                  </a:lnTo>
                  <a:lnTo>
                    <a:pt x="108" y="84"/>
                  </a:lnTo>
                  <a:lnTo>
                    <a:pt x="108" y="80"/>
                  </a:lnTo>
                  <a:lnTo>
                    <a:pt x="112" y="78"/>
                  </a:lnTo>
                  <a:lnTo>
                    <a:pt x="108" y="72"/>
                  </a:lnTo>
                  <a:lnTo>
                    <a:pt x="106" y="72"/>
                  </a:lnTo>
                  <a:lnTo>
                    <a:pt x="104" y="68"/>
                  </a:lnTo>
                  <a:lnTo>
                    <a:pt x="102" y="66"/>
                  </a:lnTo>
                  <a:lnTo>
                    <a:pt x="102" y="66"/>
                  </a:lnTo>
                  <a:lnTo>
                    <a:pt x="92" y="60"/>
                  </a:lnTo>
                  <a:lnTo>
                    <a:pt x="90" y="62"/>
                  </a:lnTo>
                  <a:lnTo>
                    <a:pt x="88" y="62"/>
                  </a:lnTo>
                  <a:lnTo>
                    <a:pt x="86" y="60"/>
                  </a:lnTo>
                  <a:lnTo>
                    <a:pt x="86" y="58"/>
                  </a:lnTo>
                  <a:lnTo>
                    <a:pt x="86" y="58"/>
                  </a:lnTo>
                  <a:lnTo>
                    <a:pt x="88" y="56"/>
                  </a:lnTo>
                  <a:lnTo>
                    <a:pt x="84" y="52"/>
                  </a:lnTo>
                  <a:lnTo>
                    <a:pt x="84" y="50"/>
                  </a:lnTo>
                  <a:lnTo>
                    <a:pt x="82" y="50"/>
                  </a:lnTo>
                  <a:lnTo>
                    <a:pt x="80" y="48"/>
                  </a:lnTo>
                  <a:lnTo>
                    <a:pt x="78" y="48"/>
                  </a:lnTo>
                  <a:lnTo>
                    <a:pt x="78" y="46"/>
                  </a:lnTo>
                  <a:lnTo>
                    <a:pt x="80" y="46"/>
                  </a:lnTo>
                  <a:lnTo>
                    <a:pt x="78" y="44"/>
                  </a:lnTo>
                  <a:lnTo>
                    <a:pt x="78" y="42"/>
                  </a:lnTo>
                  <a:lnTo>
                    <a:pt x="80" y="38"/>
                  </a:lnTo>
                  <a:lnTo>
                    <a:pt x="80" y="36"/>
                  </a:lnTo>
                  <a:lnTo>
                    <a:pt x="80" y="34"/>
                  </a:lnTo>
                  <a:lnTo>
                    <a:pt x="82" y="34"/>
                  </a:lnTo>
                  <a:lnTo>
                    <a:pt x="84" y="32"/>
                  </a:lnTo>
                  <a:lnTo>
                    <a:pt x="84" y="28"/>
                  </a:lnTo>
                  <a:lnTo>
                    <a:pt x="84" y="28"/>
                  </a:lnTo>
                  <a:lnTo>
                    <a:pt x="84" y="24"/>
                  </a:lnTo>
                  <a:lnTo>
                    <a:pt x="84" y="24"/>
                  </a:lnTo>
                  <a:lnTo>
                    <a:pt x="86" y="24"/>
                  </a:lnTo>
                  <a:lnTo>
                    <a:pt x="88" y="22"/>
                  </a:lnTo>
                  <a:lnTo>
                    <a:pt x="86" y="22"/>
                  </a:lnTo>
                  <a:lnTo>
                    <a:pt x="84" y="22"/>
                  </a:lnTo>
                  <a:lnTo>
                    <a:pt x="82" y="22"/>
                  </a:lnTo>
                  <a:lnTo>
                    <a:pt x="80" y="22"/>
                  </a:lnTo>
                  <a:lnTo>
                    <a:pt x="76" y="18"/>
                  </a:lnTo>
                  <a:lnTo>
                    <a:pt x="74" y="18"/>
                  </a:lnTo>
                  <a:lnTo>
                    <a:pt x="72" y="16"/>
                  </a:lnTo>
                  <a:lnTo>
                    <a:pt x="70" y="14"/>
                  </a:lnTo>
                  <a:lnTo>
                    <a:pt x="70" y="12"/>
                  </a:lnTo>
                  <a:lnTo>
                    <a:pt x="68" y="12"/>
                  </a:lnTo>
                  <a:lnTo>
                    <a:pt x="66" y="10"/>
                  </a:lnTo>
                  <a:lnTo>
                    <a:pt x="66" y="8"/>
                  </a:lnTo>
                  <a:lnTo>
                    <a:pt x="66" y="4"/>
                  </a:lnTo>
                  <a:lnTo>
                    <a:pt x="62" y="4"/>
                  </a:lnTo>
                  <a:lnTo>
                    <a:pt x="60" y="4"/>
                  </a:lnTo>
                  <a:lnTo>
                    <a:pt x="58" y="4"/>
                  </a:lnTo>
                  <a:lnTo>
                    <a:pt x="58" y="2"/>
                  </a:lnTo>
                  <a:lnTo>
                    <a:pt x="56" y="0"/>
                  </a:lnTo>
                  <a:lnTo>
                    <a:pt x="54" y="2"/>
                  </a:lnTo>
                  <a:lnTo>
                    <a:pt x="50" y="0"/>
                  </a:lnTo>
                  <a:lnTo>
                    <a:pt x="44" y="0"/>
                  </a:lnTo>
                  <a:lnTo>
                    <a:pt x="42" y="2"/>
                  </a:lnTo>
                  <a:lnTo>
                    <a:pt x="40" y="2"/>
                  </a:lnTo>
                  <a:lnTo>
                    <a:pt x="36" y="4"/>
                  </a:lnTo>
                  <a:lnTo>
                    <a:pt x="36" y="4"/>
                  </a:lnTo>
                  <a:lnTo>
                    <a:pt x="36" y="8"/>
                  </a:lnTo>
                  <a:lnTo>
                    <a:pt x="34" y="8"/>
                  </a:lnTo>
                  <a:lnTo>
                    <a:pt x="32" y="10"/>
                  </a:lnTo>
                  <a:lnTo>
                    <a:pt x="28" y="10"/>
                  </a:lnTo>
                  <a:lnTo>
                    <a:pt x="24" y="14"/>
                  </a:lnTo>
                  <a:lnTo>
                    <a:pt x="24" y="18"/>
                  </a:lnTo>
                  <a:lnTo>
                    <a:pt x="26" y="22"/>
                  </a:lnTo>
                  <a:lnTo>
                    <a:pt x="28" y="26"/>
                  </a:lnTo>
                  <a:lnTo>
                    <a:pt x="24" y="30"/>
                  </a:lnTo>
                  <a:lnTo>
                    <a:pt x="26" y="34"/>
                  </a:lnTo>
                  <a:lnTo>
                    <a:pt x="26" y="36"/>
                  </a:lnTo>
                  <a:lnTo>
                    <a:pt x="24" y="40"/>
                  </a:lnTo>
                  <a:lnTo>
                    <a:pt x="22" y="42"/>
                  </a:lnTo>
                  <a:lnTo>
                    <a:pt x="0" y="58"/>
                  </a:lnTo>
                  <a:lnTo>
                    <a:pt x="0" y="58"/>
                  </a:lnTo>
                  <a:lnTo>
                    <a:pt x="0" y="58"/>
                  </a:lnTo>
                  <a:lnTo>
                    <a:pt x="6" y="72"/>
                  </a:lnTo>
                  <a:lnTo>
                    <a:pt x="18" y="74"/>
                  </a:lnTo>
                  <a:lnTo>
                    <a:pt x="76" y="114"/>
                  </a:lnTo>
                  <a:lnTo>
                    <a:pt x="98" y="114"/>
                  </a:lnTo>
                  <a:lnTo>
                    <a:pt x="100" y="110"/>
                  </a:lnTo>
                  <a:lnTo>
                    <a:pt x="104" y="104"/>
                  </a:lnTo>
                  <a:lnTo>
                    <a:pt x="110" y="100"/>
                  </a:lnTo>
                  <a:lnTo>
                    <a:pt x="114" y="102"/>
                  </a:lnTo>
                  <a:lnTo>
                    <a:pt x="116" y="102"/>
                  </a:lnTo>
                  <a:lnTo>
                    <a:pt x="118" y="102"/>
                  </a:lnTo>
                  <a:lnTo>
                    <a:pt x="118" y="100"/>
                  </a:lnTo>
                  <a:lnTo>
                    <a:pt x="120" y="10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5" name="Iran">
              <a:extLst>
                <a:ext uri="{FF2B5EF4-FFF2-40B4-BE49-F238E27FC236}">
                  <a16:creationId xmlns:a16="http://schemas.microsoft.com/office/drawing/2014/main" id="{14115711-7503-4D74-AB57-12E27D22BF09}"/>
                </a:ext>
              </a:extLst>
            </p:cNvPr>
            <p:cNvSpPr>
              <a:spLocks/>
            </p:cNvSpPr>
            <p:nvPr/>
          </p:nvSpPr>
          <p:spPr bwMode="auto">
            <a:xfrm>
              <a:off x="6899822" y="3422430"/>
              <a:ext cx="482293" cy="386600"/>
            </a:xfrm>
            <a:custGeom>
              <a:avLst/>
              <a:gdLst>
                <a:gd name="T0" fmla="*/ 10 w 252"/>
                <a:gd name="T1" fmla="*/ 4 h 202"/>
                <a:gd name="T2" fmla="*/ 24 w 252"/>
                <a:gd name="T3" fmla="*/ 12 h 202"/>
                <a:gd name="T4" fmla="*/ 32 w 252"/>
                <a:gd name="T5" fmla="*/ 12 h 202"/>
                <a:gd name="T6" fmla="*/ 38 w 252"/>
                <a:gd name="T7" fmla="*/ 6 h 202"/>
                <a:gd name="T8" fmla="*/ 46 w 252"/>
                <a:gd name="T9" fmla="*/ 2 h 202"/>
                <a:gd name="T10" fmla="*/ 50 w 252"/>
                <a:gd name="T11" fmla="*/ 8 h 202"/>
                <a:gd name="T12" fmla="*/ 54 w 252"/>
                <a:gd name="T13" fmla="*/ 18 h 202"/>
                <a:gd name="T14" fmla="*/ 60 w 252"/>
                <a:gd name="T15" fmla="*/ 24 h 202"/>
                <a:gd name="T16" fmla="*/ 66 w 252"/>
                <a:gd name="T17" fmla="*/ 32 h 202"/>
                <a:gd name="T18" fmla="*/ 78 w 252"/>
                <a:gd name="T19" fmla="*/ 34 h 202"/>
                <a:gd name="T20" fmla="*/ 96 w 252"/>
                <a:gd name="T21" fmla="*/ 44 h 202"/>
                <a:gd name="T22" fmla="*/ 124 w 252"/>
                <a:gd name="T23" fmla="*/ 42 h 202"/>
                <a:gd name="T24" fmla="*/ 130 w 252"/>
                <a:gd name="T25" fmla="*/ 32 h 202"/>
                <a:gd name="T26" fmla="*/ 146 w 252"/>
                <a:gd name="T27" fmla="*/ 20 h 202"/>
                <a:gd name="T28" fmla="*/ 160 w 252"/>
                <a:gd name="T29" fmla="*/ 18 h 202"/>
                <a:gd name="T30" fmla="*/ 178 w 252"/>
                <a:gd name="T31" fmla="*/ 26 h 202"/>
                <a:gd name="T32" fmla="*/ 190 w 252"/>
                <a:gd name="T33" fmla="*/ 32 h 202"/>
                <a:gd name="T34" fmla="*/ 210 w 252"/>
                <a:gd name="T35" fmla="*/ 46 h 202"/>
                <a:gd name="T36" fmla="*/ 212 w 252"/>
                <a:gd name="T37" fmla="*/ 58 h 202"/>
                <a:gd name="T38" fmla="*/ 212 w 252"/>
                <a:gd name="T39" fmla="*/ 66 h 202"/>
                <a:gd name="T40" fmla="*/ 206 w 252"/>
                <a:gd name="T41" fmla="*/ 76 h 202"/>
                <a:gd name="T42" fmla="*/ 214 w 252"/>
                <a:gd name="T43" fmla="*/ 84 h 202"/>
                <a:gd name="T44" fmla="*/ 214 w 252"/>
                <a:gd name="T45" fmla="*/ 106 h 202"/>
                <a:gd name="T46" fmla="*/ 228 w 252"/>
                <a:gd name="T47" fmla="*/ 120 h 202"/>
                <a:gd name="T48" fmla="*/ 226 w 252"/>
                <a:gd name="T49" fmla="*/ 150 h 202"/>
                <a:gd name="T50" fmla="*/ 240 w 252"/>
                <a:gd name="T51" fmla="*/ 158 h 202"/>
                <a:gd name="T52" fmla="*/ 246 w 252"/>
                <a:gd name="T53" fmla="*/ 170 h 202"/>
                <a:gd name="T54" fmla="*/ 250 w 252"/>
                <a:gd name="T55" fmla="*/ 180 h 202"/>
                <a:gd name="T56" fmla="*/ 234 w 252"/>
                <a:gd name="T57" fmla="*/ 186 h 202"/>
                <a:gd name="T58" fmla="*/ 234 w 252"/>
                <a:gd name="T59" fmla="*/ 200 h 202"/>
                <a:gd name="T60" fmla="*/ 224 w 252"/>
                <a:gd name="T61" fmla="*/ 200 h 202"/>
                <a:gd name="T62" fmla="*/ 218 w 252"/>
                <a:gd name="T63" fmla="*/ 198 h 202"/>
                <a:gd name="T64" fmla="*/ 198 w 252"/>
                <a:gd name="T65" fmla="*/ 198 h 202"/>
                <a:gd name="T66" fmla="*/ 186 w 252"/>
                <a:gd name="T67" fmla="*/ 194 h 202"/>
                <a:gd name="T68" fmla="*/ 176 w 252"/>
                <a:gd name="T69" fmla="*/ 184 h 202"/>
                <a:gd name="T70" fmla="*/ 172 w 252"/>
                <a:gd name="T71" fmla="*/ 176 h 202"/>
                <a:gd name="T72" fmla="*/ 158 w 252"/>
                <a:gd name="T73" fmla="*/ 176 h 202"/>
                <a:gd name="T74" fmla="*/ 140 w 252"/>
                <a:gd name="T75" fmla="*/ 180 h 202"/>
                <a:gd name="T76" fmla="*/ 128 w 252"/>
                <a:gd name="T77" fmla="*/ 176 h 202"/>
                <a:gd name="T78" fmla="*/ 120 w 252"/>
                <a:gd name="T79" fmla="*/ 170 h 202"/>
                <a:gd name="T80" fmla="*/ 106 w 252"/>
                <a:gd name="T81" fmla="*/ 166 h 202"/>
                <a:gd name="T82" fmla="*/ 96 w 252"/>
                <a:gd name="T83" fmla="*/ 152 h 202"/>
                <a:gd name="T84" fmla="*/ 96 w 252"/>
                <a:gd name="T85" fmla="*/ 150 h 202"/>
                <a:gd name="T86" fmla="*/ 86 w 252"/>
                <a:gd name="T87" fmla="*/ 136 h 202"/>
                <a:gd name="T88" fmla="*/ 78 w 252"/>
                <a:gd name="T89" fmla="*/ 136 h 202"/>
                <a:gd name="T90" fmla="*/ 74 w 252"/>
                <a:gd name="T91" fmla="*/ 132 h 202"/>
                <a:gd name="T92" fmla="*/ 70 w 252"/>
                <a:gd name="T93" fmla="*/ 138 h 202"/>
                <a:gd name="T94" fmla="*/ 64 w 252"/>
                <a:gd name="T95" fmla="*/ 134 h 202"/>
                <a:gd name="T96" fmla="*/ 56 w 252"/>
                <a:gd name="T97" fmla="*/ 116 h 202"/>
                <a:gd name="T98" fmla="*/ 50 w 252"/>
                <a:gd name="T99" fmla="*/ 102 h 202"/>
                <a:gd name="T100" fmla="*/ 34 w 252"/>
                <a:gd name="T101" fmla="*/ 96 h 202"/>
                <a:gd name="T102" fmla="*/ 32 w 252"/>
                <a:gd name="T103" fmla="*/ 86 h 202"/>
                <a:gd name="T104" fmla="*/ 28 w 252"/>
                <a:gd name="T105" fmla="*/ 82 h 202"/>
                <a:gd name="T106" fmla="*/ 28 w 252"/>
                <a:gd name="T107" fmla="*/ 70 h 202"/>
                <a:gd name="T108" fmla="*/ 32 w 252"/>
                <a:gd name="T109" fmla="*/ 60 h 202"/>
                <a:gd name="T110" fmla="*/ 32 w 252"/>
                <a:gd name="T111" fmla="*/ 58 h 202"/>
                <a:gd name="T112" fmla="*/ 20 w 252"/>
                <a:gd name="T113" fmla="*/ 52 h 202"/>
                <a:gd name="T114" fmla="*/ 14 w 252"/>
                <a:gd name="T115" fmla="*/ 44 h 202"/>
                <a:gd name="T116" fmla="*/ 10 w 252"/>
                <a:gd name="T117" fmla="*/ 36 h 202"/>
                <a:gd name="T118" fmla="*/ 6 w 252"/>
                <a:gd name="T119" fmla="*/ 20 h 202"/>
                <a:gd name="T120" fmla="*/ 2 w 252"/>
                <a:gd name="T121" fmla="*/ 8 h 202"/>
                <a:gd name="T122" fmla="*/ 6 w 252"/>
                <a:gd name="T1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202">
                  <a:moveTo>
                    <a:pt x="6" y="0"/>
                  </a:moveTo>
                  <a:lnTo>
                    <a:pt x="6" y="0"/>
                  </a:lnTo>
                  <a:lnTo>
                    <a:pt x="8" y="2"/>
                  </a:lnTo>
                  <a:lnTo>
                    <a:pt x="10" y="2"/>
                  </a:lnTo>
                  <a:lnTo>
                    <a:pt x="10" y="4"/>
                  </a:lnTo>
                  <a:lnTo>
                    <a:pt x="10" y="6"/>
                  </a:lnTo>
                  <a:lnTo>
                    <a:pt x="16" y="8"/>
                  </a:lnTo>
                  <a:lnTo>
                    <a:pt x="16" y="10"/>
                  </a:lnTo>
                  <a:lnTo>
                    <a:pt x="20" y="12"/>
                  </a:lnTo>
                  <a:lnTo>
                    <a:pt x="24" y="12"/>
                  </a:lnTo>
                  <a:lnTo>
                    <a:pt x="26" y="14"/>
                  </a:lnTo>
                  <a:lnTo>
                    <a:pt x="26" y="12"/>
                  </a:lnTo>
                  <a:lnTo>
                    <a:pt x="26" y="12"/>
                  </a:lnTo>
                  <a:lnTo>
                    <a:pt x="30" y="12"/>
                  </a:lnTo>
                  <a:lnTo>
                    <a:pt x="32" y="12"/>
                  </a:lnTo>
                  <a:lnTo>
                    <a:pt x="34" y="12"/>
                  </a:lnTo>
                  <a:lnTo>
                    <a:pt x="34" y="10"/>
                  </a:lnTo>
                  <a:lnTo>
                    <a:pt x="34" y="10"/>
                  </a:lnTo>
                  <a:lnTo>
                    <a:pt x="36" y="10"/>
                  </a:lnTo>
                  <a:lnTo>
                    <a:pt x="38" y="6"/>
                  </a:lnTo>
                  <a:lnTo>
                    <a:pt x="40" y="6"/>
                  </a:lnTo>
                  <a:lnTo>
                    <a:pt x="42" y="4"/>
                  </a:lnTo>
                  <a:lnTo>
                    <a:pt x="44" y="4"/>
                  </a:lnTo>
                  <a:lnTo>
                    <a:pt x="46" y="2"/>
                  </a:lnTo>
                  <a:lnTo>
                    <a:pt x="46" y="2"/>
                  </a:lnTo>
                  <a:lnTo>
                    <a:pt x="46" y="2"/>
                  </a:lnTo>
                  <a:lnTo>
                    <a:pt x="48" y="2"/>
                  </a:lnTo>
                  <a:lnTo>
                    <a:pt x="50" y="4"/>
                  </a:lnTo>
                  <a:lnTo>
                    <a:pt x="50" y="6"/>
                  </a:lnTo>
                  <a:lnTo>
                    <a:pt x="50" y="8"/>
                  </a:lnTo>
                  <a:lnTo>
                    <a:pt x="50" y="8"/>
                  </a:lnTo>
                  <a:lnTo>
                    <a:pt x="52" y="10"/>
                  </a:lnTo>
                  <a:lnTo>
                    <a:pt x="48" y="14"/>
                  </a:lnTo>
                  <a:lnTo>
                    <a:pt x="52" y="18"/>
                  </a:lnTo>
                  <a:lnTo>
                    <a:pt x="54" y="18"/>
                  </a:lnTo>
                  <a:lnTo>
                    <a:pt x="56" y="20"/>
                  </a:lnTo>
                  <a:lnTo>
                    <a:pt x="58" y="20"/>
                  </a:lnTo>
                  <a:lnTo>
                    <a:pt x="60" y="20"/>
                  </a:lnTo>
                  <a:lnTo>
                    <a:pt x="58" y="20"/>
                  </a:lnTo>
                  <a:lnTo>
                    <a:pt x="60" y="24"/>
                  </a:lnTo>
                  <a:lnTo>
                    <a:pt x="60" y="26"/>
                  </a:lnTo>
                  <a:lnTo>
                    <a:pt x="60" y="28"/>
                  </a:lnTo>
                  <a:lnTo>
                    <a:pt x="60" y="30"/>
                  </a:lnTo>
                  <a:lnTo>
                    <a:pt x="62" y="30"/>
                  </a:lnTo>
                  <a:lnTo>
                    <a:pt x="66" y="32"/>
                  </a:lnTo>
                  <a:lnTo>
                    <a:pt x="68" y="32"/>
                  </a:lnTo>
                  <a:lnTo>
                    <a:pt x="70" y="34"/>
                  </a:lnTo>
                  <a:lnTo>
                    <a:pt x="74" y="32"/>
                  </a:lnTo>
                  <a:lnTo>
                    <a:pt x="76" y="34"/>
                  </a:lnTo>
                  <a:lnTo>
                    <a:pt x="78" y="34"/>
                  </a:lnTo>
                  <a:lnTo>
                    <a:pt x="78" y="38"/>
                  </a:lnTo>
                  <a:lnTo>
                    <a:pt x="80" y="40"/>
                  </a:lnTo>
                  <a:lnTo>
                    <a:pt x="88" y="42"/>
                  </a:lnTo>
                  <a:lnTo>
                    <a:pt x="90" y="42"/>
                  </a:lnTo>
                  <a:lnTo>
                    <a:pt x="96" y="44"/>
                  </a:lnTo>
                  <a:lnTo>
                    <a:pt x="100" y="44"/>
                  </a:lnTo>
                  <a:lnTo>
                    <a:pt x="108" y="42"/>
                  </a:lnTo>
                  <a:lnTo>
                    <a:pt x="116" y="42"/>
                  </a:lnTo>
                  <a:lnTo>
                    <a:pt x="122" y="42"/>
                  </a:lnTo>
                  <a:lnTo>
                    <a:pt x="124" y="42"/>
                  </a:lnTo>
                  <a:lnTo>
                    <a:pt x="126" y="38"/>
                  </a:lnTo>
                  <a:lnTo>
                    <a:pt x="124" y="36"/>
                  </a:lnTo>
                  <a:lnTo>
                    <a:pt x="122" y="32"/>
                  </a:lnTo>
                  <a:lnTo>
                    <a:pt x="124" y="32"/>
                  </a:lnTo>
                  <a:lnTo>
                    <a:pt x="130" y="32"/>
                  </a:lnTo>
                  <a:lnTo>
                    <a:pt x="132" y="28"/>
                  </a:lnTo>
                  <a:lnTo>
                    <a:pt x="134" y="26"/>
                  </a:lnTo>
                  <a:lnTo>
                    <a:pt x="136" y="26"/>
                  </a:lnTo>
                  <a:lnTo>
                    <a:pt x="142" y="22"/>
                  </a:lnTo>
                  <a:lnTo>
                    <a:pt x="146" y="20"/>
                  </a:lnTo>
                  <a:lnTo>
                    <a:pt x="150" y="22"/>
                  </a:lnTo>
                  <a:lnTo>
                    <a:pt x="152" y="18"/>
                  </a:lnTo>
                  <a:lnTo>
                    <a:pt x="154" y="18"/>
                  </a:lnTo>
                  <a:lnTo>
                    <a:pt x="156" y="18"/>
                  </a:lnTo>
                  <a:lnTo>
                    <a:pt x="160" y="18"/>
                  </a:lnTo>
                  <a:lnTo>
                    <a:pt x="164" y="22"/>
                  </a:lnTo>
                  <a:lnTo>
                    <a:pt x="168" y="24"/>
                  </a:lnTo>
                  <a:lnTo>
                    <a:pt x="174" y="28"/>
                  </a:lnTo>
                  <a:lnTo>
                    <a:pt x="176" y="28"/>
                  </a:lnTo>
                  <a:lnTo>
                    <a:pt x="178" y="26"/>
                  </a:lnTo>
                  <a:lnTo>
                    <a:pt x="184" y="28"/>
                  </a:lnTo>
                  <a:lnTo>
                    <a:pt x="186" y="30"/>
                  </a:lnTo>
                  <a:lnTo>
                    <a:pt x="186" y="32"/>
                  </a:lnTo>
                  <a:lnTo>
                    <a:pt x="188" y="34"/>
                  </a:lnTo>
                  <a:lnTo>
                    <a:pt x="190" y="32"/>
                  </a:lnTo>
                  <a:lnTo>
                    <a:pt x="196" y="34"/>
                  </a:lnTo>
                  <a:lnTo>
                    <a:pt x="200" y="40"/>
                  </a:lnTo>
                  <a:lnTo>
                    <a:pt x="206" y="42"/>
                  </a:lnTo>
                  <a:lnTo>
                    <a:pt x="208" y="42"/>
                  </a:lnTo>
                  <a:lnTo>
                    <a:pt x="210" y="46"/>
                  </a:lnTo>
                  <a:lnTo>
                    <a:pt x="210" y="48"/>
                  </a:lnTo>
                  <a:lnTo>
                    <a:pt x="210" y="52"/>
                  </a:lnTo>
                  <a:lnTo>
                    <a:pt x="210" y="52"/>
                  </a:lnTo>
                  <a:lnTo>
                    <a:pt x="212" y="56"/>
                  </a:lnTo>
                  <a:lnTo>
                    <a:pt x="212" y="58"/>
                  </a:lnTo>
                  <a:lnTo>
                    <a:pt x="212" y="60"/>
                  </a:lnTo>
                  <a:lnTo>
                    <a:pt x="212" y="62"/>
                  </a:lnTo>
                  <a:lnTo>
                    <a:pt x="212" y="64"/>
                  </a:lnTo>
                  <a:lnTo>
                    <a:pt x="212" y="66"/>
                  </a:lnTo>
                  <a:lnTo>
                    <a:pt x="212" y="66"/>
                  </a:lnTo>
                  <a:lnTo>
                    <a:pt x="208" y="68"/>
                  </a:lnTo>
                  <a:lnTo>
                    <a:pt x="206" y="70"/>
                  </a:lnTo>
                  <a:lnTo>
                    <a:pt x="208" y="72"/>
                  </a:lnTo>
                  <a:lnTo>
                    <a:pt x="210" y="72"/>
                  </a:lnTo>
                  <a:lnTo>
                    <a:pt x="206" y="76"/>
                  </a:lnTo>
                  <a:lnTo>
                    <a:pt x="208" y="76"/>
                  </a:lnTo>
                  <a:lnTo>
                    <a:pt x="208" y="80"/>
                  </a:lnTo>
                  <a:lnTo>
                    <a:pt x="208" y="84"/>
                  </a:lnTo>
                  <a:lnTo>
                    <a:pt x="212" y="84"/>
                  </a:lnTo>
                  <a:lnTo>
                    <a:pt x="214" y="84"/>
                  </a:lnTo>
                  <a:lnTo>
                    <a:pt x="210" y="88"/>
                  </a:lnTo>
                  <a:lnTo>
                    <a:pt x="210" y="92"/>
                  </a:lnTo>
                  <a:lnTo>
                    <a:pt x="212" y="98"/>
                  </a:lnTo>
                  <a:lnTo>
                    <a:pt x="214" y="104"/>
                  </a:lnTo>
                  <a:lnTo>
                    <a:pt x="214" y="106"/>
                  </a:lnTo>
                  <a:lnTo>
                    <a:pt x="214" y="108"/>
                  </a:lnTo>
                  <a:lnTo>
                    <a:pt x="214" y="112"/>
                  </a:lnTo>
                  <a:lnTo>
                    <a:pt x="226" y="112"/>
                  </a:lnTo>
                  <a:lnTo>
                    <a:pt x="228" y="116"/>
                  </a:lnTo>
                  <a:lnTo>
                    <a:pt x="228" y="120"/>
                  </a:lnTo>
                  <a:lnTo>
                    <a:pt x="228" y="126"/>
                  </a:lnTo>
                  <a:lnTo>
                    <a:pt x="228" y="126"/>
                  </a:lnTo>
                  <a:lnTo>
                    <a:pt x="218" y="140"/>
                  </a:lnTo>
                  <a:lnTo>
                    <a:pt x="226" y="148"/>
                  </a:lnTo>
                  <a:lnTo>
                    <a:pt x="226" y="150"/>
                  </a:lnTo>
                  <a:lnTo>
                    <a:pt x="230" y="154"/>
                  </a:lnTo>
                  <a:lnTo>
                    <a:pt x="232" y="156"/>
                  </a:lnTo>
                  <a:lnTo>
                    <a:pt x="234" y="156"/>
                  </a:lnTo>
                  <a:lnTo>
                    <a:pt x="238" y="158"/>
                  </a:lnTo>
                  <a:lnTo>
                    <a:pt x="240" y="158"/>
                  </a:lnTo>
                  <a:lnTo>
                    <a:pt x="240" y="160"/>
                  </a:lnTo>
                  <a:lnTo>
                    <a:pt x="244" y="160"/>
                  </a:lnTo>
                  <a:lnTo>
                    <a:pt x="244" y="164"/>
                  </a:lnTo>
                  <a:lnTo>
                    <a:pt x="244" y="166"/>
                  </a:lnTo>
                  <a:lnTo>
                    <a:pt x="246" y="170"/>
                  </a:lnTo>
                  <a:lnTo>
                    <a:pt x="246" y="172"/>
                  </a:lnTo>
                  <a:lnTo>
                    <a:pt x="248" y="172"/>
                  </a:lnTo>
                  <a:lnTo>
                    <a:pt x="252" y="174"/>
                  </a:lnTo>
                  <a:lnTo>
                    <a:pt x="252" y="180"/>
                  </a:lnTo>
                  <a:lnTo>
                    <a:pt x="250" y="180"/>
                  </a:lnTo>
                  <a:lnTo>
                    <a:pt x="248" y="180"/>
                  </a:lnTo>
                  <a:lnTo>
                    <a:pt x="240" y="182"/>
                  </a:lnTo>
                  <a:lnTo>
                    <a:pt x="240" y="182"/>
                  </a:lnTo>
                  <a:lnTo>
                    <a:pt x="236" y="184"/>
                  </a:lnTo>
                  <a:lnTo>
                    <a:pt x="234" y="186"/>
                  </a:lnTo>
                  <a:lnTo>
                    <a:pt x="236" y="188"/>
                  </a:lnTo>
                  <a:lnTo>
                    <a:pt x="234" y="192"/>
                  </a:lnTo>
                  <a:lnTo>
                    <a:pt x="234" y="194"/>
                  </a:lnTo>
                  <a:lnTo>
                    <a:pt x="234" y="198"/>
                  </a:lnTo>
                  <a:lnTo>
                    <a:pt x="234" y="200"/>
                  </a:lnTo>
                  <a:lnTo>
                    <a:pt x="234" y="200"/>
                  </a:lnTo>
                  <a:lnTo>
                    <a:pt x="234" y="202"/>
                  </a:lnTo>
                  <a:lnTo>
                    <a:pt x="232" y="202"/>
                  </a:lnTo>
                  <a:lnTo>
                    <a:pt x="226" y="202"/>
                  </a:lnTo>
                  <a:lnTo>
                    <a:pt x="224" y="200"/>
                  </a:lnTo>
                  <a:lnTo>
                    <a:pt x="222" y="198"/>
                  </a:lnTo>
                  <a:lnTo>
                    <a:pt x="222" y="198"/>
                  </a:lnTo>
                  <a:lnTo>
                    <a:pt x="220" y="200"/>
                  </a:lnTo>
                  <a:lnTo>
                    <a:pt x="220" y="200"/>
                  </a:lnTo>
                  <a:lnTo>
                    <a:pt x="218" y="198"/>
                  </a:lnTo>
                  <a:lnTo>
                    <a:pt x="218" y="200"/>
                  </a:lnTo>
                  <a:lnTo>
                    <a:pt x="214" y="198"/>
                  </a:lnTo>
                  <a:lnTo>
                    <a:pt x="210" y="198"/>
                  </a:lnTo>
                  <a:lnTo>
                    <a:pt x="206" y="196"/>
                  </a:lnTo>
                  <a:lnTo>
                    <a:pt x="198" y="198"/>
                  </a:lnTo>
                  <a:lnTo>
                    <a:pt x="196" y="194"/>
                  </a:lnTo>
                  <a:lnTo>
                    <a:pt x="194" y="194"/>
                  </a:lnTo>
                  <a:lnTo>
                    <a:pt x="192" y="196"/>
                  </a:lnTo>
                  <a:lnTo>
                    <a:pt x="190" y="194"/>
                  </a:lnTo>
                  <a:lnTo>
                    <a:pt x="186" y="194"/>
                  </a:lnTo>
                  <a:lnTo>
                    <a:pt x="180" y="194"/>
                  </a:lnTo>
                  <a:lnTo>
                    <a:pt x="180" y="194"/>
                  </a:lnTo>
                  <a:lnTo>
                    <a:pt x="178" y="192"/>
                  </a:lnTo>
                  <a:lnTo>
                    <a:pt x="178" y="190"/>
                  </a:lnTo>
                  <a:lnTo>
                    <a:pt x="176" y="184"/>
                  </a:lnTo>
                  <a:lnTo>
                    <a:pt x="174" y="180"/>
                  </a:lnTo>
                  <a:lnTo>
                    <a:pt x="172" y="178"/>
                  </a:lnTo>
                  <a:lnTo>
                    <a:pt x="172" y="176"/>
                  </a:lnTo>
                  <a:lnTo>
                    <a:pt x="172" y="176"/>
                  </a:lnTo>
                  <a:lnTo>
                    <a:pt x="172" y="176"/>
                  </a:lnTo>
                  <a:lnTo>
                    <a:pt x="166" y="174"/>
                  </a:lnTo>
                  <a:lnTo>
                    <a:pt x="164" y="176"/>
                  </a:lnTo>
                  <a:lnTo>
                    <a:pt x="162" y="178"/>
                  </a:lnTo>
                  <a:lnTo>
                    <a:pt x="158" y="178"/>
                  </a:lnTo>
                  <a:lnTo>
                    <a:pt x="158" y="176"/>
                  </a:lnTo>
                  <a:lnTo>
                    <a:pt x="158" y="178"/>
                  </a:lnTo>
                  <a:lnTo>
                    <a:pt x="152" y="182"/>
                  </a:lnTo>
                  <a:lnTo>
                    <a:pt x="148" y="184"/>
                  </a:lnTo>
                  <a:lnTo>
                    <a:pt x="144" y="182"/>
                  </a:lnTo>
                  <a:lnTo>
                    <a:pt x="140" y="180"/>
                  </a:lnTo>
                  <a:lnTo>
                    <a:pt x="136" y="182"/>
                  </a:lnTo>
                  <a:lnTo>
                    <a:pt x="136" y="182"/>
                  </a:lnTo>
                  <a:lnTo>
                    <a:pt x="132" y="178"/>
                  </a:lnTo>
                  <a:lnTo>
                    <a:pt x="130" y="178"/>
                  </a:lnTo>
                  <a:lnTo>
                    <a:pt x="128" y="176"/>
                  </a:lnTo>
                  <a:lnTo>
                    <a:pt x="124" y="176"/>
                  </a:lnTo>
                  <a:lnTo>
                    <a:pt x="122" y="172"/>
                  </a:lnTo>
                  <a:lnTo>
                    <a:pt x="122" y="170"/>
                  </a:lnTo>
                  <a:lnTo>
                    <a:pt x="122" y="170"/>
                  </a:lnTo>
                  <a:lnTo>
                    <a:pt x="120" y="170"/>
                  </a:lnTo>
                  <a:lnTo>
                    <a:pt x="120" y="168"/>
                  </a:lnTo>
                  <a:lnTo>
                    <a:pt x="116" y="168"/>
                  </a:lnTo>
                  <a:lnTo>
                    <a:pt x="114" y="166"/>
                  </a:lnTo>
                  <a:lnTo>
                    <a:pt x="110" y="166"/>
                  </a:lnTo>
                  <a:lnTo>
                    <a:pt x="106" y="166"/>
                  </a:lnTo>
                  <a:lnTo>
                    <a:pt x="104" y="164"/>
                  </a:lnTo>
                  <a:lnTo>
                    <a:pt x="100" y="156"/>
                  </a:lnTo>
                  <a:lnTo>
                    <a:pt x="100" y="154"/>
                  </a:lnTo>
                  <a:lnTo>
                    <a:pt x="98" y="156"/>
                  </a:lnTo>
                  <a:lnTo>
                    <a:pt x="96" y="152"/>
                  </a:lnTo>
                  <a:lnTo>
                    <a:pt x="96" y="152"/>
                  </a:lnTo>
                  <a:lnTo>
                    <a:pt x="98" y="152"/>
                  </a:lnTo>
                  <a:lnTo>
                    <a:pt x="98" y="152"/>
                  </a:lnTo>
                  <a:lnTo>
                    <a:pt x="98" y="150"/>
                  </a:lnTo>
                  <a:lnTo>
                    <a:pt x="96" y="150"/>
                  </a:lnTo>
                  <a:lnTo>
                    <a:pt x="94" y="150"/>
                  </a:lnTo>
                  <a:lnTo>
                    <a:pt x="94" y="146"/>
                  </a:lnTo>
                  <a:lnTo>
                    <a:pt x="90" y="142"/>
                  </a:lnTo>
                  <a:lnTo>
                    <a:pt x="88" y="138"/>
                  </a:lnTo>
                  <a:lnTo>
                    <a:pt x="86" y="136"/>
                  </a:lnTo>
                  <a:lnTo>
                    <a:pt x="86" y="134"/>
                  </a:lnTo>
                  <a:lnTo>
                    <a:pt x="80" y="138"/>
                  </a:lnTo>
                  <a:lnTo>
                    <a:pt x="80" y="138"/>
                  </a:lnTo>
                  <a:lnTo>
                    <a:pt x="78" y="136"/>
                  </a:lnTo>
                  <a:lnTo>
                    <a:pt x="78" y="136"/>
                  </a:lnTo>
                  <a:lnTo>
                    <a:pt x="74" y="134"/>
                  </a:lnTo>
                  <a:lnTo>
                    <a:pt x="76" y="134"/>
                  </a:lnTo>
                  <a:lnTo>
                    <a:pt x="76" y="132"/>
                  </a:lnTo>
                  <a:lnTo>
                    <a:pt x="74" y="132"/>
                  </a:lnTo>
                  <a:lnTo>
                    <a:pt x="74" y="132"/>
                  </a:lnTo>
                  <a:lnTo>
                    <a:pt x="72" y="132"/>
                  </a:lnTo>
                  <a:lnTo>
                    <a:pt x="74" y="134"/>
                  </a:lnTo>
                  <a:lnTo>
                    <a:pt x="74" y="136"/>
                  </a:lnTo>
                  <a:lnTo>
                    <a:pt x="72" y="138"/>
                  </a:lnTo>
                  <a:lnTo>
                    <a:pt x="70" y="138"/>
                  </a:lnTo>
                  <a:lnTo>
                    <a:pt x="68" y="136"/>
                  </a:lnTo>
                  <a:lnTo>
                    <a:pt x="68" y="134"/>
                  </a:lnTo>
                  <a:lnTo>
                    <a:pt x="68" y="136"/>
                  </a:lnTo>
                  <a:lnTo>
                    <a:pt x="66" y="134"/>
                  </a:lnTo>
                  <a:lnTo>
                    <a:pt x="64" y="134"/>
                  </a:lnTo>
                  <a:lnTo>
                    <a:pt x="62" y="132"/>
                  </a:lnTo>
                  <a:lnTo>
                    <a:pt x="62" y="124"/>
                  </a:lnTo>
                  <a:lnTo>
                    <a:pt x="58" y="124"/>
                  </a:lnTo>
                  <a:lnTo>
                    <a:pt x="56" y="120"/>
                  </a:lnTo>
                  <a:lnTo>
                    <a:pt x="56" y="116"/>
                  </a:lnTo>
                  <a:lnTo>
                    <a:pt x="60" y="114"/>
                  </a:lnTo>
                  <a:lnTo>
                    <a:pt x="56" y="108"/>
                  </a:lnTo>
                  <a:lnTo>
                    <a:pt x="54" y="108"/>
                  </a:lnTo>
                  <a:lnTo>
                    <a:pt x="52" y="104"/>
                  </a:lnTo>
                  <a:lnTo>
                    <a:pt x="50" y="102"/>
                  </a:lnTo>
                  <a:lnTo>
                    <a:pt x="50" y="102"/>
                  </a:lnTo>
                  <a:lnTo>
                    <a:pt x="40" y="96"/>
                  </a:lnTo>
                  <a:lnTo>
                    <a:pt x="38" y="98"/>
                  </a:lnTo>
                  <a:lnTo>
                    <a:pt x="36" y="98"/>
                  </a:lnTo>
                  <a:lnTo>
                    <a:pt x="34" y="96"/>
                  </a:lnTo>
                  <a:lnTo>
                    <a:pt x="34" y="94"/>
                  </a:lnTo>
                  <a:lnTo>
                    <a:pt x="34" y="94"/>
                  </a:lnTo>
                  <a:lnTo>
                    <a:pt x="36" y="92"/>
                  </a:lnTo>
                  <a:lnTo>
                    <a:pt x="32" y="88"/>
                  </a:lnTo>
                  <a:lnTo>
                    <a:pt x="32" y="86"/>
                  </a:lnTo>
                  <a:lnTo>
                    <a:pt x="30" y="86"/>
                  </a:lnTo>
                  <a:lnTo>
                    <a:pt x="28" y="84"/>
                  </a:lnTo>
                  <a:lnTo>
                    <a:pt x="26" y="84"/>
                  </a:lnTo>
                  <a:lnTo>
                    <a:pt x="26" y="82"/>
                  </a:lnTo>
                  <a:lnTo>
                    <a:pt x="28" y="82"/>
                  </a:lnTo>
                  <a:lnTo>
                    <a:pt x="26" y="80"/>
                  </a:lnTo>
                  <a:lnTo>
                    <a:pt x="26" y="78"/>
                  </a:lnTo>
                  <a:lnTo>
                    <a:pt x="28" y="74"/>
                  </a:lnTo>
                  <a:lnTo>
                    <a:pt x="28" y="72"/>
                  </a:lnTo>
                  <a:lnTo>
                    <a:pt x="28" y="70"/>
                  </a:lnTo>
                  <a:lnTo>
                    <a:pt x="30" y="70"/>
                  </a:lnTo>
                  <a:lnTo>
                    <a:pt x="32" y="68"/>
                  </a:lnTo>
                  <a:lnTo>
                    <a:pt x="32" y="64"/>
                  </a:lnTo>
                  <a:lnTo>
                    <a:pt x="32" y="64"/>
                  </a:lnTo>
                  <a:lnTo>
                    <a:pt x="32" y="60"/>
                  </a:lnTo>
                  <a:lnTo>
                    <a:pt x="32" y="60"/>
                  </a:lnTo>
                  <a:lnTo>
                    <a:pt x="34" y="60"/>
                  </a:lnTo>
                  <a:lnTo>
                    <a:pt x="36" y="58"/>
                  </a:lnTo>
                  <a:lnTo>
                    <a:pt x="34" y="58"/>
                  </a:lnTo>
                  <a:lnTo>
                    <a:pt x="32" y="58"/>
                  </a:lnTo>
                  <a:lnTo>
                    <a:pt x="30" y="58"/>
                  </a:lnTo>
                  <a:lnTo>
                    <a:pt x="28" y="58"/>
                  </a:lnTo>
                  <a:lnTo>
                    <a:pt x="24" y="54"/>
                  </a:lnTo>
                  <a:lnTo>
                    <a:pt x="22" y="54"/>
                  </a:lnTo>
                  <a:lnTo>
                    <a:pt x="20" y="52"/>
                  </a:lnTo>
                  <a:lnTo>
                    <a:pt x="18" y="50"/>
                  </a:lnTo>
                  <a:lnTo>
                    <a:pt x="18" y="48"/>
                  </a:lnTo>
                  <a:lnTo>
                    <a:pt x="16" y="48"/>
                  </a:lnTo>
                  <a:lnTo>
                    <a:pt x="14" y="46"/>
                  </a:lnTo>
                  <a:lnTo>
                    <a:pt x="14" y="44"/>
                  </a:lnTo>
                  <a:lnTo>
                    <a:pt x="14" y="40"/>
                  </a:lnTo>
                  <a:lnTo>
                    <a:pt x="10" y="40"/>
                  </a:lnTo>
                  <a:lnTo>
                    <a:pt x="10" y="40"/>
                  </a:lnTo>
                  <a:lnTo>
                    <a:pt x="12" y="38"/>
                  </a:lnTo>
                  <a:lnTo>
                    <a:pt x="10" y="36"/>
                  </a:lnTo>
                  <a:lnTo>
                    <a:pt x="8" y="30"/>
                  </a:lnTo>
                  <a:lnTo>
                    <a:pt x="4" y="30"/>
                  </a:lnTo>
                  <a:lnTo>
                    <a:pt x="4" y="28"/>
                  </a:lnTo>
                  <a:lnTo>
                    <a:pt x="4" y="24"/>
                  </a:lnTo>
                  <a:lnTo>
                    <a:pt x="6" y="20"/>
                  </a:lnTo>
                  <a:lnTo>
                    <a:pt x="6" y="18"/>
                  </a:lnTo>
                  <a:lnTo>
                    <a:pt x="2" y="18"/>
                  </a:lnTo>
                  <a:lnTo>
                    <a:pt x="2" y="16"/>
                  </a:lnTo>
                  <a:lnTo>
                    <a:pt x="2" y="12"/>
                  </a:lnTo>
                  <a:lnTo>
                    <a:pt x="2" y="8"/>
                  </a:lnTo>
                  <a:lnTo>
                    <a:pt x="0" y="6"/>
                  </a:lnTo>
                  <a:lnTo>
                    <a:pt x="0" y="4"/>
                  </a:lnTo>
                  <a:lnTo>
                    <a:pt x="4" y="4"/>
                  </a:lnTo>
                  <a:lnTo>
                    <a:pt x="4" y="2"/>
                  </a:lnTo>
                  <a:lnTo>
                    <a:pt x="6" y="0"/>
                  </a:lnTo>
                  <a:lnTo>
                    <a:pt x="6"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6" name="Iceland">
              <a:extLst>
                <a:ext uri="{FF2B5EF4-FFF2-40B4-BE49-F238E27FC236}">
                  <a16:creationId xmlns:a16="http://schemas.microsoft.com/office/drawing/2014/main" id="{62AFC082-1993-4E9D-BDC5-3A08AE11EBFE}"/>
                </a:ext>
              </a:extLst>
            </p:cNvPr>
            <p:cNvSpPr>
              <a:spLocks noEditPoints="1"/>
            </p:cNvSpPr>
            <p:nvPr/>
          </p:nvSpPr>
          <p:spPr bwMode="auto">
            <a:xfrm>
              <a:off x="5445287" y="2538227"/>
              <a:ext cx="206697" cy="130142"/>
            </a:xfrm>
            <a:custGeom>
              <a:avLst/>
              <a:gdLst>
                <a:gd name="T0" fmla="*/ 38 w 108"/>
                <a:gd name="T1" fmla="*/ 66 h 68"/>
                <a:gd name="T2" fmla="*/ 36 w 108"/>
                <a:gd name="T3" fmla="*/ 62 h 68"/>
                <a:gd name="T4" fmla="*/ 52 w 108"/>
                <a:gd name="T5" fmla="*/ 64 h 68"/>
                <a:gd name="T6" fmla="*/ 58 w 108"/>
                <a:gd name="T7" fmla="*/ 62 h 68"/>
                <a:gd name="T8" fmla="*/ 66 w 108"/>
                <a:gd name="T9" fmla="*/ 58 h 68"/>
                <a:gd name="T10" fmla="*/ 72 w 108"/>
                <a:gd name="T11" fmla="*/ 56 h 68"/>
                <a:gd name="T12" fmla="*/ 82 w 108"/>
                <a:gd name="T13" fmla="*/ 52 h 68"/>
                <a:gd name="T14" fmla="*/ 90 w 108"/>
                <a:gd name="T15" fmla="*/ 42 h 68"/>
                <a:gd name="T16" fmla="*/ 98 w 108"/>
                <a:gd name="T17" fmla="*/ 42 h 68"/>
                <a:gd name="T18" fmla="*/ 98 w 108"/>
                <a:gd name="T19" fmla="*/ 36 h 68"/>
                <a:gd name="T20" fmla="*/ 104 w 108"/>
                <a:gd name="T21" fmla="*/ 34 h 68"/>
                <a:gd name="T22" fmla="*/ 104 w 108"/>
                <a:gd name="T23" fmla="*/ 24 h 68"/>
                <a:gd name="T24" fmla="*/ 100 w 108"/>
                <a:gd name="T25" fmla="*/ 22 h 68"/>
                <a:gd name="T26" fmla="*/ 96 w 108"/>
                <a:gd name="T27" fmla="*/ 16 h 68"/>
                <a:gd name="T28" fmla="*/ 96 w 108"/>
                <a:gd name="T29" fmla="*/ 10 h 68"/>
                <a:gd name="T30" fmla="*/ 96 w 108"/>
                <a:gd name="T31" fmla="*/ 4 h 68"/>
                <a:gd name="T32" fmla="*/ 90 w 108"/>
                <a:gd name="T33" fmla="*/ 8 h 68"/>
                <a:gd name="T34" fmla="*/ 86 w 108"/>
                <a:gd name="T35" fmla="*/ 0 h 68"/>
                <a:gd name="T36" fmla="*/ 80 w 108"/>
                <a:gd name="T37" fmla="*/ 6 h 68"/>
                <a:gd name="T38" fmla="*/ 74 w 108"/>
                <a:gd name="T39" fmla="*/ 6 h 68"/>
                <a:gd name="T40" fmla="*/ 64 w 108"/>
                <a:gd name="T41" fmla="*/ 6 h 68"/>
                <a:gd name="T42" fmla="*/ 60 w 108"/>
                <a:gd name="T43" fmla="*/ 20 h 68"/>
                <a:gd name="T44" fmla="*/ 58 w 108"/>
                <a:gd name="T45" fmla="*/ 6 h 68"/>
                <a:gd name="T46" fmla="*/ 48 w 108"/>
                <a:gd name="T47" fmla="*/ 16 h 68"/>
                <a:gd name="T48" fmla="*/ 44 w 108"/>
                <a:gd name="T49" fmla="*/ 6 h 68"/>
                <a:gd name="T50" fmla="*/ 40 w 108"/>
                <a:gd name="T51" fmla="*/ 22 h 68"/>
                <a:gd name="T52" fmla="*/ 34 w 108"/>
                <a:gd name="T53" fmla="*/ 24 h 68"/>
                <a:gd name="T54" fmla="*/ 32 w 108"/>
                <a:gd name="T55" fmla="*/ 20 h 68"/>
                <a:gd name="T56" fmla="*/ 30 w 108"/>
                <a:gd name="T57" fmla="*/ 14 h 68"/>
                <a:gd name="T58" fmla="*/ 30 w 108"/>
                <a:gd name="T59" fmla="*/ 6 h 68"/>
                <a:gd name="T60" fmla="*/ 22 w 108"/>
                <a:gd name="T61" fmla="*/ 0 h 68"/>
                <a:gd name="T62" fmla="*/ 14 w 108"/>
                <a:gd name="T63" fmla="*/ 2 h 68"/>
                <a:gd name="T64" fmla="*/ 22 w 108"/>
                <a:gd name="T65" fmla="*/ 2 h 68"/>
                <a:gd name="T66" fmla="*/ 20 w 108"/>
                <a:gd name="T67" fmla="*/ 6 h 68"/>
                <a:gd name="T68" fmla="*/ 18 w 108"/>
                <a:gd name="T69" fmla="*/ 8 h 68"/>
                <a:gd name="T70" fmla="*/ 12 w 108"/>
                <a:gd name="T71" fmla="*/ 4 h 68"/>
                <a:gd name="T72" fmla="*/ 8 w 108"/>
                <a:gd name="T73" fmla="*/ 6 h 68"/>
                <a:gd name="T74" fmla="*/ 8 w 108"/>
                <a:gd name="T75" fmla="*/ 10 h 68"/>
                <a:gd name="T76" fmla="*/ 8 w 108"/>
                <a:gd name="T77" fmla="*/ 14 h 68"/>
                <a:gd name="T78" fmla="*/ 2 w 108"/>
                <a:gd name="T79" fmla="*/ 14 h 68"/>
                <a:gd name="T80" fmla="*/ 0 w 108"/>
                <a:gd name="T81" fmla="*/ 16 h 68"/>
                <a:gd name="T82" fmla="*/ 8 w 108"/>
                <a:gd name="T83" fmla="*/ 20 h 68"/>
                <a:gd name="T84" fmla="*/ 14 w 108"/>
                <a:gd name="T85" fmla="*/ 18 h 68"/>
                <a:gd name="T86" fmla="*/ 20 w 108"/>
                <a:gd name="T87" fmla="*/ 18 h 68"/>
                <a:gd name="T88" fmla="*/ 22 w 108"/>
                <a:gd name="T89" fmla="*/ 20 h 68"/>
                <a:gd name="T90" fmla="*/ 24 w 108"/>
                <a:gd name="T91" fmla="*/ 22 h 68"/>
                <a:gd name="T92" fmla="*/ 22 w 108"/>
                <a:gd name="T93" fmla="*/ 28 h 68"/>
                <a:gd name="T94" fmla="*/ 24 w 108"/>
                <a:gd name="T95" fmla="*/ 28 h 68"/>
                <a:gd name="T96" fmla="*/ 16 w 108"/>
                <a:gd name="T97" fmla="*/ 28 h 68"/>
                <a:gd name="T98" fmla="*/ 12 w 108"/>
                <a:gd name="T99" fmla="*/ 30 h 68"/>
                <a:gd name="T100" fmla="*/ 2 w 108"/>
                <a:gd name="T101" fmla="*/ 30 h 68"/>
                <a:gd name="T102" fmla="*/ 6 w 108"/>
                <a:gd name="T103" fmla="*/ 34 h 68"/>
                <a:gd name="T104" fmla="*/ 16 w 108"/>
                <a:gd name="T105" fmla="*/ 38 h 68"/>
                <a:gd name="T106" fmla="*/ 24 w 108"/>
                <a:gd name="T107" fmla="*/ 40 h 68"/>
                <a:gd name="T108" fmla="*/ 24 w 108"/>
                <a:gd name="T109" fmla="*/ 44 h 68"/>
                <a:gd name="T110" fmla="*/ 22 w 108"/>
                <a:gd name="T111" fmla="*/ 46 h 68"/>
                <a:gd name="T112" fmla="*/ 16 w 108"/>
                <a:gd name="T113" fmla="*/ 50 h 68"/>
                <a:gd name="T114" fmla="*/ 12 w 108"/>
                <a:gd name="T115" fmla="*/ 52 h 68"/>
                <a:gd name="T116" fmla="*/ 16 w 108"/>
                <a:gd name="T117" fmla="*/ 56 h 68"/>
                <a:gd name="T118" fmla="*/ 30 w 108"/>
                <a:gd name="T119"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 h="68">
                  <a:moveTo>
                    <a:pt x="38" y="68"/>
                  </a:moveTo>
                  <a:lnTo>
                    <a:pt x="36" y="66"/>
                  </a:lnTo>
                  <a:lnTo>
                    <a:pt x="36" y="64"/>
                  </a:lnTo>
                  <a:lnTo>
                    <a:pt x="38" y="64"/>
                  </a:lnTo>
                  <a:lnTo>
                    <a:pt x="38" y="66"/>
                  </a:lnTo>
                  <a:lnTo>
                    <a:pt x="38" y="68"/>
                  </a:lnTo>
                  <a:close/>
                  <a:moveTo>
                    <a:pt x="32" y="58"/>
                  </a:moveTo>
                  <a:lnTo>
                    <a:pt x="34" y="56"/>
                  </a:lnTo>
                  <a:lnTo>
                    <a:pt x="34" y="58"/>
                  </a:lnTo>
                  <a:lnTo>
                    <a:pt x="36" y="62"/>
                  </a:lnTo>
                  <a:lnTo>
                    <a:pt x="38" y="62"/>
                  </a:lnTo>
                  <a:lnTo>
                    <a:pt x="40" y="62"/>
                  </a:lnTo>
                  <a:lnTo>
                    <a:pt x="42" y="62"/>
                  </a:lnTo>
                  <a:lnTo>
                    <a:pt x="46" y="64"/>
                  </a:lnTo>
                  <a:lnTo>
                    <a:pt x="52" y="64"/>
                  </a:lnTo>
                  <a:lnTo>
                    <a:pt x="54" y="66"/>
                  </a:lnTo>
                  <a:lnTo>
                    <a:pt x="56" y="64"/>
                  </a:lnTo>
                  <a:lnTo>
                    <a:pt x="56" y="62"/>
                  </a:lnTo>
                  <a:lnTo>
                    <a:pt x="58" y="60"/>
                  </a:lnTo>
                  <a:lnTo>
                    <a:pt x="58" y="62"/>
                  </a:lnTo>
                  <a:lnTo>
                    <a:pt x="60" y="62"/>
                  </a:lnTo>
                  <a:lnTo>
                    <a:pt x="64" y="60"/>
                  </a:lnTo>
                  <a:lnTo>
                    <a:pt x="64" y="58"/>
                  </a:lnTo>
                  <a:lnTo>
                    <a:pt x="66" y="56"/>
                  </a:lnTo>
                  <a:lnTo>
                    <a:pt x="66" y="58"/>
                  </a:lnTo>
                  <a:lnTo>
                    <a:pt x="66" y="60"/>
                  </a:lnTo>
                  <a:lnTo>
                    <a:pt x="68" y="58"/>
                  </a:lnTo>
                  <a:lnTo>
                    <a:pt x="70" y="58"/>
                  </a:lnTo>
                  <a:lnTo>
                    <a:pt x="72" y="54"/>
                  </a:lnTo>
                  <a:lnTo>
                    <a:pt x="72" y="56"/>
                  </a:lnTo>
                  <a:lnTo>
                    <a:pt x="74" y="56"/>
                  </a:lnTo>
                  <a:lnTo>
                    <a:pt x="76" y="56"/>
                  </a:lnTo>
                  <a:lnTo>
                    <a:pt x="76" y="56"/>
                  </a:lnTo>
                  <a:lnTo>
                    <a:pt x="76" y="56"/>
                  </a:lnTo>
                  <a:lnTo>
                    <a:pt x="82" y="52"/>
                  </a:lnTo>
                  <a:lnTo>
                    <a:pt x="84" y="48"/>
                  </a:lnTo>
                  <a:lnTo>
                    <a:pt x="90" y="48"/>
                  </a:lnTo>
                  <a:lnTo>
                    <a:pt x="90" y="46"/>
                  </a:lnTo>
                  <a:lnTo>
                    <a:pt x="90" y="44"/>
                  </a:lnTo>
                  <a:lnTo>
                    <a:pt x="90" y="42"/>
                  </a:lnTo>
                  <a:lnTo>
                    <a:pt x="92" y="44"/>
                  </a:lnTo>
                  <a:lnTo>
                    <a:pt x="92" y="46"/>
                  </a:lnTo>
                  <a:lnTo>
                    <a:pt x="96" y="46"/>
                  </a:lnTo>
                  <a:lnTo>
                    <a:pt x="96" y="44"/>
                  </a:lnTo>
                  <a:lnTo>
                    <a:pt x="98" y="42"/>
                  </a:lnTo>
                  <a:lnTo>
                    <a:pt x="96" y="42"/>
                  </a:lnTo>
                  <a:lnTo>
                    <a:pt x="96" y="40"/>
                  </a:lnTo>
                  <a:lnTo>
                    <a:pt x="98" y="40"/>
                  </a:lnTo>
                  <a:lnTo>
                    <a:pt x="98" y="36"/>
                  </a:lnTo>
                  <a:lnTo>
                    <a:pt x="98" y="36"/>
                  </a:lnTo>
                  <a:lnTo>
                    <a:pt x="100" y="36"/>
                  </a:lnTo>
                  <a:lnTo>
                    <a:pt x="102" y="38"/>
                  </a:lnTo>
                  <a:lnTo>
                    <a:pt x="104" y="38"/>
                  </a:lnTo>
                  <a:lnTo>
                    <a:pt x="104" y="36"/>
                  </a:lnTo>
                  <a:lnTo>
                    <a:pt x="104" y="34"/>
                  </a:lnTo>
                  <a:lnTo>
                    <a:pt x="102" y="32"/>
                  </a:lnTo>
                  <a:lnTo>
                    <a:pt x="102" y="28"/>
                  </a:lnTo>
                  <a:lnTo>
                    <a:pt x="102" y="28"/>
                  </a:lnTo>
                  <a:lnTo>
                    <a:pt x="102" y="26"/>
                  </a:lnTo>
                  <a:lnTo>
                    <a:pt x="104" y="24"/>
                  </a:lnTo>
                  <a:lnTo>
                    <a:pt x="106" y="24"/>
                  </a:lnTo>
                  <a:lnTo>
                    <a:pt x="108" y="22"/>
                  </a:lnTo>
                  <a:lnTo>
                    <a:pt x="106" y="20"/>
                  </a:lnTo>
                  <a:lnTo>
                    <a:pt x="100" y="20"/>
                  </a:lnTo>
                  <a:lnTo>
                    <a:pt x="100" y="22"/>
                  </a:lnTo>
                  <a:lnTo>
                    <a:pt x="100" y="20"/>
                  </a:lnTo>
                  <a:lnTo>
                    <a:pt x="100" y="18"/>
                  </a:lnTo>
                  <a:lnTo>
                    <a:pt x="98" y="18"/>
                  </a:lnTo>
                  <a:lnTo>
                    <a:pt x="96" y="18"/>
                  </a:lnTo>
                  <a:lnTo>
                    <a:pt x="96" y="16"/>
                  </a:lnTo>
                  <a:lnTo>
                    <a:pt x="98" y="14"/>
                  </a:lnTo>
                  <a:lnTo>
                    <a:pt x="100" y="14"/>
                  </a:lnTo>
                  <a:lnTo>
                    <a:pt x="98" y="10"/>
                  </a:lnTo>
                  <a:lnTo>
                    <a:pt x="98" y="10"/>
                  </a:lnTo>
                  <a:lnTo>
                    <a:pt x="96" y="10"/>
                  </a:lnTo>
                  <a:lnTo>
                    <a:pt x="94" y="10"/>
                  </a:lnTo>
                  <a:lnTo>
                    <a:pt x="94" y="8"/>
                  </a:lnTo>
                  <a:lnTo>
                    <a:pt x="96" y="6"/>
                  </a:lnTo>
                  <a:lnTo>
                    <a:pt x="96" y="4"/>
                  </a:lnTo>
                  <a:lnTo>
                    <a:pt x="96" y="4"/>
                  </a:lnTo>
                  <a:lnTo>
                    <a:pt x="98" y="2"/>
                  </a:lnTo>
                  <a:lnTo>
                    <a:pt x="96" y="2"/>
                  </a:lnTo>
                  <a:lnTo>
                    <a:pt x="94" y="2"/>
                  </a:lnTo>
                  <a:lnTo>
                    <a:pt x="90" y="6"/>
                  </a:lnTo>
                  <a:lnTo>
                    <a:pt x="90" y="8"/>
                  </a:lnTo>
                  <a:lnTo>
                    <a:pt x="88" y="8"/>
                  </a:lnTo>
                  <a:lnTo>
                    <a:pt x="88" y="6"/>
                  </a:lnTo>
                  <a:lnTo>
                    <a:pt x="88" y="4"/>
                  </a:lnTo>
                  <a:lnTo>
                    <a:pt x="86" y="4"/>
                  </a:lnTo>
                  <a:lnTo>
                    <a:pt x="86" y="0"/>
                  </a:lnTo>
                  <a:lnTo>
                    <a:pt x="84" y="0"/>
                  </a:lnTo>
                  <a:lnTo>
                    <a:pt x="82" y="2"/>
                  </a:lnTo>
                  <a:lnTo>
                    <a:pt x="80" y="0"/>
                  </a:lnTo>
                  <a:lnTo>
                    <a:pt x="80" y="4"/>
                  </a:lnTo>
                  <a:lnTo>
                    <a:pt x="80" y="6"/>
                  </a:lnTo>
                  <a:lnTo>
                    <a:pt x="80" y="6"/>
                  </a:lnTo>
                  <a:lnTo>
                    <a:pt x="78" y="8"/>
                  </a:lnTo>
                  <a:lnTo>
                    <a:pt x="76" y="8"/>
                  </a:lnTo>
                  <a:lnTo>
                    <a:pt x="76" y="6"/>
                  </a:lnTo>
                  <a:lnTo>
                    <a:pt x="74" y="6"/>
                  </a:lnTo>
                  <a:lnTo>
                    <a:pt x="72" y="8"/>
                  </a:lnTo>
                  <a:lnTo>
                    <a:pt x="70" y="10"/>
                  </a:lnTo>
                  <a:lnTo>
                    <a:pt x="68" y="10"/>
                  </a:lnTo>
                  <a:lnTo>
                    <a:pt x="66" y="6"/>
                  </a:lnTo>
                  <a:lnTo>
                    <a:pt x="64" y="6"/>
                  </a:lnTo>
                  <a:lnTo>
                    <a:pt x="64" y="6"/>
                  </a:lnTo>
                  <a:lnTo>
                    <a:pt x="62" y="6"/>
                  </a:lnTo>
                  <a:lnTo>
                    <a:pt x="62" y="10"/>
                  </a:lnTo>
                  <a:lnTo>
                    <a:pt x="62" y="14"/>
                  </a:lnTo>
                  <a:lnTo>
                    <a:pt x="60" y="20"/>
                  </a:lnTo>
                  <a:lnTo>
                    <a:pt x="62" y="16"/>
                  </a:lnTo>
                  <a:lnTo>
                    <a:pt x="60" y="12"/>
                  </a:lnTo>
                  <a:lnTo>
                    <a:pt x="60" y="10"/>
                  </a:lnTo>
                  <a:lnTo>
                    <a:pt x="58" y="10"/>
                  </a:lnTo>
                  <a:lnTo>
                    <a:pt x="58" y="6"/>
                  </a:lnTo>
                  <a:lnTo>
                    <a:pt x="56" y="6"/>
                  </a:lnTo>
                  <a:lnTo>
                    <a:pt x="50" y="8"/>
                  </a:lnTo>
                  <a:lnTo>
                    <a:pt x="50" y="12"/>
                  </a:lnTo>
                  <a:lnTo>
                    <a:pt x="52" y="14"/>
                  </a:lnTo>
                  <a:lnTo>
                    <a:pt x="48" y="16"/>
                  </a:lnTo>
                  <a:lnTo>
                    <a:pt x="48" y="16"/>
                  </a:lnTo>
                  <a:lnTo>
                    <a:pt x="48" y="14"/>
                  </a:lnTo>
                  <a:lnTo>
                    <a:pt x="46" y="12"/>
                  </a:lnTo>
                  <a:lnTo>
                    <a:pt x="44" y="6"/>
                  </a:lnTo>
                  <a:lnTo>
                    <a:pt x="44" y="6"/>
                  </a:lnTo>
                  <a:lnTo>
                    <a:pt x="40" y="8"/>
                  </a:lnTo>
                  <a:lnTo>
                    <a:pt x="40" y="14"/>
                  </a:lnTo>
                  <a:lnTo>
                    <a:pt x="42" y="16"/>
                  </a:lnTo>
                  <a:lnTo>
                    <a:pt x="42" y="20"/>
                  </a:lnTo>
                  <a:lnTo>
                    <a:pt x="40" y="22"/>
                  </a:lnTo>
                  <a:lnTo>
                    <a:pt x="38" y="22"/>
                  </a:lnTo>
                  <a:lnTo>
                    <a:pt x="38" y="18"/>
                  </a:lnTo>
                  <a:lnTo>
                    <a:pt x="36" y="20"/>
                  </a:lnTo>
                  <a:lnTo>
                    <a:pt x="34" y="22"/>
                  </a:lnTo>
                  <a:lnTo>
                    <a:pt x="34" y="24"/>
                  </a:lnTo>
                  <a:lnTo>
                    <a:pt x="34" y="28"/>
                  </a:lnTo>
                  <a:lnTo>
                    <a:pt x="32" y="24"/>
                  </a:lnTo>
                  <a:lnTo>
                    <a:pt x="30" y="24"/>
                  </a:lnTo>
                  <a:lnTo>
                    <a:pt x="30" y="22"/>
                  </a:lnTo>
                  <a:lnTo>
                    <a:pt x="32" y="20"/>
                  </a:lnTo>
                  <a:lnTo>
                    <a:pt x="32" y="18"/>
                  </a:lnTo>
                  <a:lnTo>
                    <a:pt x="28" y="18"/>
                  </a:lnTo>
                  <a:lnTo>
                    <a:pt x="30" y="16"/>
                  </a:lnTo>
                  <a:lnTo>
                    <a:pt x="28" y="14"/>
                  </a:lnTo>
                  <a:lnTo>
                    <a:pt x="30" y="14"/>
                  </a:lnTo>
                  <a:lnTo>
                    <a:pt x="32" y="12"/>
                  </a:lnTo>
                  <a:lnTo>
                    <a:pt x="32" y="10"/>
                  </a:lnTo>
                  <a:lnTo>
                    <a:pt x="30" y="10"/>
                  </a:lnTo>
                  <a:lnTo>
                    <a:pt x="32" y="8"/>
                  </a:lnTo>
                  <a:lnTo>
                    <a:pt x="30" y="6"/>
                  </a:lnTo>
                  <a:lnTo>
                    <a:pt x="28" y="8"/>
                  </a:lnTo>
                  <a:lnTo>
                    <a:pt x="28" y="6"/>
                  </a:lnTo>
                  <a:lnTo>
                    <a:pt x="24" y="4"/>
                  </a:lnTo>
                  <a:lnTo>
                    <a:pt x="24" y="2"/>
                  </a:lnTo>
                  <a:lnTo>
                    <a:pt x="22" y="0"/>
                  </a:lnTo>
                  <a:lnTo>
                    <a:pt x="20" y="0"/>
                  </a:lnTo>
                  <a:lnTo>
                    <a:pt x="18" y="0"/>
                  </a:lnTo>
                  <a:lnTo>
                    <a:pt x="14" y="0"/>
                  </a:lnTo>
                  <a:lnTo>
                    <a:pt x="14" y="0"/>
                  </a:lnTo>
                  <a:lnTo>
                    <a:pt x="14" y="2"/>
                  </a:lnTo>
                  <a:lnTo>
                    <a:pt x="16" y="2"/>
                  </a:lnTo>
                  <a:lnTo>
                    <a:pt x="16" y="0"/>
                  </a:lnTo>
                  <a:lnTo>
                    <a:pt x="18" y="0"/>
                  </a:lnTo>
                  <a:lnTo>
                    <a:pt x="20" y="2"/>
                  </a:lnTo>
                  <a:lnTo>
                    <a:pt x="22" y="2"/>
                  </a:lnTo>
                  <a:lnTo>
                    <a:pt x="20" y="4"/>
                  </a:lnTo>
                  <a:lnTo>
                    <a:pt x="20" y="2"/>
                  </a:lnTo>
                  <a:lnTo>
                    <a:pt x="16" y="2"/>
                  </a:lnTo>
                  <a:lnTo>
                    <a:pt x="16" y="4"/>
                  </a:lnTo>
                  <a:lnTo>
                    <a:pt x="20" y="6"/>
                  </a:lnTo>
                  <a:lnTo>
                    <a:pt x="22" y="8"/>
                  </a:lnTo>
                  <a:lnTo>
                    <a:pt x="22" y="10"/>
                  </a:lnTo>
                  <a:lnTo>
                    <a:pt x="20" y="10"/>
                  </a:lnTo>
                  <a:lnTo>
                    <a:pt x="20" y="10"/>
                  </a:lnTo>
                  <a:lnTo>
                    <a:pt x="18" y="8"/>
                  </a:lnTo>
                  <a:lnTo>
                    <a:pt x="16" y="8"/>
                  </a:lnTo>
                  <a:lnTo>
                    <a:pt x="16" y="8"/>
                  </a:lnTo>
                  <a:lnTo>
                    <a:pt x="16" y="6"/>
                  </a:lnTo>
                  <a:lnTo>
                    <a:pt x="14" y="4"/>
                  </a:lnTo>
                  <a:lnTo>
                    <a:pt x="12" y="4"/>
                  </a:lnTo>
                  <a:lnTo>
                    <a:pt x="10" y="4"/>
                  </a:lnTo>
                  <a:lnTo>
                    <a:pt x="12" y="6"/>
                  </a:lnTo>
                  <a:lnTo>
                    <a:pt x="12" y="8"/>
                  </a:lnTo>
                  <a:lnTo>
                    <a:pt x="10" y="6"/>
                  </a:lnTo>
                  <a:lnTo>
                    <a:pt x="8" y="6"/>
                  </a:lnTo>
                  <a:lnTo>
                    <a:pt x="6" y="6"/>
                  </a:lnTo>
                  <a:lnTo>
                    <a:pt x="8" y="8"/>
                  </a:lnTo>
                  <a:lnTo>
                    <a:pt x="10" y="10"/>
                  </a:lnTo>
                  <a:lnTo>
                    <a:pt x="10" y="10"/>
                  </a:lnTo>
                  <a:lnTo>
                    <a:pt x="8" y="10"/>
                  </a:lnTo>
                  <a:lnTo>
                    <a:pt x="6" y="10"/>
                  </a:lnTo>
                  <a:lnTo>
                    <a:pt x="8" y="12"/>
                  </a:lnTo>
                  <a:lnTo>
                    <a:pt x="10" y="14"/>
                  </a:lnTo>
                  <a:lnTo>
                    <a:pt x="10" y="14"/>
                  </a:lnTo>
                  <a:lnTo>
                    <a:pt x="8" y="14"/>
                  </a:lnTo>
                  <a:lnTo>
                    <a:pt x="10" y="16"/>
                  </a:lnTo>
                  <a:lnTo>
                    <a:pt x="8" y="16"/>
                  </a:lnTo>
                  <a:lnTo>
                    <a:pt x="6" y="12"/>
                  </a:lnTo>
                  <a:lnTo>
                    <a:pt x="4" y="12"/>
                  </a:lnTo>
                  <a:lnTo>
                    <a:pt x="2" y="14"/>
                  </a:lnTo>
                  <a:lnTo>
                    <a:pt x="4" y="16"/>
                  </a:lnTo>
                  <a:lnTo>
                    <a:pt x="6" y="18"/>
                  </a:lnTo>
                  <a:lnTo>
                    <a:pt x="4" y="18"/>
                  </a:lnTo>
                  <a:lnTo>
                    <a:pt x="2" y="16"/>
                  </a:lnTo>
                  <a:lnTo>
                    <a:pt x="0" y="16"/>
                  </a:lnTo>
                  <a:lnTo>
                    <a:pt x="0" y="18"/>
                  </a:lnTo>
                  <a:lnTo>
                    <a:pt x="2" y="18"/>
                  </a:lnTo>
                  <a:lnTo>
                    <a:pt x="4" y="20"/>
                  </a:lnTo>
                  <a:lnTo>
                    <a:pt x="6" y="22"/>
                  </a:lnTo>
                  <a:lnTo>
                    <a:pt x="8" y="20"/>
                  </a:lnTo>
                  <a:lnTo>
                    <a:pt x="10" y="18"/>
                  </a:lnTo>
                  <a:lnTo>
                    <a:pt x="12" y="16"/>
                  </a:lnTo>
                  <a:lnTo>
                    <a:pt x="12" y="18"/>
                  </a:lnTo>
                  <a:lnTo>
                    <a:pt x="12" y="18"/>
                  </a:lnTo>
                  <a:lnTo>
                    <a:pt x="14" y="18"/>
                  </a:lnTo>
                  <a:lnTo>
                    <a:pt x="16" y="18"/>
                  </a:lnTo>
                  <a:lnTo>
                    <a:pt x="16" y="20"/>
                  </a:lnTo>
                  <a:lnTo>
                    <a:pt x="18" y="20"/>
                  </a:lnTo>
                  <a:lnTo>
                    <a:pt x="20" y="18"/>
                  </a:lnTo>
                  <a:lnTo>
                    <a:pt x="20" y="18"/>
                  </a:lnTo>
                  <a:lnTo>
                    <a:pt x="20" y="20"/>
                  </a:lnTo>
                  <a:lnTo>
                    <a:pt x="20" y="20"/>
                  </a:lnTo>
                  <a:lnTo>
                    <a:pt x="22" y="18"/>
                  </a:lnTo>
                  <a:lnTo>
                    <a:pt x="22" y="18"/>
                  </a:lnTo>
                  <a:lnTo>
                    <a:pt x="22" y="20"/>
                  </a:lnTo>
                  <a:lnTo>
                    <a:pt x="24" y="22"/>
                  </a:lnTo>
                  <a:lnTo>
                    <a:pt x="24" y="20"/>
                  </a:lnTo>
                  <a:lnTo>
                    <a:pt x="28" y="22"/>
                  </a:lnTo>
                  <a:lnTo>
                    <a:pt x="26" y="22"/>
                  </a:lnTo>
                  <a:lnTo>
                    <a:pt x="24" y="22"/>
                  </a:lnTo>
                  <a:lnTo>
                    <a:pt x="22" y="24"/>
                  </a:lnTo>
                  <a:lnTo>
                    <a:pt x="20" y="24"/>
                  </a:lnTo>
                  <a:lnTo>
                    <a:pt x="18" y="26"/>
                  </a:lnTo>
                  <a:lnTo>
                    <a:pt x="18" y="26"/>
                  </a:lnTo>
                  <a:lnTo>
                    <a:pt x="22" y="28"/>
                  </a:lnTo>
                  <a:lnTo>
                    <a:pt x="24" y="28"/>
                  </a:lnTo>
                  <a:lnTo>
                    <a:pt x="24" y="26"/>
                  </a:lnTo>
                  <a:lnTo>
                    <a:pt x="26" y="24"/>
                  </a:lnTo>
                  <a:lnTo>
                    <a:pt x="26" y="26"/>
                  </a:lnTo>
                  <a:lnTo>
                    <a:pt x="24" y="28"/>
                  </a:lnTo>
                  <a:lnTo>
                    <a:pt x="20" y="28"/>
                  </a:lnTo>
                  <a:lnTo>
                    <a:pt x="20" y="28"/>
                  </a:lnTo>
                  <a:lnTo>
                    <a:pt x="16" y="30"/>
                  </a:lnTo>
                  <a:lnTo>
                    <a:pt x="16" y="30"/>
                  </a:lnTo>
                  <a:lnTo>
                    <a:pt x="16" y="28"/>
                  </a:lnTo>
                  <a:lnTo>
                    <a:pt x="16" y="28"/>
                  </a:lnTo>
                  <a:lnTo>
                    <a:pt x="14" y="28"/>
                  </a:lnTo>
                  <a:lnTo>
                    <a:pt x="14" y="28"/>
                  </a:lnTo>
                  <a:lnTo>
                    <a:pt x="14" y="28"/>
                  </a:lnTo>
                  <a:lnTo>
                    <a:pt x="12" y="30"/>
                  </a:lnTo>
                  <a:lnTo>
                    <a:pt x="10" y="30"/>
                  </a:lnTo>
                  <a:lnTo>
                    <a:pt x="8" y="30"/>
                  </a:lnTo>
                  <a:lnTo>
                    <a:pt x="6" y="30"/>
                  </a:lnTo>
                  <a:lnTo>
                    <a:pt x="4" y="30"/>
                  </a:lnTo>
                  <a:lnTo>
                    <a:pt x="2" y="30"/>
                  </a:lnTo>
                  <a:lnTo>
                    <a:pt x="2" y="30"/>
                  </a:lnTo>
                  <a:lnTo>
                    <a:pt x="2" y="32"/>
                  </a:lnTo>
                  <a:lnTo>
                    <a:pt x="4" y="34"/>
                  </a:lnTo>
                  <a:lnTo>
                    <a:pt x="6" y="34"/>
                  </a:lnTo>
                  <a:lnTo>
                    <a:pt x="6" y="34"/>
                  </a:lnTo>
                  <a:lnTo>
                    <a:pt x="10" y="36"/>
                  </a:lnTo>
                  <a:lnTo>
                    <a:pt x="16" y="34"/>
                  </a:lnTo>
                  <a:lnTo>
                    <a:pt x="18" y="36"/>
                  </a:lnTo>
                  <a:lnTo>
                    <a:pt x="18" y="36"/>
                  </a:lnTo>
                  <a:lnTo>
                    <a:pt x="16" y="38"/>
                  </a:lnTo>
                  <a:lnTo>
                    <a:pt x="16" y="38"/>
                  </a:lnTo>
                  <a:lnTo>
                    <a:pt x="18" y="40"/>
                  </a:lnTo>
                  <a:lnTo>
                    <a:pt x="20" y="42"/>
                  </a:lnTo>
                  <a:lnTo>
                    <a:pt x="20" y="42"/>
                  </a:lnTo>
                  <a:lnTo>
                    <a:pt x="24" y="40"/>
                  </a:lnTo>
                  <a:lnTo>
                    <a:pt x="22" y="40"/>
                  </a:lnTo>
                  <a:lnTo>
                    <a:pt x="20" y="42"/>
                  </a:lnTo>
                  <a:lnTo>
                    <a:pt x="20" y="44"/>
                  </a:lnTo>
                  <a:lnTo>
                    <a:pt x="22" y="46"/>
                  </a:lnTo>
                  <a:lnTo>
                    <a:pt x="24" y="44"/>
                  </a:lnTo>
                  <a:lnTo>
                    <a:pt x="28" y="44"/>
                  </a:lnTo>
                  <a:lnTo>
                    <a:pt x="28" y="46"/>
                  </a:lnTo>
                  <a:lnTo>
                    <a:pt x="26" y="44"/>
                  </a:lnTo>
                  <a:lnTo>
                    <a:pt x="24" y="46"/>
                  </a:lnTo>
                  <a:lnTo>
                    <a:pt x="22" y="46"/>
                  </a:lnTo>
                  <a:lnTo>
                    <a:pt x="20" y="48"/>
                  </a:lnTo>
                  <a:lnTo>
                    <a:pt x="20" y="48"/>
                  </a:lnTo>
                  <a:lnTo>
                    <a:pt x="20" y="50"/>
                  </a:lnTo>
                  <a:lnTo>
                    <a:pt x="18" y="50"/>
                  </a:lnTo>
                  <a:lnTo>
                    <a:pt x="16" y="50"/>
                  </a:lnTo>
                  <a:lnTo>
                    <a:pt x="16" y="48"/>
                  </a:lnTo>
                  <a:lnTo>
                    <a:pt x="14" y="48"/>
                  </a:lnTo>
                  <a:lnTo>
                    <a:pt x="14" y="48"/>
                  </a:lnTo>
                  <a:lnTo>
                    <a:pt x="12" y="48"/>
                  </a:lnTo>
                  <a:lnTo>
                    <a:pt x="12" y="52"/>
                  </a:lnTo>
                  <a:lnTo>
                    <a:pt x="14" y="52"/>
                  </a:lnTo>
                  <a:lnTo>
                    <a:pt x="14" y="52"/>
                  </a:lnTo>
                  <a:lnTo>
                    <a:pt x="12" y="56"/>
                  </a:lnTo>
                  <a:lnTo>
                    <a:pt x="16" y="56"/>
                  </a:lnTo>
                  <a:lnTo>
                    <a:pt x="16" y="56"/>
                  </a:lnTo>
                  <a:lnTo>
                    <a:pt x="18" y="56"/>
                  </a:lnTo>
                  <a:lnTo>
                    <a:pt x="22" y="58"/>
                  </a:lnTo>
                  <a:lnTo>
                    <a:pt x="26" y="54"/>
                  </a:lnTo>
                  <a:lnTo>
                    <a:pt x="28" y="56"/>
                  </a:lnTo>
                  <a:lnTo>
                    <a:pt x="30" y="56"/>
                  </a:lnTo>
                  <a:lnTo>
                    <a:pt x="30" y="56"/>
                  </a:lnTo>
                  <a:lnTo>
                    <a:pt x="32" y="5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7" name="Hungary">
              <a:extLst>
                <a:ext uri="{FF2B5EF4-FFF2-40B4-BE49-F238E27FC236}">
                  <a16:creationId xmlns:a16="http://schemas.microsoft.com/office/drawing/2014/main" id="{4D28BCF8-A3D7-4626-AF4E-BC41BF0F363F}"/>
                </a:ext>
              </a:extLst>
            </p:cNvPr>
            <p:cNvSpPr>
              <a:spLocks/>
            </p:cNvSpPr>
            <p:nvPr/>
          </p:nvSpPr>
          <p:spPr bwMode="auto">
            <a:xfrm>
              <a:off x="6268247" y="3173628"/>
              <a:ext cx="133970" cy="88038"/>
            </a:xfrm>
            <a:custGeom>
              <a:avLst/>
              <a:gdLst>
                <a:gd name="T0" fmla="*/ 44 w 70"/>
                <a:gd name="T1" fmla="*/ 40 h 46"/>
                <a:gd name="T2" fmla="*/ 48 w 70"/>
                <a:gd name="T3" fmla="*/ 36 h 46"/>
                <a:gd name="T4" fmla="*/ 50 w 70"/>
                <a:gd name="T5" fmla="*/ 36 h 46"/>
                <a:gd name="T6" fmla="*/ 50 w 70"/>
                <a:gd name="T7" fmla="*/ 34 h 46"/>
                <a:gd name="T8" fmla="*/ 54 w 70"/>
                <a:gd name="T9" fmla="*/ 34 h 46"/>
                <a:gd name="T10" fmla="*/ 56 w 70"/>
                <a:gd name="T11" fmla="*/ 32 h 46"/>
                <a:gd name="T12" fmla="*/ 56 w 70"/>
                <a:gd name="T13" fmla="*/ 30 h 46"/>
                <a:gd name="T14" fmla="*/ 60 w 70"/>
                <a:gd name="T15" fmla="*/ 22 h 46"/>
                <a:gd name="T16" fmla="*/ 62 w 70"/>
                <a:gd name="T17" fmla="*/ 16 h 46"/>
                <a:gd name="T18" fmla="*/ 66 w 70"/>
                <a:gd name="T19" fmla="*/ 10 h 46"/>
                <a:gd name="T20" fmla="*/ 68 w 70"/>
                <a:gd name="T21" fmla="*/ 10 h 46"/>
                <a:gd name="T22" fmla="*/ 70 w 70"/>
                <a:gd name="T23" fmla="*/ 8 h 46"/>
                <a:gd name="T24" fmla="*/ 68 w 70"/>
                <a:gd name="T25" fmla="*/ 4 h 46"/>
                <a:gd name="T26" fmla="*/ 66 w 70"/>
                <a:gd name="T27" fmla="*/ 2 h 46"/>
                <a:gd name="T28" fmla="*/ 62 w 70"/>
                <a:gd name="T29" fmla="*/ 0 h 46"/>
                <a:gd name="T30" fmla="*/ 60 w 70"/>
                <a:gd name="T31" fmla="*/ 2 h 46"/>
                <a:gd name="T32" fmla="*/ 56 w 70"/>
                <a:gd name="T33" fmla="*/ 0 h 46"/>
                <a:gd name="T34" fmla="*/ 50 w 70"/>
                <a:gd name="T35" fmla="*/ 2 h 46"/>
                <a:gd name="T36" fmla="*/ 48 w 70"/>
                <a:gd name="T37" fmla="*/ 0 h 46"/>
                <a:gd name="T38" fmla="*/ 44 w 70"/>
                <a:gd name="T39" fmla="*/ 0 h 46"/>
                <a:gd name="T40" fmla="*/ 42 w 70"/>
                <a:gd name="T41" fmla="*/ 4 h 46"/>
                <a:gd name="T42" fmla="*/ 40 w 70"/>
                <a:gd name="T43" fmla="*/ 6 h 46"/>
                <a:gd name="T44" fmla="*/ 40 w 70"/>
                <a:gd name="T45" fmla="*/ 8 h 46"/>
                <a:gd name="T46" fmla="*/ 36 w 70"/>
                <a:gd name="T47" fmla="*/ 4 h 46"/>
                <a:gd name="T48" fmla="*/ 32 w 70"/>
                <a:gd name="T49" fmla="*/ 8 h 46"/>
                <a:gd name="T50" fmla="*/ 28 w 70"/>
                <a:gd name="T51" fmla="*/ 8 h 46"/>
                <a:gd name="T52" fmla="*/ 28 w 70"/>
                <a:gd name="T53" fmla="*/ 10 h 46"/>
                <a:gd name="T54" fmla="*/ 22 w 70"/>
                <a:gd name="T55" fmla="*/ 12 h 46"/>
                <a:gd name="T56" fmla="*/ 18 w 70"/>
                <a:gd name="T57" fmla="*/ 14 h 46"/>
                <a:gd name="T58" fmla="*/ 14 w 70"/>
                <a:gd name="T59" fmla="*/ 12 h 46"/>
                <a:gd name="T60" fmla="*/ 6 w 70"/>
                <a:gd name="T61" fmla="*/ 8 h 46"/>
                <a:gd name="T62" fmla="*/ 6 w 70"/>
                <a:gd name="T63" fmla="*/ 8 h 46"/>
                <a:gd name="T64" fmla="*/ 6 w 70"/>
                <a:gd name="T65" fmla="*/ 12 h 46"/>
                <a:gd name="T66" fmla="*/ 6 w 70"/>
                <a:gd name="T67" fmla="*/ 14 h 46"/>
                <a:gd name="T68" fmla="*/ 0 w 70"/>
                <a:gd name="T69" fmla="*/ 14 h 46"/>
                <a:gd name="T70" fmla="*/ 0 w 70"/>
                <a:gd name="T71" fmla="*/ 14 h 46"/>
                <a:gd name="T72" fmla="*/ 2 w 70"/>
                <a:gd name="T73" fmla="*/ 18 h 46"/>
                <a:gd name="T74" fmla="*/ 0 w 70"/>
                <a:gd name="T75" fmla="*/ 20 h 46"/>
                <a:gd name="T76" fmla="*/ 0 w 70"/>
                <a:gd name="T77" fmla="*/ 22 h 46"/>
                <a:gd name="T78" fmla="*/ 2 w 70"/>
                <a:gd name="T79" fmla="*/ 26 h 46"/>
                <a:gd name="T80" fmla="*/ 0 w 70"/>
                <a:gd name="T81" fmla="*/ 28 h 46"/>
                <a:gd name="T82" fmla="*/ 0 w 70"/>
                <a:gd name="T83" fmla="*/ 28 h 46"/>
                <a:gd name="T84" fmla="*/ 2 w 70"/>
                <a:gd name="T85" fmla="*/ 32 h 46"/>
                <a:gd name="T86" fmla="*/ 2 w 70"/>
                <a:gd name="T87" fmla="*/ 36 h 46"/>
                <a:gd name="T88" fmla="*/ 4 w 70"/>
                <a:gd name="T89" fmla="*/ 36 h 46"/>
                <a:gd name="T90" fmla="*/ 10 w 70"/>
                <a:gd name="T91" fmla="*/ 40 h 46"/>
                <a:gd name="T92" fmla="*/ 12 w 70"/>
                <a:gd name="T93" fmla="*/ 42 h 46"/>
                <a:gd name="T94" fmla="*/ 14 w 70"/>
                <a:gd name="T95" fmla="*/ 42 h 46"/>
                <a:gd name="T96" fmla="*/ 20 w 70"/>
                <a:gd name="T97" fmla="*/ 44 h 46"/>
                <a:gd name="T98" fmla="*/ 26 w 70"/>
                <a:gd name="T99" fmla="*/ 46 h 46"/>
                <a:gd name="T100" fmla="*/ 28 w 70"/>
                <a:gd name="T101" fmla="*/ 42 h 46"/>
                <a:gd name="T102" fmla="*/ 28 w 70"/>
                <a:gd name="T103" fmla="*/ 44 h 46"/>
                <a:gd name="T104" fmla="*/ 30 w 70"/>
                <a:gd name="T105" fmla="*/ 42 h 46"/>
                <a:gd name="T106" fmla="*/ 34 w 70"/>
                <a:gd name="T107" fmla="*/ 40 h 46"/>
                <a:gd name="T108" fmla="*/ 36 w 70"/>
                <a:gd name="T109" fmla="*/ 42 h 46"/>
                <a:gd name="T110" fmla="*/ 36 w 70"/>
                <a:gd name="T111" fmla="*/ 40 h 46"/>
                <a:gd name="T112" fmla="*/ 38 w 70"/>
                <a:gd name="T113" fmla="*/ 38 h 46"/>
                <a:gd name="T114" fmla="*/ 40 w 70"/>
                <a:gd name="T115" fmla="*/ 38 h 46"/>
                <a:gd name="T116" fmla="*/ 42 w 70"/>
                <a:gd name="T117" fmla="*/ 38 h 46"/>
                <a:gd name="T118" fmla="*/ 44 w 70"/>
                <a:gd name="T119"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46">
                  <a:moveTo>
                    <a:pt x="44" y="40"/>
                  </a:moveTo>
                  <a:lnTo>
                    <a:pt x="48" y="36"/>
                  </a:lnTo>
                  <a:lnTo>
                    <a:pt x="50" y="36"/>
                  </a:lnTo>
                  <a:lnTo>
                    <a:pt x="50" y="34"/>
                  </a:lnTo>
                  <a:lnTo>
                    <a:pt x="54" y="34"/>
                  </a:lnTo>
                  <a:lnTo>
                    <a:pt x="56" y="32"/>
                  </a:lnTo>
                  <a:lnTo>
                    <a:pt x="56" y="30"/>
                  </a:lnTo>
                  <a:lnTo>
                    <a:pt x="60" y="22"/>
                  </a:lnTo>
                  <a:lnTo>
                    <a:pt x="62" y="16"/>
                  </a:lnTo>
                  <a:lnTo>
                    <a:pt x="66" y="10"/>
                  </a:lnTo>
                  <a:lnTo>
                    <a:pt x="68" y="10"/>
                  </a:lnTo>
                  <a:lnTo>
                    <a:pt x="70" y="8"/>
                  </a:lnTo>
                  <a:lnTo>
                    <a:pt x="68" y="4"/>
                  </a:lnTo>
                  <a:lnTo>
                    <a:pt x="66" y="2"/>
                  </a:lnTo>
                  <a:lnTo>
                    <a:pt x="62" y="0"/>
                  </a:lnTo>
                  <a:lnTo>
                    <a:pt x="60" y="2"/>
                  </a:lnTo>
                  <a:lnTo>
                    <a:pt x="56" y="0"/>
                  </a:lnTo>
                  <a:lnTo>
                    <a:pt x="50" y="2"/>
                  </a:lnTo>
                  <a:lnTo>
                    <a:pt x="48" y="0"/>
                  </a:lnTo>
                  <a:lnTo>
                    <a:pt x="44" y="0"/>
                  </a:lnTo>
                  <a:lnTo>
                    <a:pt x="42" y="4"/>
                  </a:lnTo>
                  <a:lnTo>
                    <a:pt x="40" y="6"/>
                  </a:lnTo>
                  <a:lnTo>
                    <a:pt x="40" y="8"/>
                  </a:lnTo>
                  <a:lnTo>
                    <a:pt x="36" y="4"/>
                  </a:lnTo>
                  <a:lnTo>
                    <a:pt x="32" y="8"/>
                  </a:lnTo>
                  <a:lnTo>
                    <a:pt x="28" y="8"/>
                  </a:lnTo>
                  <a:lnTo>
                    <a:pt x="28" y="10"/>
                  </a:lnTo>
                  <a:lnTo>
                    <a:pt x="22" y="12"/>
                  </a:lnTo>
                  <a:lnTo>
                    <a:pt x="18" y="14"/>
                  </a:lnTo>
                  <a:lnTo>
                    <a:pt x="14" y="12"/>
                  </a:lnTo>
                  <a:lnTo>
                    <a:pt x="6" y="8"/>
                  </a:lnTo>
                  <a:lnTo>
                    <a:pt x="6" y="8"/>
                  </a:lnTo>
                  <a:lnTo>
                    <a:pt x="6" y="12"/>
                  </a:lnTo>
                  <a:lnTo>
                    <a:pt x="6" y="14"/>
                  </a:lnTo>
                  <a:lnTo>
                    <a:pt x="0" y="14"/>
                  </a:lnTo>
                  <a:lnTo>
                    <a:pt x="0" y="14"/>
                  </a:lnTo>
                  <a:lnTo>
                    <a:pt x="2" y="18"/>
                  </a:lnTo>
                  <a:lnTo>
                    <a:pt x="0" y="20"/>
                  </a:lnTo>
                  <a:lnTo>
                    <a:pt x="0" y="22"/>
                  </a:lnTo>
                  <a:lnTo>
                    <a:pt x="2" y="26"/>
                  </a:lnTo>
                  <a:lnTo>
                    <a:pt x="0" y="28"/>
                  </a:lnTo>
                  <a:lnTo>
                    <a:pt x="0" y="28"/>
                  </a:lnTo>
                  <a:lnTo>
                    <a:pt x="2" y="32"/>
                  </a:lnTo>
                  <a:lnTo>
                    <a:pt x="2" y="36"/>
                  </a:lnTo>
                  <a:lnTo>
                    <a:pt x="4" y="36"/>
                  </a:lnTo>
                  <a:lnTo>
                    <a:pt x="10" y="40"/>
                  </a:lnTo>
                  <a:lnTo>
                    <a:pt x="12" y="42"/>
                  </a:lnTo>
                  <a:lnTo>
                    <a:pt x="14" y="42"/>
                  </a:lnTo>
                  <a:lnTo>
                    <a:pt x="20" y="44"/>
                  </a:lnTo>
                  <a:lnTo>
                    <a:pt x="26" y="46"/>
                  </a:lnTo>
                  <a:lnTo>
                    <a:pt x="28" y="42"/>
                  </a:lnTo>
                  <a:lnTo>
                    <a:pt x="28" y="44"/>
                  </a:lnTo>
                  <a:lnTo>
                    <a:pt x="30" y="42"/>
                  </a:lnTo>
                  <a:lnTo>
                    <a:pt x="34" y="40"/>
                  </a:lnTo>
                  <a:lnTo>
                    <a:pt x="36" y="42"/>
                  </a:lnTo>
                  <a:lnTo>
                    <a:pt x="36" y="40"/>
                  </a:lnTo>
                  <a:lnTo>
                    <a:pt x="38" y="38"/>
                  </a:lnTo>
                  <a:lnTo>
                    <a:pt x="40" y="38"/>
                  </a:lnTo>
                  <a:lnTo>
                    <a:pt x="42" y="38"/>
                  </a:lnTo>
                  <a:lnTo>
                    <a:pt x="44" y="4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8" name="Guinea Bissau">
              <a:extLst>
                <a:ext uri="{FF2B5EF4-FFF2-40B4-BE49-F238E27FC236}">
                  <a16:creationId xmlns:a16="http://schemas.microsoft.com/office/drawing/2014/main" id="{3A973554-49E6-4EF3-9FC5-DEF7C28D50ED}"/>
                </a:ext>
              </a:extLst>
            </p:cNvPr>
            <p:cNvSpPr>
              <a:spLocks/>
            </p:cNvSpPr>
            <p:nvPr/>
          </p:nvSpPr>
          <p:spPr bwMode="auto">
            <a:xfrm>
              <a:off x="5529497" y="4115247"/>
              <a:ext cx="72727" cy="45933"/>
            </a:xfrm>
            <a:custGeom>
              <a:avLst/>
              <a:gdLst>
                <a:gd name="T0" fmla="*/ 0 w 38"/>
                <a:gd name="T1" fmla="*/ 6 h 24"/>
                <a:gd name="T2" fmla="*/ 4 w 38"/>
                <a:gd name="T3" fmla="*/ 6 h 24"/>
                <a:gd name="T4" fmla="*/ 8 w 38"/>
                <a:gd name="T5" fmla="*/ 4 h 24"/>
                <a:gd name="T6" fmla="*/ 16 w 38"/>
                <a:gd name="T7" fmla="*/ 6 h 24"/>
                <a:gd name="T8" fmla="*/ 18 w 38"/>
                <a:gd name="T9" fmla="*/ 2 h 24"/>
                <a:gd name="T10" fmla="*/ 22 w 38"/>
                <a:gd name="T11" fmla="*/ 0 h 24"/>
                <a:gd name="T12" fmla="*/ 34 w 38"/>
                <a:gd name="T13" fmla="*/ 2 h 24"/>
                <a:gd name="T14" fmla="*/ 36 w 38"/>
                <a:gd name="T15" fmla="*/ 2 h 24"/>
                <a:gd name="T16" fmla="*/ 38 w 38"/>
                <a:gd name="T17" fmla="*/ 6 h 24"/>
                <a:gd name="T18" fmla="*/ 36 w 38"/>
                <a:gd name="T19" fmla="*/ 8 h 24"/>
                <a:gd name="T20" fmla="*/ 36 w 38"/>
                <a:gd name="T21" fmla="*/ 12 h 24"/>
                <a:gd name="T22" fmla="*/ 38 w 38"/>
                <a:gd name="T23" fmla="*/ 12 h 24"/>
                <a:gd name="T24" fmla="*/ 38 w 38"/>
                <a:gd name="T25" fmla="*/ 16 h 24"/>
                <a:gd name="T26" fmla="*/ 36 w 38"/>
                <a:gd name="T27" fmla="*/ 16 h 24"/>
                <a:gd name="T28" fmla="*/ 32 w 38"/>
                <a:gd name="T29" fmla="*/ 18 h 24"/>
                <a:gd name="T30" fmla="*/ 28 w 38"/>
                <a:gd name="T31" fmla="*/ 20 h 24"/>
                <a:gd name="T32" fmla="*/ 26 w 38"/>
                <a:gd name="T33" fmla="*/ 20 h 24"/>
                <a:gd name="T34" fmla="*/ 24 w 38"/>
                <a:gd name="T35" fmla="*/ 24 h 24"/>
                <a:gd name="T36" fmla="*/ 22 w 38"/>
                <a:gd name="T37" fmla="*/ 24 h 24"/>
                <a:gd name="T38" fmla="*/ 20 w 38"/>
                <a:gd name="T39" fmla="*/ 24 h 24"/>
                <a:gd name="T40" fmla="*/ 22 w 38"/>
                <a:gd name="T41" fmla="*/ 22 h 24"/>
                <a:gd name="T42" fmla="*/ 16 w 38"/>
                <a:gd name="T43" fmla="*/ 22 h 24"/>
                <a:gd name="T44" fmla="*/ 18 w 38"/>
                <a:gd name="T45" fmla="*/ 18 h 24"/>
                <a:gd name="T46" fmla="*/ 18 w 38"/>
                <a:gd name="T47" fmla="*/ 18 h 24"/>
                <a:gd name="T48" fmla="*/ 18 w 38"/>
                <a:gd name="T49" fmla="*/ 16 h 24"/>
                <a:gd name="T50" fmla="*/ 18 w 38"/>
                <a:gd name="T51" fmla="*/ 16 h 24"/>
                <a:gd name="T52" fmla="*/ 16 w 38"/>
                <a:gd name="T53" fmla="*/ 16 h 24"/>
                <a:gd name="T54" fmla="*/ 14 w 38"/>
                <a:gd name="T55" fmla="*/ 14 h 24"/>
                <a:gd name="T56" fmla="*/ 20 w 38"/>
                <a:gd name="T57" fmla="*/ 14 h 24"/>
                <a:gd name="T58" fmla="*/ 22 w 38"/>
                <a:gd name="T59" fmla="*/ 14 h 24"/>
                <a:gd name="T60" fmla="*/ 18 w 38"/>
                <a:gd name="T61" fmla="*/ 12 h 24"/>
                <a:gd name="T62" fmla="*/ 16 w 38"/>
                <a:gd name="T63" fmla="*/ 12 h 24"/>
                <a:gd name="T64" fmla="*/ 12 w 38"/>
                <a:gd name="T65" fmla="*/ 14 h 24"/>
                <a:gd name="T66" fmla="*/ 10 w 38"/>
                <a:gd name="T67" fmla="*/ 14 h 24"/>
                <a:gd name="T68" fmla="*/ 10 w 38"/>
                <a:gd name="T69" fmla="*/ 12 h 24"/>
                <a:gd name="T70" fmla="*/ 8 w 38"/>
                <a:gd name="T71" fmla="*/ 12 h 24"/>
                <a:gd name="T72" fmla="*/ 4 w 38"/>
                <a:gd name="T73" fmla="*/ 10 h 24"/>
                <a:gd name="T74" fmla="*/ 8 w 38"/>
                <a:gd name="T75" fmla="*/ 8 h 24"/>
                <a:gd name="T76" fmla="*/ 6 w 38"/>
                <a:gd name="T77" fmla="*/ 8 h 24"/>
                <a:gd name="T78" fmla="*/ 2 w 38"/>
                <a:gd name="T79" fmla="*/ 8 h 24"/>
                <a:gd name="T80" fmla="*/ 0 w 38"/>
                <a:gd name="T81" fmla="*/ 6 h 24"/>
                <a:gd name="T82" fmla="*/ 0 w 38"/>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24">
                  <a:moveTo>
                    <a:pt x="0" y="6"/>
                  </a:moveTo>
                  <a:lnTo>
                    <a:pt x="4" y="6"/>
                  </a:lnTo>
                  <a:lnTo>
                    <a:pt x="8" y="4"/>
                  </a:lnTo>
                  <a:lnTo>
                    <a:pt x="16" y="6"/>
                  </a:lnTo>
                  <a:lnTo>
                    <a:pt x="18" y="2"/>
                  </a:lnTo>
                  <a:lnTo>
                    <a:pt x="22" y="0"/>
                  </a:lnTo>
                  <a:lnTo>
                    <a:pt x="34" y="2"/>
                  </a:lnTo>
                  <a:lnTo>
                    <a:pt x="36" y="2"/>
                  </a:lnTo>
                  <a:lnTo>
                    <a:pt x="38" y="6"/>
                  </a:lnTo>
                  <a:lnTo>
                    <a:pt x="36" y="8"/>
                  </a:lnTo>
                  <a:lnTo>
                    <a:pt x="36" y="12"/>
                  </a:lnTo>
                  <a:lnTo>
                    <a:pt x="38" y="12"/>
                  </a:lnTo>
                  <a:lnTo>
                    <a:pt x="38" y="16"/>
                  </a:lnTo>
                  <a:lnTo>
                    <a:pt x="36" y="16"/>
                  </a:lnTo>
                  <a:lnTo>
                    <a:pt x="32" y="18"/>
                  </a:lnTo>
                  <a:lnTo>
                    <a:pt x="28" y="20"/>
                  </a:lnTo>
                  <a:lnTo>
                    <a:pt x="26" y="20"/>
                  </a:lnTo>
                  <a:lnTo>
                    <a:pt x="24" y="24"/>
                  </a:lnTo>
                  <a:lnTo>
                    <a:pt x="22" y="24"/>
                  </a:lnTo>
                  <a:lnTo>
                    <a:pt x="20" y="24"/>
                  </a:lnTo>
                  <a:lnTo>
                    <a:pt x="22" y="22"/>
                  </a:lnTo>
                  <a:lnTo>
                    <a:pt x="16" y="22"/>
                  </a:lnTo>
                  <a:lnTo>
                    <a:pt x="18" y="18"/>
                  </a:lnTo>
                  <a:lnTo>
                    <a:pt x="18" y="18"/>
                  </a:lnTo>
                  <a:lnTo>
                    <a:pt x="18" y="16"/>
                  </a:lnTo>
                  <a:lnTo>
                    <a:pt x="18" y="16"/>
                  </a:lnTo>
                  <a:lnTo>
                    <a:pt x="16" y="16"/>
                  </a:lnTo>
                  <a:lnTo>
                    <a:pt x="14" y="14"/>
                  </a:lnTo>
                  <a:lnTo>
                    <a:pt x="20" y="14"/>
                  </a:lnTo>
                  <a:lnTo>
                    <a:pt x="22" y="14"/>
                  </a:lnTo>
                  <a:lnTo>
                    <a:pt x="18" y="12"/>
                  </a:lnTo>
                  <a:lnTo>
                    <a:pt x="16" y="12"/>
                  </a:lnTo>
                  <a:lnTo>
                    <a:pt x="12" y="14"/>
                  </a:lnTo>
                  <a:lnTo>
                    <a:pt x="10" y="14"/>
                  </a:lnTo>
                  <a:lnTo>
                    <a:pt x="10" y="12"/>
                  </a:lnTo>
                  <a:lnTo>
                    <a:pt x="8" y="12"/>
                  </a:lnTo>
                  <a:lnTo>
                    <a:pt x="4" y="10"/>
                  </a:lnTo>
                  <a:lnTo>
                    <a:pt x="8" y="8"/>
                  </a:lnTo>
                  <a:lnTo>
                    <a:pt x="6" y="8"/>
                  </a:lnTo>
                  <a:lnTo>
                    <a:pt x="2" y="8"/>
                  </a:lnTo>
                  <a:lnTo>
                    <a:pt x="0" y="6"/>
                  </a:lnTo>
                  <a:lnTo>
                    <a:pt x="0" y="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39" name="Guinea">
              <a:extLst>
                <a:ext uri="{FF2B5EF4-FFF2-40B4-BE49-F238E27FC236}">
                  <a16:creationId xmlns:a16="http://schemas.microsoft.com/office/drawing/2014/main" id="{54555535-7F13-423B-B654-4628C8F0FAD0}"/>
                </a:ext>
              </a:extLst>
            </p:cNvPr>
            <p:cNvSpPr>
              <a:spLocks/>
            </p:cNvSpPr>
            <p:nvPr/>
          </p:nvSpPr>
          <p:spPr bwMode="auto">
            <a:xfrm>
              <a:off x="5575430" y="4119075"/>
              <a:ext cx="168420" cy="164592"/>
            </a:xfrm>
            <a:custGeom>
              <a:avLst/>
              <a:gdLst>
                <a:gd name="T0" fmla="*/ 2 w 88"/>
                <a:gd name="T1" fmla="*/ 18 h 86"/>
                <a:gd name="T2" fmla="*/ 8 w 88"/>
                <a:gd name="T3" fmla="*/ 16 h 86"/>
                <a:gd name="T4" fmla="*/ 14 w 88"/>
                <a:gd name="T5" fmla="*/ 14 h 86"/>
                <a:gd name="T6" fmla="*/ 12 w 88"/>
                <a:gd name="T7" fmla="*/ 10 h 86"/>
                <a:gd name="T8" fmla="*/ 14 w 88"/>
                <a:gd name="T9" fmla="*/ 4 h 86"/>
                <a:gd name="T10" fmla="*/ 14 w 88"/>
                <a:gd name="T11" fmla="*/ 0 h 86"/>
                <a:gd name="T12" fmla="*/ 28 w 88"/>
                <a:gd name="T13" fmla="*/ 2 h 86"/>
                <a:gd name="T14" fmla="*/ 34 w 88"/>
                <a:gd name="T15" fmla="*/ 4 h 86"/>
                <a:gd name="T16" fmla="*/ 40 w 88"/>
                <a:gd name="T17" fmla="*/ 4 h 86"/>
                <a:gd name="T18" fmla="*/ 44 w 88"/>
                <a:gd name="T19" fmla="*/ 6 h 86"/>
                <a:gd name="T20" fmla="*/ 46 w 88"/>
                <a:gd name="T21" fmla="*/ 8 h 86"/>
                <a:gd name="T22" fmla="*/ 50 w 88"/>
                <a:gd name="T23" fmla="*/ 8 h 86"/>
                <a:gd name="T24" fmla="*/ 54 w 88"/>
                <a:gd name="T25" fmla="*/ 10 h 86"/>
                <a:gd name="T26" fmla="*/ 60 w 88"/>
                <a:gd name="T27" fmla="*/ 8 h 86"/>
                <a:gd name="T28" fmla="*/ 64 w 88"/>
                <a:gd name="T29" fmla="*/ 4 h 86"/>
                <a:gd name="T30" fmla="*/ 70 w 88"/>
                <a:gd name="T31" fmla="*/ 6 h 86"/>
                <a:gd name="T32" fmla="*/ 74 w 88"/>
                <a:gd name="T33" fmla="*/ 4 h 86"/>
                <a:gd name="T34" fmla="*/ 76 w 88"/>
                <a:gd name="T35" fmla="*/ 8 h 86"/>
                <a:gd name="T36" fmla="*/ 76 w 88"/>
                <a:gd name="T37" fmla="*/ 14 h 86"/>
                <a:gd name="T38" fmla="*/ 80 w 88"/>
                <a:gd name="T39" fmla="*/ 14 h 86"/>
                <a:gd name="T40" fmla="*/ 78 w 88"/>
                <a:gd name="T41" fmla="*/ 20 h 86"/>
                <a:gd name="T42" fmla="*/ 80 w 88"/>
                <a:gd name="T43" fmla="*/ 22 h 86"/>
                <a:gd name="T44" fmla="*/ 82 w 88"/>
                <a:gd name="T45" fmla="*/ 20 h 86"/>
                <a:gd name="T46" fmla="*/ 84 w 88"/>
                <a:gd name="T47" fmla="*/ 24 h 86"/>
                <a:gd name="T48" fmla="*/ 86 w 88"/>
                <a:gd name="T49" fmla="*/ 26 h 86"/>
                <a:gd name="T50" fmla="*/ 88 w 88"/>
                <a:gd name="T51" fmla="*/ 28 h 86"/>
                <a:gd name="T52" fmla="*/ 82 w 88"/>
                <a:gd name="T53" fmla="*/ 32 h 86"/>
                <a:gd name="T54" fmla="*/ 84 w 88"/>
                <a:gd name="T55" fmla="*/ 34 h 86"/>
                <a:gd name="T56" fmla="*/ 82 w 88"/>
                <a:gd name="T57" fmla="*/ 42 h 86"/>
                <a:gd name="T58" fmla="*/ 84 w 88"/>
                <a:gd name="T59" fmla="*/ 48 h 86"/>
                <a:gd name="T60" fmla="*/ 86 w 88"/>
                <a:gd name="T61" fmla="*/ 52 h 86"/>
                <a:gd name="T62" fmla="*/ 82 w 88"/>
                <a:gd name="T63" fmla="*/ 52 h 86"/>
                <a:gd name="T64" fmla="*/ 84 w 88"/>
                <a:gd name="T65" fmla="*/ 56 h 86"/>
                <a:gd name="T66" fmla="*/ 84 w 88"/>
                <a:gd name="T67" fmla="*/ 60 h 86"/>
                <a:gd name="T68" fmla="*/ 80 w 88"/>
                <a:gd name="T69" fmla="*/ 68 h 86"/>
                <a:gd name="T70" fmla="*/ 80 w 88"/>
                <a:gd name="T71" fmla="*/ 72 h 86"/>
                <a:gd name="T72" fmla="*/ 76 w 88"/>
                <a:gd name="T73" fmla="*/ 78 h 86"/>
                <a:gd name="T74" fmla="*/ 58 w 88"/>
                <a:gd name="T75" fmla="*/ 86 h 86"/>
                <a:gd name="T76" fmla="*/ 52 w 88"/>
                <a:gd name="T77" fmla="*/ 82 h 86"/>
                <a:gd name="T78" fmla="*/ 46 w 88"/>
                <a:gd name="T79" fmla="*/ 78 h 86"/>
                <a:gd name="T80" fmla="*/ 46 w 88"/>
                <a:gd name="T81" fmla="*/ 74 h 86"/>
                <a:gd name="T82" fmla="*/ 52 w 88"/>
                <a:gd name="T83" fmla="*/ 56 h 86"/>
                <a:gd name="T84" fmla="*/ 52 w 88"/>
                <a:gd name="T85" fmla="*/ 52 h 86"/>
                <a:gd name="T86" fmla="*/ 54 w 88"/>
                <a:gd name="T87" fmla="*/ 50 h 86"/>
                <a:gd name="T88" fmla="*/ 52 w 88"/>
                <a:gd name="T89" fmla="*/ 46 h 86"/>
                <a:gd name="T90" fmla="*/ 48 w 88"/>
                <a:gd name="T91" fmla="*/ 38 h 86"/>
                <a:gd name="T92" fmla="*/ 46 w 88"/>
                <a:gd name="T93" fmla="*/ 32 h 86"/>
                <a:gd name="T94" fmla="*/ 32 w 88"/>
                <a:gd name="T95" fmla="*/ 34 h 86"/>
                <a:gd name="T96" fmla="*/ 26 w 88"/>
                <a:gd name="T97" fmla="*/ 38 h 86"/>
                <a:gd name="T98" fmla="*/ 22 w 88"/>
                <a:gd name="T99" fmla="*/ 42 h 86"/>
                <a:gd name="T100" fmla="*/ 20 w 88"/>
                <a:gd name="T101" fmla="*/ 42 h 86"/>
                <a:gd name="T102" fmla="*/ 14 w 88"/>
                <a:gd name="T103" fmla="*/ 36 h 86"/>
                <a:gd name="T104" fmla="*/ 12 w 88"/>
                <a:gd name="T105" fmla="*/ 34 h 86"/>
                <a:gd name="T106" fmla="*/ 12 w 88"/>
                <a:gd name="T107" fmla="*/ 32 h 86"/>
                <a:gd name="T108" fmla="*/ 8 w 88"/>
                <a:gd name="T109" fmla="*/ 32 h 86"/>
                <a:gd name="T110" fmla="*/ 4 w 88"/>
                <a:gd name="T111" fmla="*/ 32 h 86"/>
                <a:gd name="T112" fmla="*/ 2 w 88"/>
                <a:gd name="T113" fmla="*/ 22 h 86"/>
                <a:gd name="T114" fmla="*/ 0 w 88"/>
                <a:gd name="T115"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 h="86">
                  <a:moveTo>
                    <a:pt x="0" y="22"/>
                  </a:moveTo>
                  <a:lnTo>
                    <a:pt x="2" y="18"/>
                  </a:lnTo>
                  <a:lnTo>
                    <a:pt x="4" y="18"/>
                  </a:lnTo>
                  <a:lnTo>
                    <a:pt x="8" y="16"/>
                  </a:lnTo>
                  <a:lnTo>
                    <a:pt x="12" y="14"/>
                  </a:lnTo>
                  <a:lnTo>
                    <a:pt x="14" y="14"/>
                  </a:lnTo>
                  <a:lnTo>
                    <a:pt x="14" y="10"/>
                  </a:lnTo>
                  <a:lnTo>
                    <a:pt x="12" y="10"/>
                  </a:lnTo>
                  <a:lnTo>
                    <a:pt x="12" y="6"/>
                  </a:lnTo>
                  <a:lnTo>
                    <a:pt x="14" y="4"/>
                  </a:lnTo>
                  <a:lnTo>
                    <a:pt x="12" y="0"/>
                  </a:lnTo>
                  <a:lnTo>
                    <a:pt x="14" y="0"/>
                  </a:lnTo>
                  <a:lnTo>
                    <a:pt x="22" y="0"/>
                  </a:lnTo>
                  <a:lnTo>
                    <a:pt x="28" y="2"/>
                  </a:lnTo>
                  <a:lnTo>
                    <a:pt x="30" y="4"/>
                  </a:lnTo>
                  <a:lnTo>
                    <a:pt x="34" y="4"/>
                  </a:lnTo>
                  <a:lnTo>
                    <a:pt x="38" y="4"/>
                  </a:lnTo>
                  <a:lnTo>
                    <a:pt x="40" y="4"/>
                  </a:lnTo>
                  <a:lnTo>
                    <a:pt x="42" y="4"/>
                  </a:lnTo>
                  <a:lnTo>
                    <a:pt x="44" y="6"/>
                  </a:lnTo>
                  <a:lnTo>
                    <a:pt x="46" y="6"/>
                  </a:lnTo>
                  <a:lnTo>
                    <a:pt x="46" y="8"/>
                  </a:lnTo>
                  <a:lnTo>
                    <a:pt x="48" y="8"/>
                  </a:lnTo>
                  <a:lnTo>
                    <a:pt x="50" y="8"/>
                  </a:lnTo>
                  <a:lnTo>
                    <a:pt x="52" y="8"/>
                  </a:lnTo>
                  <a:lnTo>
                    <a:pt x="54" y="10"/>
                  </a:lnTo>
                  <a:lnTo>
                    <a:pt x="58" y="10"/>
                  </a:lnTo>
                  <a:lnTo>
                    <a:pt x="60" y="8"/>
                  </a:lnTo>
                  <a:lnTo>
                    <a:pt x="62" y="8"/>
                  </a:lnTo>
                  <a:lnTo>
                    <a:pt x="64" y="4"/>
                  </a:lnTo>
                  <a:lnTo>
                    <a:pt x="66" y="4"/>
                  </a:lnTo>
                  <a:lnTo>
                    <a:pt x="70" y="6"/>
                  </a:lnTo>
                  <a:lnTo>
                    <a:pt x="70" y="4"/>
                  </a:lnTo>
                  <a:lnTo>
                    <a:pt x="74" y="4"/>
                  </a:lnTo>
                  <a:lnTo>
                    <a:pt x="74" y="6"/>
                  </a:lnTo>
                  <a:lnTo>
                    <a:pt x="76" y="8"/>
                  </a:lnTo>
                  <a:lnTo>
                    <a:pt x="78" y="10"/>
                  </a:lnTo>
                  <a:lnTo>
                    <a:pt x="76" y="14"/>
                  </a:lnTo>
                  <a:lnTo>
                    <a:pt x="78" y="14"/>
                  </a:lnTo>
                  <a:lnTo>
                    <a:pt x="80" y="14"/>
                  </a:lnTo>
                  <a:lnTo>
                    <a:pt x="80" y="16"/>
                  </a:lnTo>
                  <a:lnTo>
                    <a:pt x="78" y="20"/>
                  </a:lnTo>
                  <a:lnTo>
                    <a:pt x="78" y="22"/>
                  </a:lnTo>
                  <a:lnTo>
                    <a:pt x="80" y="22"/>
                  </a:lnTo>
                  <a:lnTo>
                    <a:pt x="80" y="22"/>
                  </a:lnTo>
                  <a:lnTo>
                    <a:pt x="82" y="20"/>
                  </a:lnTo>
                  <a:lnTo>
                    <a:pt x="82" y="22"/>
                  </a:lnTo>
                  <a:lnTo>
                    <a:pt x="84" y="24"/>
                  </a:lnTo>
                  <a:lnTo>
                    <a:pt x="84" y="26"/>
                  </a:lnTo>
                  <a:lnTo>
                    <a:pt x="86" y="26"/>
                  </a:lnTo>
                  <a:lnTo>
                    <a:pt x="88" y="28"/>
                  </a:lnTo>
                  <a:lnTo>
                    <a:pt x="88" y="28"/>
                  </a:lnTo>
                  <a:lnTo>
                    <a:pt x="86" y="30"/>
                  </a:lnTo>
                  <a:lnTo>
                    <a:pt x="82" y="32"/>
                  </a:lnTo>
                  <a:lnTo>
                    <a:pt x="82" y="34"/>
                  </a:lnTo>
                  <a:lnTo>
                    <a:pt x="84" y="34"/>
                  </a:lnTo>
                  <a:lnTo>
                    <a:pt x="84" y="40"/>
                  </a:lnTo>
                  <a:lnTo>
                    <a:pt x="82" y="42"/>
                  </a:lnTo>
                  <a:lnTo>
                    <a:pt x="84" y="46"/>
                  </a:lnTo>
                  <a:lnTo>
                    <a:pt x="84" y="48"/>
                  </a:lnTo>
                  <a:lnTo>
                    <a:pt x="86" y="50"/>
                  </a:lnTo>
                  <a:lnTo>
                    <a:pt x="86" y="52"/>
                  </a:lnTo>
                  <a:lnTo>
                    <a:pt x="84" y="50"/>
                  </a:lnTo>
                  <a:lnTo>
                    <a:pt x="82" y="52"/>
                  </a:lnTo>
                  <a:lnTo>
                    <a:pt x="82" y="54"/>
                  </a:lnTo>
                  <a:lnTo>
                    <a:pt x="84" y="56"/>
                  </a:lnTo>
                  <a:lnTo>
                    <a:pt x="86" y="56"/>
                  </a:lnTo>
                  <a:lnTo>
                    <a:pt x="84" y="60"/>
                  </a:lnTo>
                  <a:lnTo>
                    <a:pt x="82" y="66"/>
                  </a:lnTo>
                  <a:lnTo>
                    <a:pt x="80" y="68"/>
                  </a:lnTo>
                  <a:lnTo>
                    <a:pt x="78" y="70"/>
                  </a:lnTo>
                  <a:lnTo>
                    <a:pt x="80" y="72"/>
                  </a:lnTo>
                  <a:lnTo>
                    <a:pt x="78" y="76"/>
                  </a:lnTo>
                  <a:lnTo>
                    <a:pt x="76" y="78"/>
                  </a:lnTo>
                  <a:lnTo>
                    <a:pt x="76" y="78"/>
                  </a:lnTo>
                  <a:lnTo>
                    <a:pt x="58" y="86"/>
                  </a:lnTo>
                  <a:lnTo>
                    <a:pt x="54" y="82"/>
                  </a:lnTo>
                  <a:lnTo>
                    <a:pt x="52" y="82"/>
                  </a:lnTo>
                  <a:lnTo>
                    <a:pt x="48" y="78"/>
                  </a:lnTo>
                  <a:lnTo>
                    <a:pt x="46" y="78"/>
                  </a:lnTo>
                  <a:lnTo>
                    <a:pt x="48" y="76"/>
                  </a:lnTo>
                  <a:lnTo>
                    <a:pt x="46" y="74"/>
                  </a:lnTo>
                  <a:lnTo>
                    <a:pt x="52" y="70"/>
                  </a:lnTo>
                  <a:lnTo>
                    <a:pt x="52" y="56"/>
                  </a:lnTo>
                  <a:lnTo>
                    <a:pt x="54" y="52"/>
                  </a:lnTo>
                  <a:lnTo>
                    <a:pt x="52" y="52"/>
                  </a:lnTo>
                  <a:lnTo>
                    <a:pt x="52" y="50"/>
                  </a:lnTo>
                  <a:lnTo>
                    <a:pt x="54" y="50"/>
                  </a:lnTo>
                  <a:lnTo>
                    <a:pt x="54" y="48"/>
                  </a:lnTo>
                  <a:lnTo>
                    <a:pt x="52" y="46"/>
                  </a:lnTo>
                  <a:lnTo>
                    <a:pt x="52" y="44"/>
                  </a:lnTo>
                  <a:lnTo>
                    <a:pt x="48" y="38"/>
                  </a:lnTo>
                  <a:lnTo>
                    <a:pt x="48" y="36"/>
                  </a:lnTo>
                  <a:lnTo>
                    <a:pt x="46" y="32"/>
                  </a:lnTo>
                  <a:lnTo>
                    <a:pt x="36" y="32"/>
                  </a:lnTo>
                  <a:lnTo>
                    <a:pt x="32" y="34"/>
                  </a:lnTo>
                  <a:lnTo>
                    <a:pt x="30" y="36"/>
                  </a:lnTo>
                  <a:lnTo>
                    <a:pt x="26" y="38"/>
                  </a:lnTo>
                  <a:lnTo>
                    <a:pt x="26" y="40"/>
                  </a:lnTo>
                  <a:lnTo>
                    <a:pt x="22" y="42"/>
                  </a:lnTo>
                  <a:lnTo>
                    <a:pt x="22" y="42"/>
                  </a:lnTo>
                  <a:lnTo>
                    <a:pt x="20" y="42"/>
                  </a:lnTo>
                  <a:lnTo>
                    <a:pt x="16" y="40"/>
                  </a:lnTo>
                  <a:lnTo>
                    <a:pt x="14" y="36"/>
                  </a:lnTo>
                  <a:lnTo>
                    <a:pt x="12" y="36"/>
                  </a:lnTo>
                  <a:lnTo>
                    <a:pt x="12" y="34"/>
                  </a:lnTo>
                  <a:lnTo>
                    <a:pt x="12" y="32"/>
                  </a:lnTo>
                  <a:lnTo>
                    <a:pt x="12" y="32"/>
                  </a:lnTo>
                  <a:lnTo>
                    <a:pt x="10" y="30"/>
                  </a:lnTo>
                  <a:lnTo>
                    <a:pt x="8" y="32"/>
                  </a:lnTo>
                  <a:lnTo>
                    <a:pt x="8" y="32"/>
                  </a:lnTo>
                  <a:lnTo>
                    <a:pt x="4" y="32"/>
                  </a:lnTo>
                  <a:lnTo>
                    <a:pt x="2" y="28"/>
                  </a:lnTo>
                  <a:lnTo>
                    <a:pt x="2" y="22"/>
                  </a:lnTo>
                  <a:lnTo>
                    <a:pt x="0" y="22"/>
                  </a:lnTo>
                  <a:lnTo>
                    <a:pt x="0"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0" name="Greece">
              <a:extLst>
                <a:ext uri="{FF2B5EF4-FFF2-40B4-BE49-F238E27FC236}">
                  <a16:creationId xmlns:a16="http://schemas.microsoft.com/office/drawing/2014/main" id="{1618A9C5-C0DD-4666-A212-BC605B1BAC1B}"/>
                </a:ext>
              </a:extLst>
            </p:cNvPr>
            <p:cNvSpPr>
              <a:spLocks noEditPoints="1"/>
            </p:cNvSpPr>
            <p:nvPr/>
          </p:nvSpPr>
          <p:spPr bwMode="auto">
            <a:xfrm>
              <a:off x="6348630" y="3368842"/>
              <a:ext cx="202869" cy="195214"/>
            </a:xfrm>
            <a:custGeom>
              <a:avLst/>
              <a:gdLst>
                <a:gd name="T0" fmla="*/ 64 w 106"/>
                <a:gd name="T1" fmla="*/ 8 h 102"/>
                <a:gd name="T2" fmla="*/ 42 w 106"/>
                <a:gd name="T3" fmla="*/ 8 h 102"/>
                <a:gd name="T4" fmla="*/ 18 w 106"/>
                <a:gd name="T5" fmla="*/ 18 h 102"/>
                <a:gd name="T6" fmla="*/ 12 w 106"/>
                <a:gd name="T7" fmla="*/ 40 h 102"/>
                <a:gd name="T8" fmla="*/ 28 w 106"/>
                <a:gd name="T9" fmla="*/ 54 h 102"/>
                <a:gd name="T10" fmla="*/ 40 w 106"/>
                <a:gd name="T11" fmla="*/ 58 h 102"/>
                <a:gd name="T12" fmla="*/ 20 w 106"/>
                <a:gd name="T13" fmla="*/ 58 h 102"/>
                <a:gd name="T14" fmla="*/ 30 w 106"/>
                <a:gd name="T15" fmla="*/ 78 h 102"/>
                <a:gd name="T16" fmla="*/ 38 w 106"/>
                <a:gd name="T17" fmla="*/ 78 h 102"/>
                <a:gd name="T18" fmla="*/ 40 w 106"/>
                <a:gd name="T19" fmla="*/ 68 h 102"/>
                <a:gd name="T20" fmla="*/ 48 w 106"/>
                <a:gd name="T21" fmla="*/ 66 h 102"/>
                <a:gd name="T22" fmla="*/ 50 w 106"/>
                <a:gd name="T23" fmla="*/ 62 h 102"/>
                <a:gd name="T24" fmla="*/ 44 w 106"/>
                <a:gd name="T25" fmla="*/ 48 h 102"/>
                <a:gd name="T26" fmla="*/ 40 w 106"/>
                <a:gd name="T27" fmla="*/ 40 h 102"/>
                <a:gd name="T28" fmla="*/ 38 w 106"/>
                <a:gd name="T29" fmla="*/ 32 h 102"/>
                <a:gd name="T30" fmla="*/ 38 w 106"/>
                <a:gd name="T31" fmla="*/ 20 h 102"/>
                <a:gd name="T32" fmla="*/ 48 w 106"/>
                <a:gd name="T33" fmla="*/ 24 h 102"/>
                <a:gd name="T34" fmla="*/ 56 w 106"/>
                <a:gd name="T35" fmla="*/ 24 h 102"/>
                <a:gd name="T36" fmla="*/ 60 w 106"/>
                <a:gd name="T37" fmla="*/ 16 h 102"/>
                <a:gd name="T38" fmla="*/ 78 w 106"/>
                <a:gd name="T39" fmla="*/ 10 h 102"/>
                <a:gd name="T40" fmla="*/ 50 w 106"/>
                <a:gd name="T41" fmla="*/ 96 h 102"/>
                <a:gd name="T42" fmla="*/ 68 w 106"/>
                <a:gd name="T43" fmla="*/ 102 h 102"/>
                <a:gd name="T44" fmla="*/ 84 w 106"/>
                <a:gd name="T45" fmla="*/ 96 h 102"/>
                <a:gd name="T46" fmla="*/ 72 w 106"/>
                <a:gd name="T47" fmla="*/ 94 h 102"/>
                <a:gd name="T48" fmla="*/ 58 w 106"/>
                <a:gd name="T49" fmla="*/ 92 h 102"/>
                <a:gd name="T50" fmla="*/ 54 w 106"/>
                <a:gd name="T51" fmla="*/ 94 h 102"/>
                <a:gd name="T52" fmla="*/ 2 w 106"/>
                <a:gd name="T53" fmla="*/ 36 h 102"/>
                <a:gd name="T54" fmla="*/ 14 w 106"/>
                <a:gd name="T55" fmla="*/ 46 h 102"/>
                <a:gd name="T56" fmla="*/ 14 w 106"/>
                <a:gd name="T57" fmla="*/ 54 h 102"/>
                <a:gd name="T58" fmla="*/ 12 w 106"/>
                <a:gd name="T59" fmla="*/ 58 h 102"/>
                <a:gd name="T60" fmla="*/ 16 w 106"/>
                <a:gd name="T61" fmla="*/ 64 h 102"/>
                <a:gd name="T62" fmla="*/ 94 w 106"/>
                <a:gd name="T63" fmla="*/ 88 h 102"/>
                <a:gd name="T64" fmla="*/ 94 w 106"/>
                <a:gd name="T65" fmla="*/ 96 h 102"/>
                <a:gd name="T66" fmla="*/ 106 w 106"/>
                <a:gd name="T67" fmla="*/ 80 h 102"/>
                <a:gd name="T68" fmla="*/ 100 w 106"/>
                <a:gd name="T69" fmla="*/ 88 h 102"/>
                <a:gd name="T70" fmla="*/ 84 w 106"/>
                <a:gd name="T71" fmla="*/ 64 h 102"/>
                <a:gd name="T72" fmla="*/ 86 w 106"/>
                <a:gd name="T73" fmla="*/ 64 h 102"/>
                <a:gd name="T74" fmla="*/ 76 w 106"/>
                <a:gd name="T75" fmla="*/ 54 h 102"/>
                <a:gd name="T76" fmla="*/ 76 w 106"/>
                <a:gd name="T77" fmla="*/ 44 h 102"/>
                <a:gd name="T78" fmla="*/ 82 w 106"/>
                <a:gd name="T79" fmla="*/ 42 h 102"/>
                <a:gd name="T80" fmla="*/ 78 w 106"/>
                <a:gd name="T81" fmla="*/ 42 h 102"/>
                <a:gd name="T82" fmla="*/ 70 w 106"/>
                <a:gd name="T83" fmla="*/ 20 h 102"/>
                <a:gd name="T84" fmla="*/ 66 w 106"/>
                <a:gd name="T85" fmla="*/ 30 h 102"/>
                <a:gd name="T86" fmla="*/ 58 w 106"/>
                <a:gd name="T87" fmla="*/ 18 h 102"/>
                <a:gd name="T88" fmla="*/ 44 w 106"/>
                <a:gd name="T89" fmla="*/ 42 h 102"/>
                <a:gd name="T90" fmla="*/ 62 w 106"/>
                <a:gd name="T91" fmla="*/ 48 h 102"/>
                <a:gd name="T92" fmla="*/ 80 w 106"/>
                <a:gd name="T93" fmla="*/ 66 h 102"/>
                <a:gd name="T94" fmla="*/ 60 w 106"/>
                <a:gd name="T95" fmla="*/ 72 h 102"/>
                <a:gd name="T96" fmla="*/ 58 w 106"/>
                <a:gd name="T97" fmla="*/ 66 h 102"/>
                <a:gd name="T98" fmla="*/ 70 w 106"/>
                <a:gd name="T99" fmla="*/ 72 h 102"/>
                <a:gd name="T100" fmla="*/ 72 w 106"/>
                <a:gd name="T101" fmla="*/ 68 h 102"/>
                <a:gd name="T102" fmla="*/ 68 w 106"/>
                <a:gd name="T103" fmla="*/ 66 h 102"/>
                <a:gd name="T104" fmla="*/ 62 w 106"/>
                <a:gd name="T105" fmla="*/ 60 h 102"/>
                <a:gd name="T106" fmla="*/ 52 w 106"/>
                <a:gd name="T107" fmla="*/ 48 h 102"/>
                <a:gd name="T108" fmla="*/ 60 w 106"/>
                <a:gd name="T109" fmla="*/ 60 h 102"/>
                <a:gd name="T110" fmla="*/ 50 w 106"/>
                <a:gd name="T111" fmla="*/ 52 h 102"/>
                <a:gd name="T112" fmla="*/ 40 w 106"/>
                <a:gd name="T113" fmla="*/ 46 h 102"/>
                <a:gd name="T114" fmla="*/ 42 w 106"/>
                <a:gd name="T115"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 h="102">
                  <a:moveTo>
                    <a:pt x="80" y="0"/>
                  </a:moveTo>
                  <a:lnTo>
                    <a:pt x="78" y="0"/>
                  </a:lnTo>
                  <a:lnTo>
                    <a:pt x="76" y="2"/>
                  </a:lnTo>
                  <a:lnTo>
                    <a:pt x="76" y="4"/>
                  </a:lnTo>
                  <a:lnTo>
                    <a:pt x="76" y="6"/>
                  </a:lnTo>
                  <a:lnTo>
                    <a:pt x="74" y="8"/>
                  </a:lnTo>
                  <a:lnTo>
                    <a:pt x="70" y="8"/>
                  </a:lnTo>
                  <a:lnTo>
                    <a:pt x="68" y="8"/>
                  </a:lnTo>
                  <a:lnTo>
                    <a:pt x="64" y="8"/>
                  </a:lnTo>
                  <a:lnTo>
                    <a:pt x="62" y="8"/>
                  </a:lnTo>
                  <a:lnTo>
                    <a:pt x="60" y="8"/>
                  </a:lnTo>
                  <a:lnTo>
                    <a:pt x="58" y="8"/>
                  </a:lnTo>
                  <a:lnTo>
                    <a:pt x="58" y="6"/>
                  </a:lnTo>
                  <a:lnTo>
                    <a:pt x="56" y="6"/>
                  </a:lnTo>
                  <a:lnTo>
                    <a:pt x="52" y="6"/>
                  </a:lnTo>
                  <a:lnTo>
                    <a:pt x="50" y="8"/>
                  </a:lnTo>
                  <a:lnTo>
                    <a:pt x="46" y="8"/>
                  </a:lnTo>
                  <a:lnTo>
                    <a:pt x="42" y="8"/>
                  </a:lnTo>
                  <a:lnTo>
                    <a:pt x="42" y="8"/>
                  </a:lnTo>
                  <a:lnTo>
                    <a:pt x="40" y="10"/>
                  </a:lnTo>
                  <a:lnTo>
                    <a:pt x="38" y="10"/>
                  </a:lnTo>
                  <a:lnTo>
                    <a:pt x="34" y="12"/>
                  </a:lnTo>
                  <a:lnTo>
                    <a:pt x="28" y="10"/>
                  </a:lnTo>
                  <a:lnTo>
                    <a:pt x="26" y="12"/>
                  </a:lnTo>
                  <a:lnTo>
                    <a:pt x="26" y="14"/>
                  </a:lnTo>
                  <a:lnTo>
                    <a:pt x="22" y="14"/>
                  </a:lnTo>
                  <a:lnTo>
                    <a:pt x="18" y="18"/>
                  </a:lnTo>
                  <a:lnTo>
                    <a:pt x="18" y="22"/>
                  </a:lnTo>
                  <a:lnTo>
                    <a:pt x="14" y="24"/>
                  </a:lnTo>
                  <a:lnTo>
                    <a:pt x="10" y="26"/>
                  </a:lnTo>
                  <a:lnTo>
                    <a:pt x="10" y="30"/>
                  </a:lnTo>
                  <a:lnTo>
                    <a:pt x="8" y="32"/>
                  </a:lnTo>
                  <a:lnTo>
                    <a:pt x="8" y="34"/>
                  </a:lnTo>
                  <a:lnTo>
                    <a:pt x="8" y="34"/>
                  </a:lnTo>
                  <a:lnTo>
                    <a:pt x="8" y="38"/>
                  </a:lnTo>
                  <a:lnTo>
                    <a:pt x="12" y="40"/>
                  </a:lnTo>
                  <a:lnTo>
                    <a:pt x="14" y="44"/>
                  </a:lnTo>
                  <a:lnTo>
                    <a:pt x="16" y="44"/>
                  </a:lnTo>
                  <a:lnTo>
                    <a:pt x="14" y="46"/>
                  </a:lnTo>
                  <a:lnTo>
                    <a:pt x="18" y="50"/>
                  </a:lnTo>
                  <a:lnTo>
                    <a:pt x="20" y="54"/>
                  </a:lnTo>
                  <a:lnTo>
                    <a:pt x="20" y="54"/>
                  </a:lnTo>
                  <a:lnTo>
                    <a:pt x="22" y="52"/>
                  </a:lnTo>
                  <a:lnTo>
                    <a:pt x="24" y="54"/>
                  </a:lnTo>
                  <a:lnTo>
                    <a:pt x="28" y="54"/>
                  </a:lnTo>
                  <a:lnTo>
                    <a:pt x="28" y="52"/>
                  </a:lnTo>
                  <a:lnTo>
                    <a:pt x="32" y="52"/>
                  </a:lnTo>
                  <a:lnTo>
                    <a:pt x="34" y="56"/>
                  </a:lnTo>
                  <a:lnTo>
                    <a:pt x="36" y="54"/>
                  </a:lnTo>
                  <a:lnTo>
                    <a:pt x="36" y="56"/>
                  </a:lnTo>
                  <a:lnTo>
                    <a:pt x="38" y="56"/>
                  </a:lnTo>
                  <a:lnTo>
                    <a:pt x="40" y="56"/>
                  </a:lnTo>
                  <a:lnTo>
                    <a:pt x="42" y="58"/>
                  </a:lnTo>
                  <a:lnTo>
                    <a:pt x="40" y="58"/>
                  </a:lnTo>
                  <a:lnTo>
                    <a:pt x="38" y="60"/>
                  </a:lnTo>
                  <a:lnTo>
                    <a:pt x="36" y="58"/>
                  </a:lnTo>
                  <a:lnTo>
                    <a:pt x="34" y="58"/>
                  </a:lnTo>
                  <a:lnTo>
                    <a:pt x="30" y="54"/>
                  </a:lnTo>
                  <a:lnTo>
                    <a:pt x="28" y="56"/>
                  </a:lnTo>
                  <a:lnTo>
                    <a:pt x="26" y="56"/>
                  </a:lnTo>
                  <a:lnTo>
                    <a:pt x="24" y="56"/>
                  </a:lnTo>
                  <a:lnTo>
                    <a:pt x="22" y="58"/>
                  </a:lnTo>
                  <a:lnTo>
                    <a:pt x="20" y="58"/>
                  </a:lnTo>
                  <a:lnTo>
                    <a:pt x="20" y="60"/>
                  </a:lnTo>
                  <a:lnTo>
                    <a:pt x="22" y="64"/>
                  </a:lnTo>
                  <a:lnTo>
                    <a:pt x="24" y="66"/>
                  </a:lnTo>
                  <a:lnTo>
                    <a:pt x="28" y="68"/>
                  </a:lnTo>
                  <a:lnTo>
                    <a:pt x="28" y="68"/>
                  </a:lnTo>
                  <a:lnTo>
                    <a:pt x="28" y="70"/>
                  </a:lnTo>
                  <a:lnTo>
                    <a:pt x="28" y="72"/>
                  </a:lnTo>
                  <a:lnTo>
                    <a:pt x="28" y="76"/>
                  </a:lnTo>
                  <a:lnTo>
                    <a:pt x="30" y="78"/>
                  </a:lnTo>
                  <a:lnTo>
                    <a:pt x="32" y="76"/>
                  </a:lnTo>
                  <a:lnTo>
                    <a:pt x="30" y="74"/>
                  </a:lnTo>
                  <a:lnTo>
                    <a:pt x="32" y="72"/>
                  </a:lnTo>
                  <a:lnTo>
                    <a:pt x="32" y="74"/>
                  </a:lnTo>
                  <a:lnTo>
                    <a:pt x="36" y="76"/>
                  </a:lnTo>
                  <a:lnTo>
                    <a:pt x="36" y="78"/>
                  </a:lnTo>
                  <a:lnTo>
                    <a:pt x="36" y="80"/>
                  </a:lnTo>
                  <a:lnTo>
                    <a:pt x="38" y="82"/>
                  </a:lnTo>
                  <a:lnTo>
                    <a:pt x="38" y="78"/>
                  </a:lnTo>
                  <a:lnTo>
                    <a:pt x="38" y="76"/>
                  </a:lnTo>
                  <a:lnTo>
                    <a:pt x="40" y="76"/>
                  </a:lnTo>
                  <a:lnTo>
                    <a:pt x="42" y="78"/>
                  </a:lnTo>
                  <a:lnTo>
                    <a:pt x="46" y="80"/>
                  </a:lnTo>
                  <a:lnTo>
                    <a:pt x="44" y="78"/>
                  </a:lnTo>
                  <a:lnTo>
                    <a:pt x="44" y="76"/>
                  </a:lnTo>
                  <a:lnTo>
                    <a:pt x="42" y="74"/>
                  </a:lnTo>
                  <a:lnTo>
                    <a:pt x="42" y="70"/>
                  </a:lnTo>
                  <a:lnTo>
                    <a:pt x="40" y="68"/>
                  </a:lnTo>
                  <a:lnTo>
                    <a:pt x="40" y="66"/>
                  </a:lnTo>
                  <a:lnTo>
                    <a:pt x="42" y="66"/>
                  </a:lnTo>
                  <a:lnTo>
                    <a:pt x="44" y="68"/>
                  </a:lnTo>
                  <a:lnTo>
                    <a:pt x="42" y="68"/>
                  </a:lnTo>
                  <a:lnTo>
                    <a:pt x="44" y="70"/>
                  </a:lnTo>
                  <a:lnTo>
                    <a:pt x="46" y="68"/>
                  </a:lnTo>
                  <a:lnTo>
                    <a:pt x="48" y="68"/>
                  </a:lnTo>
                  <a:lnTo>
                    <a:pt x="48" y="68"/>
                  </a:lnTo>
                  <a:lnTo>
                    <a:pt x="48" y="66"/>
                  </a:lnTo>
                  <a:lnTo>
                    <a:pt x="48" y="66"/>
                  </a:lnTo>
                  <a:lnTo>
                    <a:pt x="46" y="66"/>
                  </a:lnTo>
                  <a:lnTo>
                    <a:pt x="44" y="64"/>
                  </a:lnTo>
                  <a:lnTo>
                    <a:pt x="44" y="64"/>
                  </a:lnTo>
                  <a:lnTo>
                    <a:pt x="42" y="62"/>
                  </a:lnTo>
                  <a:lnTo>
                    <a:pt x="44" y="60"/>
                  </a:lnTo>
                  <a:lnTo>
                    <a:pt x="46" y="60"/>
                  </a:lnTo>
                  <a:lnTo>
                    <a:pt x="48" y="60"/>
                  </a:lnTo>
                  <a:lnTo>
                    <a:pt x="50" y="62"/>
                  </a:lnTo>
                  <a:lnTo>
                    <a:pt x="52" y="62"/>
                  </a:lnTo>
                  <a:lnTo>
                    <a:pt x="54" y="64"/>
                  </a:lnTo>
                  <a:lnTo>
                    <a:pt x="54" y="62"/>
                  </a:lnTo>
                  <a:lnTo>
                    <a:pt x="52" y="58"/>
                  </a:lnTo>
                  <a:lnTo>
                    <a:pt x="52" y="56"/>
                  </a:lnTo>
                  <a:lnTo>
                    <a:pt x="52" y="54"/>
                  </a:lnTo>
                  <a:lnTo>
                    <a:pt x="46" y="50"/>
                  </a:lnTo>
                  <a:lnTo>
                    <a:pt x="44" y="50"/>
                  </a:lnTo>
                  <a:lnTo>
                    <a:pt x="44" y="48"/>
                  </a:lnTo>
                  <a:lnTo>
                    <a:pt x="42" y="50"/>
                  </a:lnTo>
                  <a:lnTo>
                    <a:pt x="42" y="48"/>
                  </a:lnTo>
                  <a:lnTo>
                    <a:pt x="38" y="48"/>
                  </a:lnTo>
                  <a:lnTo>
                    <a:pt x="36" y="46"/>
                  </a:lnTo>
                  <a:lnTo>
                    <a:pt x="38" y="46"/>
                  </a:lnTo>
                  <a:lnTo>
                    <a:pt x="40" y="44"/>
                  </a:lnTo>
                  <a:lnTo>
                    <a:pt x="40" y="42"/>
                  </a:lnTo>
                  <a:lnTo>
                    <a:pt x="38" y="42"/>
                  </a:lnTo>
                  <a:lnTo>
                    <a:pt x="40" y="40"/>
                  </a:lnTo>
                  <a:lnTo>
                    <a:pt x="38" y="38"/>
                  </a:lnTo>
                  <a:lnTo>
                    <a:pt x="40" y="38"/>
                  </a:lnTo>
                  <a:lnTo>
                    <a:pt x="42" y="40"/>
                  </a:lnTo>
                  <a:lnTo>
                    <a:pt x="42" y="42"/>
                  </a:lnTo>
                  <a:lnTo>
                    <a:pt x="42" y="42"/>
                  </a:lnTo>
                  <a:lnTo>
                    <a:pt x="42" y="42"/>
                  </a:lnTo>
                  <a:lnTo>
                    <a:pt x="44" y="40"/>
                  </a:lnTo>
                  <a:lnTo>
                    <a:pt x="42" y="38"/>
                  </a:lnTo>
                  <a:lnTo>
                    <a:pt x="38" y="32"/>
                  </a:lnTo>
                  <a:lnTo>
                    <a:pt x="36" y="32"/>
                  </a:lnTo>
                  <a:lnTo>
                    <a:pt x="36" y="30"/>
                  </a:lnTo>
                  <a:lnTo>
                    <a:pt x="34" y="28"/>
                  </a:lnTo>
                  <a:lnTo>
                    <a:pt x="34" y="26"/>
                  </a:lnTo>
                  <a:lnTo>
                    <a:pt x="34" y="22"/>
                  </a:lnTo>
                  <a:lnTo>
                    <a:pt x="36" y="18"/>
                  </a:lnTo>
                  <a:lnTo>
                    <a:pt x="40" y="18"/>
                  </a:lnTo>
                  <a:lnTo>
                    <a:pt x="40" y="20"/>
                  </a:lnTo>
                  <a:lnTo>
                    <a:pt x="38" y="20"/>
                  </a:lnTo>
                  <a:lnTo>
                    <a:pt x="38" y="22"/>
                  </a:lnTo>
                  <a:lnTo>
                    <a:pt x="42" y="24"/>
                  </a:lnTo>
                  <a:lnTo>
                    <a:pt x="42" y="26"/>
                  </a:lnTo>
                  <a:lnTo>
                    <a:pt x="44" y="28"/>
                  </a:lnTo>
                  <a:lnTo>
                    <a:pt x="48" y="28"/>
                  </a:lnTo>
                  <a:lnTo>
                    <a:pt x="46" y="28"/>
                  </a:lnTo>
                  <a:lnTo>
                    <a:pt x="44" y="26"/>
                  </a:lnTo>
                  <a:lnTo>
                    <a:pt x="44" y="24"/>
                  </a:lnTo>
                  <a:lnTo>
                    <a:pt x="48" y="24"/>
                  </a:lnTo>
                  <a:lnTo>
                    <a:pt x="50" y="28"/>
                  </a:lnTo>
                  <a:lnTo>
                    <a:pt x="50" y="28"/>
                  </a:lnTo>
                  <a:lnTo>
                    <a:pt x="52" y="26"/>
                  </a:lnTo>
                  <a:lnTo>
                    <a:pt x="50" y="24"/>
                  </a:lnTo>
                  <a:lnTo>
                    <a:pt x="48" y="24"/>
                  </a:lnTo>
                  <a:lnTo>
                    <a:pt x="48" y="24"/>
                  </a:lnTo>
                  <a:lnTo>
                    <a:pt x="54" y="24"/>
                  </a:lnTo>
                  <a:lnTo>
                    <a:pt x="56" y="24"/>
                  </a:lnTo>
                  <a:lnTo>
                    <a:pt x="56" y="24"/>
                  </a:lnTo>
                  <a:lnTo>
                    <a:pt x="52" y="22"/>
                  </a:lnTo>
                  <a:lnTo>
                    <a:pt x="50" y="22"/>
                  </a:lnTo>
                  <a:lnTo>
                    <a:pt x="48" y="18"/>
                  </a:lnTo>
                  <a:lnTo>
                    <a:pt x="50" y="18"/>
                  </a:lnTo>
                  <a:lnTo>
                    <a:pt x="52" y="18"/>
                  </a:lnTo>
                  <a:lnTo>
                    <a:pt x="54" y="18"/>
                  </a:lnTo>
                  <a:lnTo>
                    <a:pt x="54" y="14"/>
                  </a:lnTo>
                  <a:lnTo>
                    <a:pt x="56" y="12"/>
                  </a:lnTo>
                  <a:lnTo>
                    <a:pt x="60" y="16"/>
                  </a:lnTo>
                  <a:lnTo>
                    <a:pt x="62" y="16"/>
                  </a:lnTo>
                  <a:lnTo>
                    <a:pt x="64" y="12"/>
                  </a:lnTo>
                  <a:lnTo>
                    <a:pt x="64" y="12"/>
                  </a:lnTo>
                  <a:lnTo>
                    <a:pt x="64" y="12"/>
                  </a:lnTo>
                  <a:lnTo>
                    <a:pt x="66" y="14"/>
                  </a:lnTo>
                  <a:lnTo>
                    <a:pt x="70" y="14"/>
                  </a:lnTo>
                  <a:lnTo>
                    <a:pt x="76" y="14"/>
                  </a:lnTo>
                  <a:lnTo>
                    <a:pt x="78" y="14"/>
                  </a:lnTo>
                  <a:lnTo>
                    <a:pt x="78" y="10"/>
                  </a:lnTo>
                  <a:lnTo>
                    <a:pt x="78" y="8"/>
                  </a:lnTo>
                  <a:lnTo>
                    <a:pt x="82" y="6"/>
                  </a:lnTo>
                  <a:lnTo>
                    <a:pt x="82" y="4"/>
                  </a:lnTo>
                  <a:lnTo>
                    <a:pt x="80" y="2"/>
                  </a:lnTo>
                  <a:lnTo>
                    <a:pt x="80" y="0"/>
                  </a:lnTo>
                  <a:close/>
                  <a:moveTo>
                    <a:pt x="52" y="94"/>
                  </a:moveTo>
                  <a:lnTo>
                    <a:pt x="52" y="94"/>
                  </a:lnTo>
                  <a:lnTo>
                    <a:pt x="52" y="94"/>
                  </a:lnTo>
                  <a:lnTo>
                    <a:pt x="50" y="96"/>
                  </a:lnTo>
                  <a:lnTo>
                    <a:pt x="50" y="98"/>
                  </a:lnTo>
                  <a:lnTo>
                    <a:pt x="52" y="100"/>
                  </a:lnTo>
                  <a:lnTo>
                    <a:pt x="56" y="98"/>
                  </a:lnTo>
                  <a:lnTo>
                    <a:pt x="58" y="100"/>
                  </a:lnTo>
                  <a:lnTo>
                    <a:pt x="60" y="98"/>
                  </a:lnTo>
                  <a:lnTo>
                    <a:pt x="62" y="100"/>
                  </a:lnTo>
                  <a:lnTo>
                    <a:pt x="66" y="100"/>
                  </a:lnTo>
                  <a:lnTo>
                    <a:pt x="66" y="102"/>
                  </a:lnTo>
                  <a:lnTo>
                    <a:pt x="68" y="102"/>
                  </a:lnTo>
                  <a:lnTo>
                    <a:pt x="70" y="100"/>
                  </a:lnTo>
                  <a:lnTo>
                    <a:pt x="74" y="100"/>
                  </a:lnTo>
                  <a:lnTo>
                    <a:pt x="78" y="100"/>
                  </a:lnTo>
                  <a:lnTo>
                    <a:pt x="82" y="100"/>
                  </a:lnTo>
                  <a:lnTo>
                    <a:pt x="84" y="100"/>
                  </a:lnTo>
                  <a:lnTo>
                    <a:pt x="84" y="98"/>
                  </a:lnTo>
                  <a:lnTo>
                    <a:pt x="84" y="96"/>
                  </a:lnTo>
                  <a:lnTo>
                    <a:pt x="84" y="94"/>
                  </a:lnTo>
                  <a:lnTo>
                    <a:pt x="84" y="96"/>
                  </a:lnTo>
                  <a:lnTo>
                    <a:pt x="84" y="98"/>
                  </a:lnTo>
                  <a:lnTo>
                    <a:pt x="82" y="98"/>
                  </a:lnTo>
                  <a:lnTo>
                    <a:pt x="80" y="98"/>
                  </a:lnTo>
                  <a:lnTo>
                    <a:pt x="80" y="98"/>
                  </a:lnTo>
                  <a:lnTo>
                    <a:pt x="78" y="98"/>
                  </a:lnTo>
                  <a:lnTo>
                    <a:pt x="78" y="96"/>
                  </a:lnTo>
                  <a:lnTo>
                    <a:pt x="78" y="94"/>
                  </a:lnTo>
                  <a:lnTo>
                    <a:pt x="76" y="94"/>
                  </a:lnTo>
                  <a:lnTo>
                    <a:pt x="72" y="94"/>
                  </a:lnTo>
                  <a:lnTo>
                    <a:pt x="70" y="94"/>
                  </a:lnTo>
                  <a:lnTo>
                    <a:pt x="66" y="94"/>
                  </a:lnTo>
                  <a:lnTo>
                    <a:pt x="64" y="96"/>
                  </a:lnTo>
                  <a:lnTo>
                    <a:pt x="62" y="96"/>
                  </a:lnTo>
                  <a:lnTo>
                    <a:pt x="60" y="94"/>
                  </a:lnTo>
                  <a:lnTo>
                    <a:pt x="60" y="94"/>
                  </a:lnTo>
                  <a:lnTo>
                    <a:pt x="58" y="94"/>
                  </a:lnTo>
                  <a:lnTo>
                    <a:pt x="58" y="94"/>
                  </a:lnTo>
                  <a:lnTo>
                    <a:pt x="58" y="92"/>
                  </a:lnTo>
                  <a:lnTo>
                    <a:pt x="56" y="92"/>
                  </a:lnTo>
                  <a:lnTo>
                    <a:pt x="56" y="94"/>
                  </a:lnTo>
                  <a:lnTo>
                    <a:pt x="56" y="94"/>
                  </a:lnTo>
                  <a:lnTo>
                    <a:pt x="56" y="94"/>
                  </a:lnTo>
                  <a:lnTo>
                    <a:pt x="54" y="94"/>
                  </a:lnTo>
                  <a:lnTo>
                    <a:pt x="54" y="92"/>
                  </a:lnTo>
                  <a:lnTo>
                    <a:pt x="54" y="92"/>
                  </a:lnTo>
                  <a:lnTo>
                    <a:pt x="54" y="94"/>
                  </a:lnTo>
                  <a:lnTo>
                    <a:pt x="54" y="94"/>
                  </a:lnTo>
                  <a:lnTo>
                    <a:pt x="52" y="94"/>
                  </a:lnTo>
                  <a:close/>
                  <a:moveTo>
                    <a:pt x="4" y="32"/>
                  </a:moveTo>
                  <a:lnTo>
                    <a:pt x="4" y="34"/>
                  </a:lnTo>
                  <a:lnTo>
                    <a:pt x="4" y="36"/>
                  </a:lnTo>
                  <a:lnTo>
                    <a:pt x="6" y="38"/>
                  </a:lnTo>
                  <a:lnTo>
                    <a:pt x="6" y="38"/>
                  </a:lnTo>
                  <a:lnTo>
                    <a:pt x="6" y="38"/>
                  </a:lnTo>
                  <a:lnTo>
                    <a:pt x="4" y="38"/>
                  </a:lnTo>
                  <a:lnTo>
                    <a:pt x="2" y="36"/>
                  </a:lnTo>
                  <a:lnTo>
                    <a:pt x="2" y="34"/>
                  </a:lnTo>
                  <a:lnTo>
                    <a:pt x="0" y="34"/>
                  </a:lnTo>
                  <a:lnTo>
                    <a:pt x="0" y="32"/>
                  </a:lnTo>
                  <a:lnTo>
                    <a:pt x="2" y="32"/>
                  </a:lnTo>
                  <a:lnTo>
                    <a:pt x="4" y="32"/>
                  </a:lnTo>
                  <a:close/>
                  <a:moveTo>
                    <a:pt x="12" y="50"/>
                  </a:moveTo>
                  <a:lnTo>
                    <a:pt x="12" y="50"/>
                  </a:lnTo>
                  <a:lnTo>
                    <a:pt x="14" y="48"/>
                  </a:lnTo>
                  <a:lnTo>
                    <a:pt x="14" y="46"/>
                  </a:lnTo>
                  <a:lnTo>
                    <a:pt x="14" y="50"/>
                  </a:lnTo>
                  <a:lnTo>
                    <a:pt x="14" y="50"/>
                  </a:lnTo>
                  <a:lnTo>
                    <a:pt x="14" y="50"/>
                  </a:lnTo>
                  <a:lnTo>
                    <a:pt x="12" y="50"/>
                  </a:lnTo>
                  <a:close/>
                  <a:moveTo>
                    <a:pt x="14" y="54"/>
                  </a:moveTo>
                  <a:lnTo>
                    <a:pt x="14" y="52"/>
                  </a:lnTo>
                  <a:lnTo>
                    <a:pt x="14" y="52"/>
                  </a:lnTo>
                  <a:lnTo>
                    <a:pt x="14" y="54"/>
                  </a:lnTo>
                  <a:lnTo>
                    <a:pt x="14" y="54"/>
                  </a:lnTo>
                  <a:lnTo>
                    <a:pt x="16" y="56"/>
                  </a:lnTo>
                  <a:lnTo>
                    <a:pt x="16" y="58"/>
                  </a:lnTo>
                  <a:lnTo>
                    <a:pt x="16" y="58"/>
                  </a:lnTo>
                  <a:lnTo>
                    <a:pt x="16" y="60"/>
                  </a:lnTo>
                  <a:lnTo>
                    <a:pt x="14" y="58"/>
                  </a:lnTo>
                  <a:lnTo>
                    <a:pt x="12" y="58"/>
                  </a:lnTo>
                  <a:lnTo>
                    <a:pt x="12" y="56"/>
                  </a:lnTo>
                  <a:lnTo>
                    <a:pt x="12" y="56"/>
                  </a:lnTo>
                  <a:lnTo>
                    <a:pt x="12" y="58"/>
                  </a:lnTo>
                  <a:lnTo>
                    <a:pt x="12" y="58"/>
                  </a:lnTo>
                  <a:lnTo>
                    <a:pt x="10" y="56"/>
                  </a:lnTo>
                  <a:lnTo>
                    <a:pt x="10" y="54"/>
                  </a:lnTo>
                  <a:lnTo>
                    <a:pt x="12" y="54"/>
                  </a:lnTo>
                  <a:lnTo>
                    <a:pt x="14" y="54"/>
                  </a:lnTo>
                  <a:close/>
                  <a:moveTo>
                    <a:pt x="18" y="62"/>
                  </a:moveTo>
                  <a:lnTo>
                    <a:pt x="18" y="64"/>
                  </a:lnTo>
                  <a:lnTo>
                    <a:pt x="16" y="64"/>
                  </a:lnTo>
                  <a:lnTo>
                    <a:pt x="16" y="64"/>
                  </a:lnTo>
                  <a:lnTo>
                    <a:pt x="14" y="64"/>
                  </a:lnTo>
                  <a:lnTo>
                    <a:pt x="14" y="62"/>
                  </a:lnTo>
                  <a:lnTo>
                    <a:pt x="14" y="60"/>
                  </a:lnTo>
                  <a:lnTo>
                    <a:pt x="14" y="60"/>
                  </a:lnTo>
                  <a:lnTo>
                    <a:pt x="16" y="62"/>
                  </a:lnTo>
                  <a:lnTo>
                    <a:pt x="18" y="62"/>
                  </a:lnTo>
                  <a:close/>
                  <a:moveTo>
                    <a:pt x="94" y="90"/>
                  </a:moveTo>
                  <a:lnTo>
                    <a:pt x="94" y="90"/>
                  </a:lnTo>
                  <a:lnTo>
                    <a:pt x="94" y="88"/>
                  </a:lnTo>
                  <a:lnTo>
                    <a:pt x="94" y="90"/>
                  </a:lnTo>
                  <a:lnTo>
                    <a:pt x="94" y="90"/>
                  </a:lnTo>
                  <a:close/>
                  <a:moveTo>
                    <a:pt x="94" y="96"/>
                  </a:moveTo>
                  <a:lnTo>
                    <a:pt x="92" y="94"/>
                  </a:lnTo>
                  <a:lnTo>
                    <a:pt x="92" y="92"/>
                  </a:lnTo>
                  <a:lnTo>
                    <a:pt x="94" y="90"/>
                  </a:lnTo>
                  <a:lnTo>
                    <a:pt x="94" y="92"/>
                  </a:lnTo>
                  <a:lnTo>
                    <a:pt x="96" y="94"/>
                  </a:lnTo>
                  <a:lnTo>
                    <a:pt x="94" y="96"/>
                  </a:lnTo>
                  <a:lnTo>
                    <a:pt x="94" y="96"/>
                  </a:lnTo>
                  <a:close/>
                  <a:moveTo>
                    <a:pt x="100" y="88"/>
                  </a:moveTo>
                  <a:lnTo>
                    <a:pt x="98" y="88"/>
                  </a:lnTo>
                  <a:lnTo>
                    <a:pt x="100" y="86"/>
                  </a:lnTo>
                  <a:lnTo>
                    <a:pt x="100" y="86"/>
                  </a:lnTo>
                  <a:lnTo>
                    <a:pt x="100" y="84"/>
                  </a:lnTo>
                  <a:lnTo>
                    <a:pt x="102" y="82"/>
                  </a:lnTo>
                  <a:lnTo>
                    <a:pt x="104" y="82"/>
                  </a:lnTo>
                  <a:lnTo>
                    <a:pt x="106" y="80"/>
                  </a:lnTo>
                  <a:lnTo>
                    <a:pt x="106" y="82"/>
                  </a:lnTo>
                  <a:lnTo>
                    <a:pt x="106" y="82"/>
                  </a:lnTo>
                  <a:lnTo>
                    <a:pt x="104" y="84"/>
                  </a:lnTo>
                  <a:lnTo>
                    <a:pt x="104" y="86"/>
                  </a:lnTo>
                  <a:lnTo>
                    <a:pt x="104" y="86"/>
                  </a:lnTo>
                  <a:lnTo>
                    <a:pt x="104" y="86"/>
                  </a:lnTo>
                  <a:lnTo>
                    <a:pt x="102" y="86"/>
                  </a:lnTo>
                  <a:lnTo>
                    <a:pt x="100" y="88"/>
                  </a:lnTo>
                  <a:lnTo>
                    <a:pt x="100" y="88"/>
                  </a:lnTo>
                  <a:close/>
                  <a:moveTo>
                    <a:pt x="84" y="80"/>
                  </a:moveTo>
                  <a:lnTo>
                    <a:pt x="82" y="80"/>
                  </a:lnTo>
                  <a:lnTo>
                    <a:pt x="84" y="80"/>
                  </a:lnTo>
                  <a:lnTo>
                    <a:pt x="84" y="78"/>
                  </a:lnTo>
                  <a:lnTo>
                    <a:pt x="86" y="78"/>
                  </a:lnTo>
                  <a:lnTo>
                    <a:pt x="84" y="80"/>
                  </a:lnTo>
                  <a:lnTo>
                    <a:pt x="84" y="80"/>
                  </a:lnTo>
                  <a:lnTo>
                    <a:pt x="84" y="80"/>
                  </a:lnTo>
                  <a:close/>
                  <a:moveTo>
                    <a:pt x="84" y="64"/>
                  </a:moveTo>
                  <a:lnTo>
                    <a:pt x="84" y="62"/>
                  </a:lnTo>
                  <a:lnTo>
                    <a:pt x="86" y="62"/>
                  </a:lnTo>
                  <a:lnTo>
                    <a:pt x="88" y="62"/>
                  </a:lnTo>
                  <a:lnTo>
                    <a:pt x="88" y="62"/>
                  </a:lnTo>
                  <a:lnTo>
                    <a:pt x="90" y="62"/>
                  </a:lnTo>
                  <a:lnTo>
                    <a:pt x="90" y="64"/>
                  </a:lnTo>
                  <a:lnTo>
                    <a:pt x="88" y="64"/>
                  </a:lnTo>
                  <a:lnTo>
                    <a:pt x="88" y="64"/>
                  </a:lnTo>
                  <a:lnTo>
                    <a:pt x="86" y="64"/>
                  </a:lnTo>
                  <a:lnTo>
                    <a:pt x="84" y="64"/>
                  </a:lnTo>
                  <a:lnTo>
                    <a:pt x="84" y="64"/>
                  </a:lnTo>
                  <a:lnTo>
                    <a:pt x="82" y="64"/>
                  </a:lnTo>
                  <a:lnTo>
                    <a:pt x="84" y="64"/>
                  </a:lnTo>
                  <a:close/>
                  <a:moveTo>
                    <a:pt x="78" y="50"/>
                  </a:moveTo>
                  <a:lnTo>
                    <a:pt x="80" y="52"/>
                  </a:lnTo>
                  <a:lnTo>
                    <a:pt x="78" y="56"/>
                  </a:lnTo>
                  <a:lnTo>
                    <a:pt x="78" y="56"/>
                  </a:lnTo>
                  <a:lnTo>
                    <a:pt x="76" y="54"/>
                  </a:lnTo>
                  <a:lnTo>
                    <a:pt x="76" y="54"/>
                  </a:lnTo>
                  <a:lnTo>
                    <a:pt x="76" y="54"/>
                  </a:lnTo>
                  <a:lnTo>
                    <a:pt x="76" y="52"/>
                  </a:lnTo>
                  <a:lnTo>
                    <a:pt x="76" y="50"/>
                  </a:lnTo>
                  <a:lnTo>
                    <a:pt x="76" y="50"/>
                  </a:lnTo>
                  <a:lnTo>
                    <a:pt x="76" y="48"/>
                  </a:lnTo>
                  <a:lnTo>
                    <a:pt x="78" y="50"/>
                  </a:lnTo>
                  <a:lnTo>
                    <a:pt x="78" y="50"/>
                  </a:lnTo>
                  <a:close/>
                  <a:moveTo>
                    <a:pt x="76" y="44"/>
                  </a:moveTo>
                  <a:lnTo>
                    <a:pt x="74" y="42"/>
                  </a:lnTo>
                  <a:lnTo>
                    <a:pt x="76" y="40"/>
                  </a:lnTo>
                  <a:lnTo>
                    <a:pt x="78" y="38"/>
                  </a:lnTo>
                  <a:lnTo>
                    <a:pt x="78" y="38"/>
                  </a:lnTo>
                  <a:lnTo>
                    <a:pt x="82" y="38"/>
                  </a:lnTo>
                  <a:lnTo>
                    <a:pt x="82" y="38"/>
                  </a:lnTo>
                  <a:lnTo>
                    <a:pt x="82" y="40"/>
                  </a:lnTo>
                  <a:lnTo>
                    <a:pt x="82" y="40"/>
                  </a:lnTo>
                  <a:lnTo>
                    <a:pt x="82" y="42"/>
                  </a:lnTo>
                  <a:lnTo>
                    <a:pt x="82" y="44"/>
                  </a:lnTo>
                  <a:lnTo>
                    <a:pt x="80" y="44"/>
                  </a:lnTo>
                  <a:lnTo>
                    <a:pt x="78" y="44"/>
                  </a:lnTo>
                  <a:lnTo>
                    <a:pt x="78" y="42"/>
                  </a:lnTo>
                  <a:lnTo>
                    <a:pt x="80" y="42"/>
                  </a:lnTo>
                  <a:lnTo>
                    <a:pt x="80" y="40"/>
                  </a:lnTo>
                  <a:lnTo>
                    <a:pt x="78" y="40"/>
                  </a:lnTo>
                  <a:lnTo>
                    <a:pt x="78" y="42"/>
                  </a:lnTo>
                  <a:lnTo>
                    <a:pt x="78" y="42"/>
                  </a:lnTo>
                  <a:lnTo>
                    <a:pt x="76" y="44"/>
                  </a:lnTo>
                  <a:lnTo>
                    <a:pt x="76" y="44"/>
                  </a:lnTo>
                  <a:close/>
                  <a:moveTo>
                    <a:pt x="70" y="20"/>
                  </a:moveTo>
                  <a:lnTo>
                    <a:pt x="70" y="20"/>
                  </a:lnTo>
                  <a:lnTo>
                    <a:pt x="72" y="20"/>
                  </a:lnTo>
                  <a:lnTo>
                    <a:pt x="74" y="20"/>
                  </a:lnTo>
                  <a:lnTo>
                    <a:pt x="74" y="20"/>
                  </a:lnTo>
                  <a:lnTo>
                    <a:pt x="72" y="22"/>
                  </a:lnTo>
                  <a:lnTo>
                    <a:pt x="70" y="20"/>
                  </a:lnTo>
                  <a:close/>
                  <a:moveTo>
                    <a:pt x="64" y="26"/>
                  </a:moveTo>
                  <a:lnTo>
                    <a:pt x="66" y="26"/>
                  </a:lnTo>
                  <a:lnTo>
                    <a:pt x="66" y="28"/>
                  </a:lnTo>
                  <a:lnTo>
                    <a:pt x="68" y="26"/>
                  </a:lnTo>
                  <a:lnTo>
                    <a:pt x="70" y="28"/>
                  </a:lnTo>
                  <a:lnTo>
                    <a:pt x="68" y="28"/>
                  </a:lnTo>
                  <a:lnTo>
                    <a:pt x="68" y="32"/>
                  </a:lnTo>
                  <a:lnTo>
                    <a:pt x="66" y="30"/>
                  </a:lnTo>
                  <a:lnTo>
                    <a:pt x="66" y="30"/>
                  </a:lnTo>
                  <a:lnTo>
                    <a:pt x="64" y="30"/>
                  </a:lnTo>
                  <a:lnTo>
                    <a:pt x="64" y="28"/>
                  </a:lnTo>
                  <a:lnTo>
                    <a:pt x="64" y="26"/>
                  </a:lnTo>
                  <a:close/>
                  <a:moveTo>
                    <a:pt x="58" y="16"/>
                  </a:moveTo>
                  <a:lnTo>
                    <a:pt x="60" y="16"/>
                  </a:lnTo>
                  <a:lnTo>
                    <a:pt x="60" y="18"/>
                  </a:lnTo>
                  <a:lnTo>
                    <a:pt x="62" y="18"/>
                  </a:lnTo>
                  <a:lnTo>
                    <a:pt x="60" y="18"/>
                  </a:lnTo>
                  <a:lnTo>
                    <a:pt x="58" y="18"/>
                  </a:lnTo>
                  <a:lnTo>
                    <a:pt x="58" y="18"/>
                  </a:lnTo>
                  <a:lnTo>
                    <a:pt x="58" y="16"/>
                  </a:lnTo>
                  <a:close/>
                  <a:moveTo>
                    <a:pt x="48" y="42"/>
                  </a:moveTo>
                  <a:lnTo>
                    <a:pt x="48" y="40"/>
                  </a:lnTo>
                  <a:lnTo>
                    <a:pt x="48" y="42"/>
                  </a:lnTo>
                  <a:lnTo>
                    <a:pt x="50" y="44"/>
                  </a:lnTo>
                  <a:lnTo>
                    <a:pt x="48" y="44"/>
                  </a:lnTo>
                  <a:lnTo>
                    <a:pt x="48" y="42"/>
                  </a:lnTo>
                  <a:close/>
                  <a:moveTo>
                    <a:pt x="44" y="42"/>
                  </a:moveTo>
                  <a:lnTo>
                    <a:pt x="46" y="40"/>
                  </a:lnTo>
                  <a:lnTo>
                    <a:pt x="46" y="42"/>
                  </a:lnTo>
                  <a:lnTo>
                    <a:pt x="46" y="42"/>
                  </a:lnTo>
                  <a:lnTo>
                    <a:pt x="44" y="42"/>
                  </a:lnTo>
                  <a:close/>
                  <a:moveTo>
                    <a:pt x="58" y="44"/>
                  </a:moveTo>
                  <a:lnTo>
                    <a:pt x="60" y="44"/>
                  </a:lnTo>
                  <a:lnTo>
                    <a:pt x="60" y="46"/>
                  </a:lnTo>
                  <a:lnTo>
                    <a:pt x="62" y="46"/>
                  </a:lnTo>
                  <a:lnTo>
                    <a:pt x="62" y="48"/>
                  </a:lnTo>
                  <a:lnTo>
                    <a:pt x="62" y="48"/>
                  </a:lnTo>
                  <a:lnTo>
                    <a:pt x="60" y="46"/>
                  </a:lnTo>
                  <a:lnTo>
                    <a:pt x="60" y="46"/>
                  </a:lnTo>
                  <a:lnTo>
                    <a:pt x="58" y="44"/>
                  </a:lnTo>
                  <a:close/>
                  <a:moveTo>
                    <a:pt x="78" y="68"/>
                  </a:moveTo>
                  <a:lnTo>
                    <a:pt x="78" y="66"/>
                  </a:lnTo>
                  <a:lnTo>
                    <a:pt x="78" y="66"/>
                  </a:lnTo>
                  <a:lnTo>
                    <a:pt x="80" y="64"/>
                  </a:lnTo>
                  <a:lnTo>
                    <a:pt x="80" y="66"/>
                  </a:lnTo>
                  <a:lnTo>
                    <a:pt x="78" y="68"/>
                  </a:lnTo>
                  <a:close/>
                  <a:moveTo>
                    <a:pt x="58" y="80"/>
                  </a:moveTo>
                  <a:lnTo>
                    <a:pt x="60" y="78"/>
                  </a:lnTo>
                  <a:lnTo>
                    <a:pt x="62" y="78"/>
                  </a:lnTo>
                  <a:lnTo>
                    <a:pt x="62" y="80"/>
                  </a:lnTo>
                  <a:lnTo>
                    <a:pt x="60" y="80"/>
                  </a:lnTo>
                  <a:lnTo>
                    <a:pt x="58" y="80"/>
                  </a:lnTo>
                  <a:close/>
                  <a:moveTo>
                    <a:pt x="60" y="72"/>
                  </a:moveTo>
                  <a:lnTo>
                    <a:pt x="60" y="72"/>
                  </a:lnTo>
                  <a:lnTo>
                    <a:pt x="60" y="72"/>
                  </a:lnTo>
                  <a:lnTo>
                    <a:pt x="60" y="72"/>
                  </a:lnTo>
                  <a:close/>
                  <a:moveTo>
                    <a:pt x="60" y="70"/>
                  </a:moveTo>
                  <a:lnTo>
                    <a:pt x="60" y="68"/>
                  </a:lnTo>
                  <a:lnTo>
                    <a:pt x="60" y="68"/>
                  </a:lnTo>
                  <a:lnTo>
                    <a:pt x="60" y="70"/>
                  </a:lnTo>
                  <a:lnTo>
                    <a:pt x="60" y="70"/>
                  </a:lnTo>
                  <a:lnTo>
                    <a:pt x="60" y="70"/>
                  </a:lnTo>
                  <a:close/>
                  <a:moveTo>
                    <a:pt x="58" y="66"/>
                  </a:moveTo>
                  <a:lnTo>
                    <a:pt x="58" y="66"/>
                  </a:lnTo>
                  <a:lnTo>
                    <a:pt x="58" y="66"/>
                  </a:lnTo>
                  <a:lnTo>
                    <a:pt x="60" y="66"/>
                  </a:lnTo>
                  <a:lnTo>
                    <a:pt x="58" y="66"/>
                  </a:lnTo>
                  <a:close/>
                  <a:moveTo>
                    <a:pt x="70" y="74"/>
                  </a:moveTo>
                  <a:lnTo>
                    <a:pt x="68" y="74"/>
                  </a:lnTo>
                  <a:lnTo>
                    <a:pt x="68" y="72"/>
                  </a:lnTo>
                  <a:lnTo>
                    <a:pt x="70" y="72"/>
                  </a:lnTo>
                  <a:lnTo>
                    <a:pt x="70" y="72"/>
                  </a:lnTo>
                  <a:lnTo>
                    <a:pt x="70" y="74"/>
                  </a:lnTo>
                  <a:close/>
                  <a:moveTo>
                    <a:pt x="72" y="74"/>
                  </a:moveTo>
                  <a:lnTo>
                    <a:pt x="70" y="72"/>
                  </a:lnTo>
                  <a:lnTo>
                    <a:pt x="72" y="72"/>
                  </a:lnTo>
                  <a:lnTo>
                    <a:pt x="74" y="72"/>
                  </a:lnTo>
                  <a:lnTo>
                    <a:pt x="74" y="72"/>
                  </a:lnTo>
                  <a:lnTo>
                    <a:pt x="74" y="74"/>
                  </a:lnTo>
                  <a:lnTo>
                    <a:pt x="72" y="74"/>
                  </a:lnTo>
                  <a:close/>
                  <a:moveTo>
                    <a:pt x="72" y="68"/>
                  </a:moveTo>
                  <a:lnTo>
                    <a:pt x="72" y="68"/>
                  </a:lnTo>
                  <a:lnTo>
                    <a:pt x="72" y="68"/>
                  </a:lnTo>
                  <a:lnTo>
                    <a:pt x="72" y="68"/>
                  </a:lnTo>
                  <a:close/>
                  <a:moveTo>
                    <a:pt x="68" y="66"/>
                  </a:moveTo>
                  <a:lnTo>
                    <a:pt x="70" y="66"/>
                  </a:lnTo>
                  <a:lnTo>
                    <a:pt x="70" y="66"/>
                  </a:lnTo>
                  <a:lnTo>
                    <a:pt x="70" y="66"/>
                  </a:lnTo>
                  <a:lnTo>
                    <a:pt x="68" y="66"/>
                  </a:lnTo>
                  <a:lnTo>
                    <a:pt x="68" y="66"/>
                  </a:lnTo>
                  <a:close/>
                  <a:moveTo>
                    <a:pt x="62" y="60"/>
                  </a:moveTo>
                  <a:lnTo>
                    <a:pt x="64" y="60"/>
                  </a:lnTo>
                  <a:lnTo>
                    <a:pt x="64" y="62"/>
                  </a:lnTo>
                  <a:lnTo>
                    <a:pt x="66" y="64"/>
                  </a:lnTo>
                  <a:lnTo>
                    <a:pt x="66" y="66"/>
                  </a:lnTo>
                  <a:lnTo>
                    <a:pt x="66" y="66"/>
                  </a:lnTo>
                  <a:lnTo>
                    <a:pt x="62" y="62"/>
                  </a:lnTo>
                  <a:lnTo>
                    <a:pt x="62" y="62"/>
                  </a:lnTo>
                  <a:lnTo>
                    <a:pt x="62" y="60"/>
                  </a:lnTo>
                  <a:close/>
                  <a:moveTo>
                    <a:pt x="40" y="46"/>
                  </a:moveTo>
                  <a:lnTo>
                    <a:pt x="42" y="44"/>
                  </a:lnTo>
                  <a:lnTo>
                    <a:pt x="44" y="44"/>
                  </a:lnTo>
                  <a:lnTo>
                    <a:pt x="46" y="46"/>
                  </a:lnTo>
                  <a:lnTo>
                    <a:pt x="48" y="46"/>
                  </a:lnTo>
                  <a:lnTo>
                    <a:pt x="50" y="48"/>
                  </a:lnTo>
                  <a:lnTo>
                    <a:pt x="50" y="48"/>
                  </a:lnTo>
                  <a:lnTo>
                    <a:pt x="52" y="48"/>
                  </a:lnTo>
                  <a:lnTo>
                    <a:pt x="52" y="48"/>
                  </a:lnTo>
                  <a:lnTo>
                    <a:pt x="56" y="50"/>
                  </a:lnTo>
                  <a:lnTo>
                    <a:pt x="56" y="52"/>
                  </a:lnTo>
                  <a:lnTo>
                    <a:pt x="56" y="54"/>
                  </a:lnTo>
                  <a:lnTo>
                    <a:pt x="56" y="54"/>
                  </a:lnTo>
                  <a:lnTo>
                    <a:pt x="56" y="56"/>
                  </a:lnTo>
                  <a:lnTo>
                    <a:pt x="58" y="58"/>
                  </a:lnTo>
                  <a:lnTo>
                    <a:pt x="58" y="58"/>
                  </a:lnTo>
                  <a:lnTo>
                    <a:pt x="62" y="58"/>
                  </a:lnTo>
                  <a:lnTo>
                    <a:pt x="60" y="60"/>
                  </a:lnTo>
                  <a:lnTo>
                    <a:pt x="58" y="60"/>
                  </a:lnTo>
                  <a:lnTo>
                    <a:pt x="58" y="60"/>
                  </a:lnTo>
                  <a:lnTo>
                    <a:pt x="56" y="60"/>
                  </a:lnTo>
                  <a:lnTo>
                    <a:pt x="56" y="58"/>
                  </a:lnTo>
                  <a:lnTo>
                    <a:pt x="56" y="56"/>
                  </a:lnTo>
                  <a:lnTo>
                    <a:pt x="54" y="56"/>
                  </a:lnTo>
                  <a:lnTo>
                    <a:pt x="54" y="54"/>
                  </a:lnTo>
                  <a:lnTo>
                    <a:pt x="52" y="52"/>
                  </a:lnTo>
                  <a:lnTo>
                    <a:pt x="50" y="52"/>
                  </a:lnTo>
                  <a:lnTo>
                    <a:pt x="48" y="52"/>
                  </a:lnTo>
                  <a:lnTo>
                    <a:pt x="48" y="50"/>
                  </a:lnTo>
                  <a:lnTo>
                    <a:pt x="46" y="50"/>
                  </a:lnTo>
                  <a:lnTo>
                    <a:pt x="46" y="48"/>
                  </a:lnTo>
                  <a:lnTo>
                    <a:pt x="44" y="48"/>
                  </a:lnTo>
                  <a:lnTo>
                    <a:pt x="44" y="46"/>
                  </a:lnTo>
                  <a:lnTo>
                    <a:pt x="42" y="46"/>
                  </a:lnTo>
                  <a:lnTo>
                    <a:pt x="40" y="46"/>
                  </a:lnTo>
                  <a:lnTo>
                    <a:pt x="40" y="46"/>
                  </a:lnTo>
                  <a:close/>
                  <a:moveTo>
                    <a:pt x="42" y="82"/>
                  </a:moveTo>
                  <a:lnTo>
                    <a:pt x="44" y="82"/>
                  </a:lnTo>
                  <a:lnTo>
                    <a:pt x="44" y="84"/>
                  </a:lnTo>
                  <a:lnTo>
                    <a:pt x="44" y="84"/>
                  </a:lnTo>
                  <a:lnTo>
                    <a:pt x="44" y="86"/>
                  </a:lnTo>
                  <a:lnTo>
                    <a:pt x="42" y="86"/>
                  </a:lnTo>
                  <a:lnTo>
                    <a:pt x="42" y="84"/>
                  </a:lnTo>
                  <a:lnTo>
                    <a:pt x="42" y="84"/>
                  </a:lnTo>
                  <a:lnTo>
                    <a:pt x="42" y="82"/>
                  </a:lnTo>
                  <a:close/>
                  <a:moveTo>
                    <a:pt x="42" y="80"/>
                  </a:moveTo>
                  <a:lnTo>
                    <a:pt x="44" y="80"/>
                  </a:lnTo>
                  <a:lnTo>
                    <a:pt x="42" y="80"/>
                  </a:lnTo>
                  <a:lnTo>
                    <a:pt x="42" y="8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1" name="Ghana">
              <a:extLst>
                <a:ext uri="{FF2B5EF4-FFF2-40B4-BE49-F238E27FC236}">
                  <a16:creationId xmlns:a16="http://schemas.microsoft.com/office/drawing/2014/main" id="{D5F40998-C4E7-4B05-8D69-64D6C7C9FECB}"/>
                </a:ext>
              </a:extLst>
            </p:cNvPr>
            <p:cNvSpPr>
              <a:spLocks/>
            </p:cNvSpPr>
            <p:nvPr/>
          </p:nvSpPr>
          <p:spPr bwMode="auto">
            <a:xfrm>
              <a:off x="5847198" y="4153524"/>
              <a:ext cx="99521" cy="156937"/>
            </a:xfrm>
            <a:custGeom>
              <a:avLst/>
              <a:gdLst>
                <a:gd name="T0" fmla="*/ 4 w 52"/>
                <a:gd name="T1" fmla="*/ 76 h 82"/>
                <a:gd name="T2" fmla="*/ 8 w 52"/>
                <a:gd name="T3" fmla="*/ 76 h 82"/>
                <a:gd name="T4" fmla="*/ 6 w 52"/>
                <a:gd name="T5" fmla="*/ 70 h 82"/>
                <a:gd name="T6" fmla="*/ 4 w 52"/>
                <a:gd name="T7" fmla="*/ 66 h 82"/>
                <a:gd name="T8" fmla="*/ 0 w 52"/>
                <a:gd name="T9" fmla="*/ 60 h 82"/>
                <a:gd name="T10" fmla="*/ 2 w 52"/>
                <a:gd name="T11" fmla="*/ 60 h 82"/>
                <a:gd name="T12" fmla="*/ 2 w 52"/>
                <a:gd name="T13" fmla="*/ 52 h 82"/>
                <a:gd name="T14" fmla="*/ 4 w 52"/>
                <a:gd name="T15" fmla="*/ 48 h 82"/>
                <a:gd name="T16" fmla="*/ 8 w 52"/>
                <a:gd name="T17" fmla="*/ 38 h 82"/>
                <a:gd name="T18" fmla="*/ 10 w 52"/>
                <a:gd name="T19" fmla="*/ 34 h 82"/>
                <a:gd name="T20" fmla="*/ 10 w 52"/>
                <a:gd name="T21" fmla="*/ 30 h 82"/>
                <a:gd name="T22" fmla="*/ 8 w 52"/>
                <a:gd name="T23" fmla="*/ 26 h 82"/>
                <a:gd name="T24" fmla="*/ 8 w 52"/>
                <a:gd name="T25" fmla="*/ 18 h 82"/>
                <a:gd name="T26" fmla="*/ 6 w 52"/>
                <a:gd name="T27" fmla="*/ 10 h 82"/>
                <a:gd name="T28" fmla="*/ 4 w 52"/>
                <a:gd name="T29" fmla="*/ 6 h 82"/>
                <a:gd name="T30" fmla="*/ 8 w 52"/>
                <a:gd name="T31" fmla="*/ 4 h 82"/>
                <a:gd name="T32" fmla="*/ 18 w 52"/>
                <a:gd name="T33" fmla="*/ 2 h 82"/>
                <a:gd name="T34" fmla="*/ 30 w 52"/>
                <a:gd name="T35" fmla="*/ 2 h 82"/>
                <a:gd name="T36" fmla="*/ 36 w 52"/>
                <a:gd name="T37" fmla="*/ 0 h 82"/>
                <a:gd name="T38" fmla="*/ 38 w 52"/>
                <a:gd name="T39" fmla="*/ 4 h 82"/>
                <a:gd name="T40" fmla="*/ 40 w 52"/>
                <a:gd name="T41" fmla="*/ 6 h 82"/>
                <a:gd name="T42" fmla="*/ 42 w 52"/>
                <a:gd name="T43" fmla="*/ 10 h 82"/>
                <a:gd name="T44" fmla="*/ 44 w 52"/>
                <a:gd name="T45" fmla="*/ 16 h 82"/>
                <a:gd name="T46" fmla="*/ 46 w 52"/>
                <a:gd name="T47" fmla="*/ 22 h 82"/>
                <a:gd name="T48" fmla="*/ 46 w 52"/>
                <a:gd name="T49" fmla="*/ 26 h 82"/>
                <a:gd name="T50" fmla="*/ 46 w 52"/>
                <a:gd name="T51" fmla="*/ 30 h 82"/>
                <a:gd name="T52" fmla="*/ 48 w 52"/>
                <a:gd name="T53" fmla="*/ 32 h 82"/>
                <a:gd name="T54" fmla="*/ 48 w 52"/>
                <a:gd name="T55" fmla="*/ 36 h 82"/>
                <a:gd name="T56" fmla="*/ 48 w 52"/>
                <a:gd name="T57" fmla="*/ 42 h 82"/>
                <a:gd name="T58" fmla="*/ 46 w 52"/>
                <a:gd name="T59" fmla="*/ 52 h 82"/>
                <a:gd name="T60" fmla="*/ 46 w 52"/>
                <a:gd name="T61" fmla="*/ 58 h 82"/>
                <a:gd name="T62" fmla="*/ 48 w 52"/>
                <a:gd name="T63" fmla="*/ 64 h 82"/>
                <a:gd name="T64" fmla="*/ 50 w 52"/>
                <a:gd name="T65" fmla="*/ 66 h 82"/>
                <a:gd name="T66" fmla="*/ 46 w 52"/>
                <a:gd name="T67" fmla="*/ 68 h 82"/>
                <a:gd name="T68" fmla="*/ 32 w 52"/>
                <a:gd name="T69" fmla="*/ 76 h 82"/>
                <a:gd name="T70" fmla="*/ 16 w 52"/>
                <a:gd name="T71" fmla="*/ 82 h 82"/>
                <a:gd name="T72" fmla="*/ 4 w 52"/>
                <a:gd name="T73"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82">
                  <a:moveTo>
                    <a:pt x="4" y="78"/>
                  </a:moveTo>
                  <a:lnTo>
                    <a:pt x="4" y="76"/>
                  </a:lnTo>
                  <a:lnTo>
                    <a:pt x="6" y="76"/>
                  </a:lnTo>
                  <a:lnTo>
                    <a:pt x="8" y="76"/>
                  </a:lnTo>
                  <a:lnTo>
                    <a:pt x="8" y="74"/>
                  </a:lnTo>
                  <a:lnTo>
                    <a:pt x="6" y="70"/>
                  </a:lnTo>
                  <a:lnTo>
                    <a:pt x="4" y="70"/>
                  </a:lnTo>
                  <a:lnTo>
                    <a:pt x="4" y="66"/>
                  </a:lnTo>
                  <a:lnTo>
                    <a:pt x="2" y="62"/>
                  </a:lnTo>
                  <a:lnTo>
                    <a:pt x="0" y="60"/>
                  </a:lnTo>
                  <a:lnTo>
                    <a:pt x="0" y="60"/>
                  </a:lnTo>
                  <a:lnTo>
                    <a:pt x="2" y="60"/>
                  </a:lnTo>
                  <a:lnTo>
                    <a:pt x="2" y="54"/>
                  </a:lnTo>
                  <a:lnTo>
                    <a:pt x="2" y="52"/>
                  </a:lnTo>
                  <a:lnTo>
                    <a:pt x="2" y="50"/>
                  </a:lnTo>
                  <a:lnTo>
                    <a:pt x="4" y="48"/>
                  </a:lnTo>
                  <a:lnTo>
                    <a:pt x="4" y="44"/>
                  </a:lnTo>
                  <a:lnTo>
                    <a:pt x="8" y="38"/>
                  </a:lnTo>
                  <a:lnTo>
                    <a:pt x="10" y="38"/>
                  </a:lnTo>
                  <a:lnTo>
                    <a:pt x="10" y="34"/>
                  </a:lnTo>
                  <a:lnTo>
                    <a:pt x="12" y="32"/>
                  </a:lnTo>
                  <a:lnTo>
                    <a:pt x="10" y="30"/>
                  </a:lnTo>
                  <a:lnTo>
                    <a:pt x="8" y="28"/>
                  </a:lnTo>
                  <a:lnTo>
                    <a:pt x="8" y="26"/>
                  </a:lnTo>
                  <a:lnTo>
                    <a:pt x="6" y="22"/>
                  </a:lnTo>
                  <a:lnTo>
                    <a:pt x="8" y="18"/>
                  </a:lnTo>
                  <a:lnTo>
                    <a:pt x="8" y="14"/>
                  </a:lnTo>
                  <a:lnTo>
                    <a:pt x="6" y="10"/>
                  </a:lnTo>
                  <a:lnTo>
                    <a:pt x="4" y="10"/>
                  </a:lnTo>
                  <a:lnTo>
                    <a:pt x="4" y="6"/>
                  </a:lnTo>
                  <a:lnTo>
                    <a:pt x="4" y="4"/>
                  </a:lnTo>
                  <a:lnTo>
                    <a:pt x="8" y="4"/>
                  </a:lnTo>
                  <a:lnTo>
                    <a:pt x="18" y="4"/>
                  </a:lnTo>
                  <a:lnTo>
                    <a:pt x="18" y="2"/>
                  </a:lnTo>
                  <a:lnTo>
                    <a:pt x="26" y="2"/>
                  </a:lnTo>
                  <a:lnTo>
                    <a:pt x="30" y="2"/>
                  </a:lnTo>
                  <a:lnTo>
                    <a:pt x="32" y="2"/>
                  </a:lnTo>
                  <a:lnTo>
                    <a:pt x="36" y="0"/>
                  </a:lnTo>
                  <a:lnTo>
                    <a:pt x="36" y="0"/>
                  </a:lnTo>
                  <a:lnTo>
                    <a:pt x="38" y="4"/>
                  </a:lnTo>
                  <a:lnTo>
                    <a:pt x="38" y="4"/>
                  </a:lnTo>
                  <a:lnTo>
                    <a:pt x="40" y="6"/>
                  </a:lnTo>
                  <a:lnTo>
                    <a:pt x="42" y="10"/>
                  </a:lnTo>
                  <a:lnTo>
                    <a:pt x="42" y="10"/>
                  </a:lnTo>
                  <a:lnTo>
                    <a:pt x="46" y="12"/>
                  </a:lnTo>
                  <a:lnTo>
                    <a:pt x="44" y="16"/>
                  </a:lnTo>
                  <a:lnTo>
                    <a:pt x="44" y="20"/>
                  </a:lnTo>
                  <a:lnTo>
                    <a:pt x="46" y="22"/>
                  </a:lnTo>
                  <a:lnTo>
                    <a:pt x="46" y="22"/>
                  </a:lnTo>
                  <a:lnTo>
                    <a:pt x="46" y="26"/>
                  </a:lnTo>
                  <a:lnTo>
                    <a:pt x="46" y="28"/>
                  </a:lnTo>
                  <a:lnTo>
                    <a:pt x="46" y="30"/>
                  </a:lnTo>
                  <a:lnTo>
                    <a:pt x="46" y="30"/>
                  </a:lnTo>
                  <a:lnTo>
                    <a:pt x="48" y="32"/>
                  </a:lnTo>
                  <a:lnTo>
                    <a:pt x="46" y="34"/>
                  </a:lnTo>
                  <a:lnTo>
                    <a:pt x="48" y="36"/>
                  </a:lnTo>
                  <a:lnTo>
                    <a:pt x="46" y="40"/>
                  </a:lnTo>
                  <a:lnTo>
                    <a:pt x="48" y="42"/>
                  </a:lnTo>
                  <a:lnTo>
                    <a:pt x="48" y="50"/>
                  </a:lnTo>
                  <a:lnTo>
                    <a:pt x="46" y="52"/>
                  </a:lnTo>
                  <a:lnTo>
                    <a:pt x="46" y="54"/>
                  </a:lnTo>
                  <a:lnTo>
                    <a:pt x="46" y="58"/>
                  </a:lnTo>
                  <a:lnTo>
                    <a:pt x="46" y="60"/>
                  </a:lnTo>
                  <a:lnTo>
                    <a:pt x="48" y="64"/>
                  </a:lnTo>
                  <a:lnTo>
                    <a:pt x="50" y="64"/>
                  </a:lnTo>
                  <a:lnTo>
                    <a:pt x="50" y="66"/>
                  </a:lnTo>
                  <a:lnTo>
                    <a:pt x="52" y="66"/>
                  </a:lnTo>
                  <a:lnTo>
                    <a:pt x="46" y="68"/>
                  </a:lnTo>
                  <a:lnTo>
                    <a:pt x="40" y="70"/>
                  </a:lnTo>
                  <a:lnTo>
                    <a:pt x="32" y="76"/>
                  </a:lnTo>
                  <a:lnTo>
                    <a:pt x="26" y="76"/>
                  </a:lnTo>
                  <a:lnTo>
                    <a:pt x="16" y="82"/>
                  </a:lnTo>
                  <a:lnTo>
                    <a:pt x="10" y="80"/>
                  </a:lnTo>
                  <a:lnTo>
                    <a:pt x="4" y="80"/>
                  </a:lnTo>
                  <a:lnTo>
                    <a:pt x="4" y="7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2" name="Germany">
              <a:extLst>
                <a:ext uri="{FF2B5EF4-FFF2-40B4-BE49-F238E27FC236}">
                  <a16:creationId xmlns:a16="http://schemas.microsoft.com/office/drawing/2014/main" id="{6F5E1B46-1BE9-43BE-8E75-83B7BE58D242}"/>
                </a:ext>
              </a:extLst>
            </p:cNvPr>
            <p:cNvSpPr>
              <a:spLocks/>
            </p:cNvSpPr>
            <p:nvPr/>
          </p:nvSpPr>
          <p:spPr bwMode="auto">
            <a:xfrm>
              <a:off x="6030929" y="2974587"/>
              <a:ext cx="199042" cy="233491"/>
            </a:xfrm>
            <a:custGeom>
              <a:avLst/>
              <a:gdLst>
                <a:gd name="T0" fmla="*/ 38 w 104"/>
                <a:gd name="T1" fmla="*/ 0 h 122"/>
                <a:gd name="T2" fmla="*/ 44 w 104"/>
                <a:gd name="T3" fmla="*/ 6 h 122"/>
                <a:gd name="T4" fmla="*/ 46 w 104"/>
                <a:gd name="T5" fmla="*/ 12 h 122"/>
                <a:gd name="T6" fmla="*/ 50 w 104"/>
                <a:gd name="T7" fmla="*/ 10 h 122"/>
                <a:gd name="T8" fmla="*/ 56 w 104"/>
                <a:gd name="T9" fmla="*/ 10 h 122"/>
                <a:gd name="T10" fmla="*/ 52 w 104"/>
                <a:gd name="T11" fmla="*/ 14 h 122"/>
                <a:gd name="T12" fmla="*/ 58 w 104"/>
                <a:gd name="T13" fmla="*/ 16 h 122"/>
                <a:gd name="T14" fmla="*/ 68 w 104"/>
                <a:gd name="T15" fmla="*/ 12 h 122"/>
                <a:gd name="T16" fmla="*/ 72 w 104"/>
                <a:gd name="T17" fmla="*/ 8 h 122"/>
                <a:gd name="T18" fmla="*/ 72 w 104"/>
                <a:gd name="T19" fmla="*/ 10 h 122"/>
                <a:gd name="T20" fmla="*/ 76 w 104"/>
                <a:gd name="T21" fmla="*/ 10 h 122"/>
                <a:gd name="T22" fmla="*/ 84 w 104"/>
                <a:gd name="T23" fmla="*/ 14 h 122"/>
                <a:gd name="T24" fmla="*/ 90 w 104"/>
                <a:gd name="T25" fmla="*/ 20 h 122"/>
                <a:gd name="T26" fmla="*/ 96 w 104"/>
                <a:gd name="T27" fmla="*/ 26 h 122"/>
                <a:gd name="T28" fmla="*/ 96 w 104"/>
                <a:gd name="T29" fmla="*/ 38 h 122"/>
                <a:gd name="T30" fmla="*/ 98 w 104"/>
                <a:gd name="T31" fmla="*/ 48 h 122"/>
                <a:gd name="T32" fmla="*/ 104 w 104"/>
                <a:gd name="T33" fmla="*/ 56 h 122"/>
                <a:gd name="T34" fmla="*/ 98 w 104"/>
                <a:gd name="T35" fmla="*/ 66 h 122"/>
                <a:gd name="T36" fmla="*/ 90 w 104"/>
                <a:gd name="T37" fmla="*/ 68 h 122"/>
                <a:gd name="T38" fmla="*/ 80 w 104"/>
                <a:gd name="T39" fmla="*/ 72 h 122"/>
                <a:gd name="T40" fmla="*/ 70 w 104"/>
                <a:gd name="T41" fmla="*/ 76 h 122"/>
                <a:gd name="T42" fmla="*/ 76 w 104"/>
                <a:gd name="T43" fmla="*/ 84 h 122"/>
                <a:gd name="T44" fmla="*/ 82 w 104"/>
                <a:gd name="T45" fmla="*/ 92 h 122"/>
                <a:gd name="T46" fmla="*/ 90 w 104"/>
                <a:gd name="T47" fmla="*/ 106 h 122"/>
                <a:gd name="T48" fmla="*/ 80 w 104"/>
                <a:gd name="T49" fmla="*/ 112 h 122"/>
                <a:gd name="T50" fmla="*/ 82 w 104"/>
                <a:gd name="T51" fmla="*/ 118 h 122"/>
                <a:gd name="T52" fmla="*/ 72 w 104"/>
                <a:gd name="T53" fmla="*/ 118 h 122"/>
                <a:gd name="T54" fmla="*/ 62 w 104"/>
                <a:gd name="T55" fmla="*/ 120 h 122"/>
                <a:gd name="T56" fmla="*/ 54 w 104"/>
                <a:gd name="T57" fmla="*/ 120 h 122"/>
                <a:gd name="T58" fmla="*/ 46 w 104"/>
                <a:gd name="T59" fmla="*/ 120 h 122"/>
                <a:gd name="T60" fmla="*/ 40 w 104"/>
                <a:gd name="T61" fmla="*/ 118 h 122"/>
                <a:gd name="T62" fmla="*/ 34 w 104"/>
                <a:gd name="T63" fmla="*/ 116 h 122"/>
                <a:gd name="T64" fmla="*/ 28 w 104"/>
                <a:gd name="T65" fmla="*/ 118 h 122"/>
                <a:gd name="T66" fmla="*/ 22 w 104"/>
                <a:gd name="T67" fmla="*/ 118 h 122"/>
                <a:gd name="T68" fmla="*/ 24 w 104"/>
                <a:gd name="T69" fmla="*/ 106 h 122"/>
                <a:gd name="T70" fmla="*/ 26 w 104"/>
                <a:gd name="T71" fmla="*/ 96 h 122"/>
                <a:gd name="T72" fmla="*/ 16 w 104"/>
                <a:gd name="T73" fmla="*/ 94 h 122"/>
                <a:gd name="T74" fmla="*/ 10 w 104"/>
                <a:gd name="T75" fmla="*/ 92 h 122"/>
                <a:gd name="T76" fmla="*/ 6 w 104"/>
                <a:gd name="T77" fmla="*/ 86 h 122"/>
                <a:gd name="T78" fmla="*/ 4 w 104"/>
                <a:gd name="T79" fmla="*/ 76 h 122"/>
                <a:gd name="T80" fmla="*/ 0 w 104"/>
                <a:gd name="T81" fmla="*/ 66 h 122"/>
                <a:gd name="T82" fmla="*/ 2 w 104"/>
                <a:gd name="T83" fmla="*/ 56 h 122"/>
                <a:gd name="T84" fmla="*/ 12 w 104"/>
                <a:gd name="T85" fmla="*/ 52 h 122"/>
                <a:gd name="T86" fmla="*/ 14 w 104"/>
                <a:gd name="T87" fmla="*/ 44 h 122"/>
                <a:gd name="T88" fmla="*/ 10 w 104"/>
                <a:gd name="T89" fmla="*/ 40 h 122"/>
                <a:gd name="T90" fmla="*/ 14 w 104"/>
                <a:gd name="T91" fmla="*/ 36 h 122"/>
                <a:gd name="T92" fmla="*/ 16 w 104"/>
                <a:gd name="T93" fmla="*/ 30 h 122"/>
                <a:gd name="T94" fmla="*/ 12 w 104"/>
                <a:gd name="T95" fmla="*/ 26 h 122"/>
                <a:gd name="T96" fmla="*/ 22 w 104"/>
                <a:gd name="T97" fmla="*/ 22 h 122"/>
                <a:gd name="T98" fmla="*/ 26 w 104"/>
                <a:gd name="T99" fmla="*/ 24 h 122"/>
                <a:gd name="T100" fmla="*/ 28 w 104"/>
                <a:gd name="T101" fmla="*/ 26 h 122"/>
                <a:gd name="T102" fmla="*/ 28 w 104"/>
                <a:gd name="T103" fmla="*/ 22 h 122"/>
                <a:gd name="T104" fmla="*/ 36 w 104"/>
                <a:gd name="T105" fmla="*/ 20 h 122"/>
                <a:gd name="T106" fmla="*/ 36 w 104"/>
                <a:gd name="T107" fmla="*/ 18 h 122"/>
                <a:gd name="T108" fmla="*/ 34 w 104"/>
                <a:gd name="T109" fmla="*/ 14 h 122"/>
                <a:gd name="T110" fmla="*/ 30 w 104"/>
                <a:gd name="T111" fmla="*/ 8 h 122"/>
                <a:gd name="T112" fmla="*/ 32 w 104"/>
                <a:gd name="T113" fmla="*/ 4 h 122"/>
                <a:gd name="T114" fmla="*/ 28 w 104"/>
                <a:gd name="T11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122">
                  <a:moveTo>
                    <a:pt x="28" y="0"/>
                  </a:moveTo>
                  <a:lnTo>
                    <a:pt x="32" y="0"/>
                  </a:lnTo>
                  <a:lnTo>
                    <a:pt x="36" y="0"/>
                  </a:lnTo>
                  <a:lnTo>
                    <a:pt x="38" y="0"/>
                  </a:lnTo>
                  <a:lnTo>
                    <a:pt x="40" y="0"/>
                  </a:lnTo>
                  <a:lnTo>
                    <a:pt x="42" y="4"/>
                  </a:lnTo>
                  <a:lnTo>
                    <a:pt x="44" y="4"/>
                  </a:lnTo>
                  <a:lnTo>
                    <a:pt x="44" y="6"/>
                  </a:lnTo>
                  <a:lnTo>
                    <a:pt x="42" y="8"/>
                  </a:lnTo>
                  <a:lnTo>
                    <a:pt x="42" y="8"/>
                  </a:lnTo>
                  <a:lnTo>
                    <a:pt x="44" y="10"/>
                  </a:lnTo>
                  <a:lnTo>
                    <a:pt x="46" y="12"/>
                  </a:lnTo>
                  <a:lnTo>
                    <a:pt x="48" y="10"/>
                  </a:lnTo>
                  <a:lnTo>
                    <a:pt x="48" y="8"/>
                  </a:lnTo>
                  <a:lnTo>
                    <a:pt x="50" y="8"/>
                  </a:lnTo>
                  <a:lnTo>
                    <a:pt x="50" y="10"/>
                  </a:lnTo>
                  <a:lnTo>
                    <a:pt x="54" y="12"/>
                  </a:lnTo>
                  <a:lnTo>
                    <a:pt x="54" y="10"/>
                  </a:lnTo>
                  <a:lnTo>
                    <a:pt x="56" y="10"/>
                  </a:lnTo>
                  <a:lnTo>
                    <a:pt x="56" y="10"/>
                  </a:lnTo>
                  <a:lnTo>
                    <a:pt x="56" y="12"/>
                  </a:lnTo>
                  <a:lnTo>
                    <a:pt x="54" y="14"/>
                  </a:lnTo>
                  <a:lnTo>
                    <a:pt x="54" y="14"/>
                  </a:lnTo>
                  <a:lnTo>
                    <a:pt x="52" y="14"/>
                  </a:lnTo>
                  <a:lnTo>
                    <a:pt x="54" y="16"/>
                  </a:lnTo>
                  <a:lnTo>
                    <a:pt x="56" y="16"/>
                  </a:lnTo>
                  <a:lnTo>
                    <a:pt x="58" y="16"/>
                  </a:lnTo>
                  <a:lnTo>
                    <a:pt x="58" y="16"/>
                  </a:lnTo>
                  <a:lnTo>
                    <a:pt x="62" y="16"/>
                  </a:lnTo>
                  <a:lnTo>
                    <a:pt x="62" y="14"/>
                  </a:lnTo>
                  <a:lnTo>
                    <a:pt x="64" y="12"/>
                  </a:lnTo>
                  <a:lnTo>
                    <a:pt x="68" y="12"/>
                  </a:lnTo>
                  <a:lnTo>
                    <a:pt x="68" y="10"/>
                  </a:lnTo>
                  <a:lnTo>
                    <a:pt x="70" y="10"/>
                  </a:lnTo>
                  <a:lnTo>
                    <a:pt x="70" y="8"/>
                  </a:lnTo>
                  <a:lnTo>
                    <a:pt x="72" y="8"/>
                  </a:lnTo>
                  <a:lnTo>
                    <a:pt x="76" y="8"/>
                  </a:lnTo>
                  <a:lnTo>
                    <a:pt x="72" y="10"/>
                  </a:lnTo>
                  <a:lnTo>
                    <a:pt x="72" y="10"/>
                  </a:lnTo>
                  <a:lnTo>
                    <a:pt x="72" y="10"/>
                  </a:lnTo>
                  <a:lnTo>
                    <a:pt x="70" y="12"/>
                  </a:lnTo>
                  <a:lnTo>
                    <a:pt x="70" y="12"/>
                  </a:lnTo>
                  <a:lnTo>
                    <a:pt x="74" y="10"/>
                  </a:lnTo>
                  <a:lnTo>
                    <a:pt x="76" y="10"/>
                  </a:lnTo>
                  <a:lnTo>
                    <a:pt x="78" y="10"/>
                  </a:lnTo>
                  <a:lnTo>
                    <a:pt x="78" y="10"/>
                  </a:lnTo>
                  <a:lnTo>
                    <a:pt x="80" y="12"/>
                  </a:lnTo>
                  <a:lnTo>
                    <a:pt x="84" y="14"/>
                  </a:lnTo>
                  <a:lnTo>
                    <a:pt x="86" y="14"/>
                  </a:lnTo>
                  <a:lnTo>
                    <a:pt x="88" y="16"/>
                  </a:lnTo>
                  <a:lnTo>
                    <a:pt x="86" y="18"/>
                  </a:lnTo>
                  <a:lnTo>
                    <a:pt x="90" y="20"/>
                  </a:lnTo>
                  <a:lnTo>
                    <a:pt x="90" y="20"/>
                  </a:lnTo>
                  <a:lnTo>
                    <a:pt x="92" y="22"/>
                  </a:lnTo>
                  <a:lnTo>
                    <a:pt x="94" y="22"/>
                  </a:lnTo>
                  <a:lnTo>
                    <a:pt x="96" y="26"/>
                  </a:lnTo>
                  <a:lnTo>
                    <a:pt x="96" y="30"/>
                  </a:lnTo>
                  <a:lnTo>
                    <a:pt x="92" y="32"/>
                  </a:lnTo>
                  <a:lnTo>
                    <a:pt x="92" y="34"/>
                  </a:lnTo>
                  <a:lnTo>
                    <a:pt x="96" y="38"/>
                  </a:lnTo>
                  <a:lnTo>
                    <a:pt x="96" y="40"/>
                  </a:lnTo>
                  <a:lnTo>
                    <a:pt x="98" y="42"/>
                  </a:lnTo>
                  <a:lnTo>
                    <a:pt x="98" y="44"/>
                  </a:lnTo>
                  <a:lnTo>
                    <a:pt x="98" y="48"/>
                  </a:lnTo>
                  <a:lnTo>
                    <a:pt x="98" y="50"/>
                  </a:lnTo>
                  <a:lnTo>
                    <a:pt x="100" y="54"/>
                  </a:lnTo>
                  <a:lnTo>
                    <a:pt x="102" y="56"/>
                  </a:lnTo>
                  <a:lnTo>
                    <a:pt x="104" y="56"/>
                  </a:lnTo>
                  <a:lnTo>
                    <a:pt x="104" y="64"/>
                  </a:lnTo>
                  <a:lnTo>
                    <a:pt x="102" y="66"/>
                  </a:lnTo>
                  <a:lnTo>
                    <a:pt x="100" y="64"/>
                  </a:lnTo>
                  <a:lnTo>
                    <a:pt x="98" y="66"/>
                  </a:lnTo>
                  <a:lnTo>
                    <a:pt x="94" y="64"/>
                  </a:lnTo>
                  <a:lnTo>
                    <a:pt x="94" y="68"/>
                  </a:lnTo>
                  <a:lnTo>
                    <a:pt x="92" y="68"/>
                  </a:lnTo>
                  <a:lnTo>
                    <a:pt x="90" y="68"/>
                  </a:lnTo>
                  <a:lnTo>
                    <a:pt x="86" y="68"/>
                  </a:lnTo>
                  <a:lnTo>
                    <a:pt x="86" y="70"/>
                  </a:lnTo>
                  <a:lnTo>
                    <a:pt x="82" y="70"/>
                  </a:lnTo>
                  <a:lnTo>
                    <a:pt x="80" y="72"/>
                  </a:lnTo>
                  <a:lnTo>
                    <a:pt x="78" y="72"/>
                  </a:lnTo>
                  <a:lnTo>
                    <a:pt x="74" y="78"/>
                  </a:lnTo>
                  <a:lnTo>
                    <a:pt x="72" y="76"/>
                  </a:lnTo>
                  <a:lnTo>
                    <a:pt x="70" y="76"/>
                  </a:lnTo>
                  <a:lnTo>
                    <a:pt x="70" y="76"/>
                  </a:lnTo>
                  <a:lnTo>
                    <a:pt x="70" y="78"/>
                  </a:lnTo>
                  <a:lnTo>
                    <a:pt x="74" y="80"/>
                  </a:lnTo>
                  <a:lnTo>
                    <a:pt x="76" y="84"/>
                  </a:lnTo>
                  <a:lnTo>
                    <a:pt x="76" y="86"/>
                  </a:lnTo>
                  <a:lnTo>
                    <a:pt x="76" y="88"/>
                  </a:lnTo>
                  <a:lnTo>
                    <a:pt x="78" y="90"/>
                  </a:lnTo>
                  <a:lnTo>
                    <a:pt x="82" y="92"/>
                  </a:lnTo>
                  <a:lnTo>
                    <a:pt x="84" y="94"/>
                  </a:lnTo>
                  <a:lnTo>
                    <a:pt x="90" y="100"/>
                  </a:lnTo>
                  <a:lnTo>
                    <a:pt x="90" y="102"/>
                  </a:lnTo>
                  <a:lnTo>
                    <a:pt x="90" y="106"/>
                  </a:lnTo>
                  <a:lnTo>
                    <a:pt x="88" y="106"/>
                  </a:lnTo>
                  <a:lnTo>
                    <a:pt x="86" y="108"/>
                  </a:lnTo>
                  <a:lnTo>
                    <a:pt x="84" y="108"/>
                  </a:lnTo>
                  <a:lnTo>
                    <a:pt x="80" y="112"/>
                  </a:lnTo>
                  <a:lnTo>
                    <a:pt x="80" y="114"/>
                  </a:lnTo>
                  <a:lnTo>
                    <a:pt x="82" y="116"/>
                  </a:lnTo>
                  <a:lnTo>
                    <a:pt x="84" y="118"/>
                  </a:lnTo>
                  <a:lnTo>
                    <a:pt x="82" y="118"/>
                  </a:lnTo>
                  <a:lnTo>
                    <a:pt x="80" y="118"/>
                  </a:lnTo>
                  <a:lnTo>
                    <a:pt x="76" y="118"/>
                  </a:lnTo>
                  <a:lnTo>
                    <a:pt x="74" y="118"/>
                  </a:lnTo>
                  <a:lnTo>
                    <a:pt x="72" y="118"/>
                  </a:lnTo>
                  <a:lnTo>
                    <a:pt x="68" y="120"/>
                  </a:lnTo>
                  <a:lnTo>
                    <a:pt x="66" y="120"/>
                  </a:lnTo>
                  <a:lnTo>
                    <a:pt x="64" y="120"/>
                  </a:lnTo>
                  <a:lnTo>
                    <a:pt x="62" y="120"/>
                  </a:lnTo>
                  <a:lnTo>
                    <a:pt x="60" y="120"/>
                  </a:lnTo>
                  <a:lnTo>
                    <a:pt x="56" y="118"/>
                  </a:lnTo>
                  <a:lnTo>
                    <a:pt x="54" y="120"/>
                  </a:lnTo>
                  <a:lnTo>
                    <a:pt x="54" y="120"/>
                  </a:lnTo>
                  <a:lnTo>
                    <a:pt x="54" y="122"/>
                  </a:lnTo>
                  <a:lnTo>
                    <a:pt x="50" y="122"/>
                  </a:lnTo>
                  <a:lnTo>
                    <a:pt x="48" y="120"/>
                  </a:lnTo>
                  <a:lnTo>
                    <a:pt x="46" y="120"/>
                  </a:lnTo>
                  <a:lnTo>
                    <a:pt x="44" y="120"/>
                  </a:lnTo>
                  <a:lnTo>
                    <a:pt x="44" y="120"/>
                  </a:lnTo>
                  <a:lnTo>
                    <a:pt x="42" y="120"/>
                  </a:lnTo>
                  <a:lnTo>
                    <a:pt x="40" y="118"/>
                  </a:lnTo>
                  <a:lnTo>
                    <a:pt x="38" y="118"/>
                  </a:lnTo>
                  <a:lnTo>
                    <a:pt x="36" y="118"/>
                  </a:lnTo>
                  <a:lnTo>
                    <a:pt x="34" y="118"/>
                  </a:lnTo>
                  <a:lnTo>
                    <a:pt x="34" y="116"/>
                  </a:lnTo>
                  <a:lnTo>
                    <a:pt x="32" y="116"/>
                  </a:lnTo>
                  <a:lnTo>
                    <a:pt x="32" y="118"/>
                  </a:lnTo>
                  <a:lnTo>
                    <a:pt x="30" y="120"/>
                  </a:lnTo>
                  <a:lnTo>
                    <a:pt x="28" y="118"/>
                  </a:lnTo>
                  <a:lnTo>
                    <a:pt x="26" y="120"/>
                  </a:lnTo>
                  <a:lnTo>
                    <a:pt x="24" y="118"/>
                  </a:lnTo>
                  <a:lnTo>
                    <a:pt x="24" y="118"/>
                  </a:lnTo>
                  <a:lnTo>
                    <a:pt x="22" y="118"/>
                  </a:lnTo>
                  <a:lnTo>
                    <a:pt x="20" y="116"/>
                  </a:lnTo>
                  <a:lnTo>
                    <a:pt x="20" y="112"/>
                  </a:lnTo>
                  <a:lnTo>
                    <a:pt x="22" y="108"/>
                  </a:lnTo>
                  <a:lnTo>
                    <a:pt x="24" y="106"/>
                  </a:lnTo>
                  <a:lnTo>
                    <a:pt x="24" y="104"/>
                  </a:lnTo>
                  <a:lnTo>
                    <a:pt x="24" y="100"/>
                  </a:lnTo>
                  <a:lnTo>
                    <a:pt x="28" y="98"/>
                  </a:lnTo>
                  <a:lnTo>
                    <a:pt x="26" y="96"/>
                  </a:lnTo>
                  <a:lnTo>
                    <a:pt x="22" y="96"/>
                  </a:lnTo>
                  <a:lnTo>
                    <a:pt x="20" y="94"/>
                  </a:lnTo>
                  <a:lnTo>
                    <a:pt x="18" y="96"/>
                  </a:lnTo>
                  <a:lnTo>
                    <a:pt x="16" y="94"/>
                  </a:lnTo>
                  <a:lnTo>
                    <a:pt x="14" y="94"/>
                  </a:lnTo>
                  <a:lnTo>
                    <a:pt x="12" y="96"/>
                  </a:lnTo>
                  <a:lnTo>
                    <a:pt x="10" y="94"/>
                  </a:lnTo>
                  <a:lnTo>
                    <a:pt x="10" y="92"/>
                  </a:lnTo>
                  <a:lnTo>
                    <a:pt x="8" y="90"/>
                  </a:lnTo>
                  <a:lnTo>
                    <a:pt x="6" y="90"/>
                  </a:lnTo>
                  <a:lnTo>
                    <a:pt x="8" y="86"/>
                  </a:lnTo>
                  <a:lnTo>
                    <a:pt x="6" y="86"/>
                  </a:lnTo>
                  <a:lnTo>
                    <a:pt x="6" y="84"/>
                  </a:lnTo>
                  <a:lnTo>
                    <a:pt x="2" y="80"/>
                  </a:lnTo>
                  <a:lnTo>
                    <a:pt x="2" y="80"/>
                  </a:lnTo>
                  <a:lnTo>
                    <a:pt x="4" y="76"/>
                  </a:lnTo>
                  <a:lnTo>
                    <a:pt x="2" y="74"/>
                  </a:lnTo>
                  <a:lnTo>
                    <a:pt x="2" y="72"/>
                  </a:lnTo>
                  <a:lnTo>
                    <a:pt x="0" y="68"/>
                  </a:lnTo>
                  <a:lnTo>
                    <a:pt x="0" y="66"/>
                  </a:lnTo>
                  <a:lnTo>
                    <a:pt x="0" y="66"/>
                  </a:lnTo>
                  <a:lnTo>
                    <a:pt x="2" y="64"/>
                  </a:lnTo>
                  <a:lnTo>
                    <a:pt x="2" y="60"/>
                  </a:lnTo>
                  <a:lnTo>
                    <a:pt x="2" y="56"/>
                  </a:lnTo>
                  <a:lnTo>
                    <a:pt x="4" y="54"/>
                  </a:lnTo>
                  <a:lnTo>
                    <a:pt x="4" y="52"/>
                  </a:lnTo>
                  <a:lnTo>
                    <a:pt x="8" y="50"/>
                  </a:lnTo>
                  <a:lnTo>
                    <a:pt x="12" y="52"/>
                  </a:lnTo>
                  <a:lnTo>
                    <a:pt x="14" y="50"/>
                  </a:lnTo>
                  <a:lnTo>
                    <a:pt x="12" y="48"/>
                  </a:lnTo>
                  <a:lnTo>
                    <a:pt x="14" y="48"/>
                  </a:lnTo>
                  <a:lnTo>
                    <a:pt x="14" y="44"/>
                  </a:lnTo>
                  <a:lnTo>
                    <a:pt x="14" y="42"/>
                  </a:lnTo>
                  <a:lnTo>
                    <a:pt x="14" y="42"/>
                  </a:lnTo>
                  <a:lnTo>
                    <a:pt x="10" y="42"/>
                  </a:lnTo>
                  <a:lnTo>
                    <a:pt x="10" y="40"/>
                  </a:lnTo>
                  <a:lnTo>
                    <a:pt x="10" y="38"/>
                  </a:lnTo>
                  <a:lnTo>
                    <a:pt x="14" y="38"/>
                  </a:lnTo>
                  <a:lnTo>
                    <a:pt x="14" y="38"/>
                  </a:lnTo>
                  <a:lnTo>
                    <a:pt x="14" y="36"/>
                  </a:lnTo>
                  <a:lnTo>
                    <a:pt x="16" y="34"/>
                  </a:lnTo>
                  <a:lnTo>
                    <a:pt x="16" y="32"/>
                  </a:lnTo>
                  <a:lnTo>
                    <a:pt x="16" y="30"/>
                  </a:lnTo>
                  <a:lnTo>
                    <a:pt x="16" y="30"/>
                  </a:lnTo>
                  <a:lnTo>
                    <a:pt x="18" y="30"/>
                  </a:lnTo>
                  <a:lnTo>
                    <a:pt x="16" y="28"/>
                  </a:lnTo>
                  <a:lnTo>
                    <a:pt x="14" y="28"/>
                  </a:lnTo>
                  <a:lnTo>
                    <a:pt x="12" y="26"/>
                  </a:lnTo>
                  <a:lnTo>
                    <a:pt x="14" y="22"/>
                  </a:lnTo>
                  <a:lnTo>
                    <a:pt x="18" y="22"/>
                  </a:lnTo>
                  <a:lnTo>
                    <a:pt x="20" y="22"/>
                  </a:lnTo>
                  <a:lnTo>
                    <a:pt x="22" y="22"/>
                  </a:lnTo>
                  <a:lnTo>
                    <a:pt x="22" y="26"/>
                  </a:lnTo>
                  <a:lnTo>
                    <a:pt x="26" y="28"/>
                  </a:lnTo>
                  <a:lnTo>
                    <a:pt x="26" y="26"/>
                  </a:lnTo>
                  <a:lnTo>
                    <a:pt x="26" y="24"/>
                  </a:lnTo>
                  <a:lnTo>
                    <a:pt x="26" y="22"/>
                  </a:lnTo>
                  <a:lnTo>
                    <a:pt x="26" y="22"/>
                  </a:lnTo>
                  <a:lnTo>
                    <a:pt x="28" y="24"/>
                  </a:lnTo>
                  <a:lnTo>
                    <a:pt x="28" y="26"/>
                  </a:lnTo>
                  <a:lnTo>
                    <a:pt x="30" y="30"/>
                  </a:lnTo>
                  <a:lnTo>
                    <a:pt x="30" y="28"/>
                  </a:lnTo>
                  <a:lnTo>
                    <a:pt x="30" y="24"/>
                  </a:lnTo>
                  <a:lnTo>
                    <a:pt x="28" y="22"/>
                  </a:lnTo>
                  <a:lnTo>
                    <a:pt x="30" y="20"/>
                  </a:lnTo>
                  <a:lnTo>
                    <a:pt x="32" y="20"/>
                  </a:lnTo>
                  <a:lnTo>
                    <a:pt x="34" y="20"/>
                  </a:lnTo>
                  <a:lnTo>
                    <a:pt x="36" y="20"/>
                  </a:lnTo>
                  <a:lnTo>
                    <a:pt x="40" y="24"/>
                  </a:lnTo>
                  <a:lnTo>
                    <a:pt x="46" y="24"/>
                  </a:lnTo>
                  <a:lnTo>
                    <a:pt x="40" y="22"/>
                  </a:lnTo>
                  <a:lnTo>
                    <a:pt x="36" y="18"/>
                  </a:lnTo>
                  <a:lnTo>
                    <a:pt x="34" y="18"/>
                  </a:lnTo>
                  <a:lnTo>
                    <a:pt x="32" y="16"/>
                  </a:lnTo>
                  <a:lnTo>
                    <a:pt x="32" y="14"/>
                  </a:lnTo>
                  <a:lnTo>
                    <a:pt x="34" y="14"/>
                  </a:lnTo>
                  <a:lnTo>
                    <a:pt x="32" y="12"/>
                  </a:lnTo>
                  <a:lnTo>
                    <a:pt x="32" y="10"/>
                  </a:lnTo>
                  <a:lnTo>
                    <a:pt x="30" y="10"/>
                  </a:lnTo>
                  <a:lnTo>
                    <a:pt x="30" y="8"/>
                  </a:lnTo>
                  <a:lnTo>
                    <a:pt x="32" y="8"/>
                  </a:lnTo>
                  <a:lnTo>
                    <a:pt x="34" y="8"/>
                  </a:lnTo>
                  <a:lnTo>
                    <a:pt x="32" y="4"/>
                  </a:lnTo>
                  <a:lnTo>
                    <a:pt x="32" y="4"/>
                  </a:lnTo>
                  <a:lnTo>
                    <a:pt x="30" y="2"/>
                  </a:lnTo>
                  <a:lnTo>
                    <a:pt x="28" y="2"/>
                  </a:lnTo>
                  <a:lnTo>
                    <a:pt x="28" y="0"/>
                  </a:lnTo>
                  <a:lnTo>
                    <a:pt x="28"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3" name="The Gambia">
              <a:extLst>
                <a:ext uri="{FF2B5EF4-FFF2-40B4-BE49-F238E27FC236}">
                  <a16:creationId xmlns:a16="http://schemas.microsoft.com/office/drawing/2014/main" id="{E911EC8B-4552-4A0C-BB08-3A422F62FE55}"/>
                </a:ext>
              </a:extLst>
            </p:cNvPr>
            <p:cNvSpPr>
              <a:spLocks/>
            </p:cNvSpPr>
            <p:nvPr/>
          </p:nvSpPr>
          <p:spPr bwMode="auto">
            <a:xfrm>
              <a:off x="5525669" y="4088453"/>
              <a:ext cx="76554" cy="19139"/>
            </a:xfrm>
            <a:custGeom>
              <a:avLst/>
              <a:gdLst>
                <a:gd name="T0" fmla="*/ 2 w 40"/>
                <a:gd name="T1" fmla="*/ 10 h 10"/>
                <a:gd name="T2" fmla="*/ 2 w 40"/>
                <a:gd name="T3" fmla="*/ 10 h 10"/>
                <a:gd name="T4" fmla="*/ 10 w 40"/>
                <a:gd name="T5" fmla="*/ 10 h 10"/>
                <a:gd name="T6" fmla="*/ 12 w 40"/>
                <a:gd name="T7" fmla="*/ 8 h 10"/>
                <a:gd name="T8" fmla="*/ 14 w 40"/>
                <a:gd name="T9" fmla="*/ 6 h 10"/>
                <a:gd name="T10" fmla="*/ 18 w 40"/>
                <a:gd name="T11" fmla="*/ 4 h 10"/>
                <a:gd name="T12" fmla="*/ 20 w 40"/>
                <a:gd name="T13" fmla="*/ 6 h 10"/>
                <a:gd name="T14" fmla="*/ 20 w 40"/>
                <a:gd name="T15" fmla="*/ 6 h 10"/>
                <a:gd name="T16" fmla="*/ 22 w 40"/>
                <a:gd name="T17" fmla="*/ 4 h 10"/>
                <a:gd name="T18" fmla="*/ 22 w 40"/>
                <a:gd name="T19" fmla="*/ 4 h 10"/>
                <a:gd name="T20" fmla="*/ 26 w 40"/>
                <a:gd name="T21" fmla="*/ 6 h 10"/>
                <a:gd name="T22" fmla="*/ 28 w 40"/>
                <a:gd name="T23" fmla="*/ 6 h 10"/>
                <a:gd name="T24" fmla="*/ 32 w 40"/>
                <a:gd name="T25" fmla="*/ 8 h 10"/>
                <a:gd name="T26" fmla="*/ 36 w 40"/>
                <a:gd name="T27" fmla="*/ 8 h 10"/>
                <a:gd name="T28" fmla="*/ 38 w 40"/>
                <a:gd name="T29" fmla="*/ 8 h 10"/>
                <a:gd name="T30" fmla="*/ 40 w 40"/>
                <a:gd name="T31" fmla="*/ 8 h 10"/>
                <a:gd name="T32" fmla="*/ 38 w 40"/>
                <a:gd name="T33" fmla="*/ 6 h 10"/>
                <a:gd name="T34" fmla="*/ 36 w 40"/>
                <a:gd name="T35" fmla="*/ 6 h 10"/>
                <a:gd name="T36" fmla="*/ 32 w 40"/>
                <a:gd name="T37" fmla="*/ 2 h 10"/>
                <a:gd name="T38" fmla="*/ 30 w 40"/>
                <a:gd name="T39" fmla="*/ 2 h 10"/>
                <a:gd name="T40" fmla="*/ 26 w 40"/>
                <a:gd name="T41" fmla="*/ 0 h 10"/>
                <a:gd name="T42" fmla="*/ 22 w 40"/>
                <a:gd name="T43" fmla="*/ 0 h 10"/>
                <a:gd name="T44" fmla="*/ 20 w 40"/>
                <a:gd name="T45" fmla="*/ 0 h 10"/>
                <a:gd name="T46" fmla="*/ 16 w 40"/>
                <a:gd name="T47" fmla="*/ 0 h 10"/>
                <a:gd name="T48" fmla="*/ 12 w 40"/>
                <a:gd name="T49" fmla="*/ 4 h 10"/>
                <a:gd name="T50" fmla="*/ 10 w 40"/>
                <a:gd name="T51" fmla="*/ 4 h 10"/>
                <a:gd name="T52" fmla="*/ 8 w 40"/>
                <a:gd name="T53" fmla="*/ 4 h 10"/>
                <a:gd name="T54" fmla="*/ 4 w 40"/>
                <a:gd name="T55" fmla="*/ 4 h 10"/>
                <a:gd name="T56" fmla="*/ 4 w 40"/>
                <a:gd name="T57" fmla="*/ 6 h 10"/>
                <a:gd name="T58" fmla="*/ 6 w 40"/>
                <a:gd name="T59" fmla="*/ 8 h 10"/>
                <a:gd name="T60" fmla="*/ 10 w 40"/>
                <a:gd name="T61" fmla="*/ 8 h 10"/>
                <a:gd name="T62" fmla="*/ 8 w 40"/>
                <a:gd name="T63" fmla="*/ 10 h 10"/>
                <a:gd name="T64" fmla="*/ 4 w 40"/>
                <a:gd name="T65" fmla="*/ 10 h 10"/>
                <a:gd name="T66" fmla="*/ 2 w 40"/>
                <a:gd name="T67" fmla="*/ 6 h 10"/>
                <a:gd name="T68" fmla="*/ 0 w 40"/>
                <a:gd name="T69" fmla="*/ 8 h 10"/>
                <a:gd name="T70" fmla="*/ 2 w 40"/>
                <a:gd name="T71" fmla="*/ 10 h 10"/>
                <a:gd name="T72" fmla="*/ 2 w 40"/>
                <a:gd name="T7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10">
                  <a:moveTo>
                    <a:pt x="2" y="10"/>
                  </a:moveTo>
                  <a:lnTo>
                    <a:pt x="2" y="10"/>
                  </a:lnTo>
                  <a:lnTo>
                    <a:pt x="10" y="10"/>
                  </a:lnTo>
                  <a:lnTo>
                    <a:pt x="12" y="8"/>
                  </a:lnTo>
                  <a:lnTo>
                    <a:pt x="14" y="6"/>
                  </a:lnTo>
                  <a:lnTo>
                    <a:pt x="18" y="4"/>
                  </a:lnTo>
                  <a:lnTo>
                    <a:pt x="20" y="6"/>
                  </a:lnTo>
                  <a:lnTo>
                    <a:pt x="20" y="6"/>
                  </a:lnTo>
                  <a:lnTo>
                    <a:pt x="22" y="4"/>
                  </a:lnTo>
                  <a:lnTo>
                    <a:pt x="22" y="4"/>
                  </a:lnTo>
                  <a:lnTo>
                    <a:pt x="26" y="6"/>
                  </a:lnTo>
                  <a:lnTo>
                    <a:pt x="28" y="6"/>
                  </a:lnTo>
                  <a:lnTo>
                    <a:pt x="32" y="8"/>
                  </a:lnTo>
                  <a:lnTo>
                    <a:pt x="36" y="8"/>
                  </a:lnTo>
                  <a:lnTo>
                    <a:pt x="38" y="8"/>
                  </a:lnTo>
                  <a:lnTo>
                    <a:pt x="40" y="8"/>
                  </a:lnTo>
                  <a:lnTo>
                    <a:pt x="38" y="6"/>
                  </a:lnTo>
                  <a:lnTo>
                    <a:pt x="36" y="6"/>
                  </a:lnTo>
                  <a:lnTo>
                    <a:pt x="32" y="2"/>
                  </a:lnTo>
                  <a:lnTo>
                    <a:pt x="30" y="2"/>
                  </a:lnTo>
                  <a:lnTo>
                    <a:pt x="26" y="0"/>
                  </a:lnTo>
                  <a:lnTo>
                    <a:pt x="22" y="0"/>
                  </a:lnTo>
                  <a:lnTo>
                    <a:pt x="20" y="0"/>
                  </a:lnTo>
                  <a:lnTo>
                    <a:pt x="16" y="0"/>
                  </a:lnTo>
                  <a:lnTo>
                    <a:pt x="12" y="4"/>
                  </a:lnTo>
                  <a:lnTo>
                    <a:pt x="10" y="4"/>
                  </a:lnTo>
                  <a:lnTo>
                    <a:pt x="8" y="4"/>
                  </a:lnTo>
                  <a:lnTo>
                    <a:pt x="4" y="4"/>
                  </a:lnTo>
                  <a:lnTo>
                    <a:pt x="4" y="6"/>
                  </a:lnTo>
                  <a:lnTo>
                    <a:pt x="6" y="8"/>
                  </a:lnTo>
                  <a:lnTo>
                    <a:pt x="10" y="8"/>
                  </a:lnTo>
                  <a:lnTo>
                    <a:pt x="8" y="10"/>
                  </a:lnTo>
                  <a:lnTo>
                    <a:pt x="4" y="10"/>
                  </a:lnTo>
                  <a:lnTo>
                    <a:pt x="2" y="6"/>
                  </a:lnTo>
                  <a:lnTo>
                    <a:pt x="0" y="8"/>
                  </a:lnTo>
                  <a:lnTo>
                    <a:pt x="2" y="10"/>
                  </a:lnTo>
                  <a:lnTo>
                    <a:pt x="2" y="1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4" name="Gabon">
              <a:extLst>
                <a:ext uri="{FF2B5EF4-FFF2-40B4-BE49-F238E27FC236}">
                  <a16:creationId xmlns:a16="http://schemas.microsoft.com/office/drawing/2014/main" id="{5B0F52CF-A6CD-47DA-A038-2FFD19D83B81}"/>
                </a:ext>
              </a:extLst>
            </p:cNvPr>
            <p:cNvSpPr>
              <a:spLocks/>
            </p:cNvSpPr>
            <p:nvPr/>
          </p:nvSpPr>
          <p:spPr bwMode="auto">
            <a:xfrm>
              <a:off x="6118966" y="4371704"/>
              <a:ext cx="137798" cy="145453"/>
            </a:xfrm>
            <a:custGeom>
              <a:avLst/>
              <a:gdLst>
                <a:gd name="T0" fmla="*/ 32 w 72"/>
                <a:gd name="T1" fmla="*/ 2 h 76"/>
                <a:gd name="T2" fmla="*/ 36 w 72"/>
                <a:gd name="T3" fmla="*/ 0 h 76"/>
                <a:gd name="T4" fmla="*/ 40 w 72"/>
                <a:gd name="T5" fmla="*/ 0 h 76"/>
                <a:gd name="T6" fmla="*/ 44 w 72"/>
                <a:gd name="T7" fmla="*/ 0 h 76"/>
                <a:gd name="T8" fmla="*/ 48 w 72"/>
                <a:gd name="T9" fmla="*/ 0 h 76"/>
                <a:gd name="T10" fmla="*/ 50 w 72"/>
                <a:gd name="T11" fmla="*/ 0 h 76"/>
                <a:gd name="T12" fmla="*/ 54 w 72"/>
                <a:gd name="T13" fmla="*/ 0 h 76"/>
                <a:gd name="T14" fmla="*/ 56 w 72"/>
                <a:gd name="T15" fmla="*/ 2 h 76"/>
                <a:gd name="T16" fmla="*/ 54 w 72"/>
                <a:gd name="T17" fmla="*/ 4 h 76"/>
                <a:gd name="T18" fmla="*/ 56 w 72"/>
                <a:gd name="T19" fmla="*/ 10 h 76"/>
                <a:gd name="T20" fmla="*/ 56 w 72"/>
                <a:gd name="T21" fmla="*/ 12 h 76"/>
                <a:gd name="T22" fmla="*/ 58 w 72"/>
                <a:gd name="T23" fmla="*/ 12 h 76"/>
                <a:gd name="T24" fmla="*/ 64 w 72"/>
                <a:gd name="T25" fmla="*/ 12 h 76"/>
                <a:gd name="T26" fmla="*/ 70 w 72"/>
                <a:gd name="T27" fmla="*/ 12 h 76"/>
                <a:gd name="T28" fmla="*/ 72 w 72"/>
                <a:gd name="T29" fmla="*/ 16 h 76"/>
                <a:gd name="T30" fmla="*/ 72 w 72"/>
                <a:gd name="T31" fmla="*/ 18 h 76"/>
                <a:gd name="T32" fmla="*/ 68 w 72"/>
                <a:gd name="T33" fmla="*/ 22 h 76"/>
                <a:gd name="T34" fmla="*/ 66 w 72"/>
                <a:gd name="T35" fmla="*/ 24 h 76"/>
                <a:gd name="T36" fmla="*/ 66 w 72"/>
                <a:gd name="T37" fmla="*/ 28 h 76"/>
                <a:gd name="T38" fmla="*/ 66 w 72"/>
                <a:gd name="T39" fmla="*/ 28 h 76"/>
                <a:gd name="T40" fmla="*/ 64 w 72"/>
                <a:gd name="T41" fmla="*/ 30 h 76"/>
                <a:gd name="T42" fmla="*/ 64 w 72"/>
                <a:gd name="T43" fmla="*/ 32 h 76"/>
                <a:gd name="T44" fmla="*/ 68 w 72"/>
                <a:gd name="T45" fmla="*/ 34 h 76"/>
                <a:gd name="T46" fmla="*/ 70 w 72"/>
                <a:gd name="T47" fmla="*/ 36 h 76"/>
                <a:gd name="T48" fmla="*/ 70 w 72"/>
                <a:gd name="T49" fmla="*/ 40 h 76"/>
                <a:gd name="T50" fmla="*/ 66 w 72"/>
                <a:gd name="T51" fmla="*/ 54 h 76"/>
                <a:gd name="T52" fmla="*/ 66 w 72"/>
                <a:gd name="T53" fmla="*/ 58 h 76"/>
                <a:gd name="T54" fmla="*/ 64 w 72"/>
                <a:gd name="T55" fmla="*/ 56 h 76"/>
                <a:gd name="T56" fmla="*/ 60 w 72"/>
                <a:gd name="T57" fmla="*/ 56 h 76"/>
                <a:gd name="T58" fmla="*/ 58 w 72"/>
                <a:gd name="T59" fmla="*/ 56 h 76"/>
                <a:gd name="T60" fmla="*/ 52 w 72"/>
                <a:gd name="T61" fmla="*/ 56 h 76"/>
                <a:gd name="T62" fmla="*/ 48 w 72"/>
                <a:gd name="T63" fmla="*/ 50 h 76"/>
                <a:gd name="T64" fmla="*/ 48 w 72"/>
                <a:gd name="T65" fmla="*/ 54 h 76"/>
                <a:gd name="T66" fmla="*/ 42 w 72"/>
                <a:gd name="T67" fmla="*/ 56 h 76"/>
                <a:gd name="T68" fmla="*/ 40 w 72"/>
                <a:gd name="T69" fmla="*/ 58 h 76"/>
                <a:gd name="T70" fmla="*/ 36 w 72"/>
                <a:gd name="T71" fmla="*/ 58 h 76"/>
                <a:gd name="T72" fmla="*/ 32 w 72"/>
                <a:gd name="T73" fmla="*/ 58 h 76"/>
                <a:gd name="T74" fmla="*/ 34 w 72"/>
                <a:gd name="T75" fmla="*/ 64 h 76"/>
                <a:gd name="T76" fmla="*/ 36 w 72"/>
                <a:gd name="T77" fmla="*/ 62 h 76"/>
                <a:gd name="T78" fmla="*/ 40 w 72"/>
                <a:gd name="T79" fmla="*/ 64 h 76"/>
                <a:gd name="T80" fmla="*/ 40 w 72"/>
                <a:gd name="T81" fmla="*/ 72 h 76"/>
                <a:gd name="T82" fmla="*/ 36 w 72"/>
                <a:gd name="T83" fmla="*/ 70 h 76"/>
                <a:gd name="T84" fmla="*/ 34 w 72"/>
                <a:gd name="T85" fmla="*/ 72 h 76"/>
                <a:gd name="T86" fmla="*/ 32 w 72"/>
                <a:gd name="T87" fmla="*/ 74 h 76"/>
                <a:gd name="T88" fmla="*/ 30 w 72"/>
                <a:gd name="T89" fmla="*/ 76 h 76"/>
                <a:gd name="T90" fmla="*/ 26 w 72"/>
                <a:gd name="T91" fmla="*/ 72 h 76"/>
                <a:gd name="T92" fmla="*/ 22 w 72"/>
                <a:gd name="T93" fmla="*/ 68 h 76"/>
                <a:gd name="T94" fmla="*/ 12 w 72"/>
                <a:gd name="T95" fmla="*/ 60 h 76"/>
                <a:gd name="T96" fmla="*/ 10 w 72"/>
                <a:gd name="T97" fmla="*/ 56 h 76"/>
                <a:gd name="T98" fmla="*/ 8 w 72"/>
                <a:gd name="T99" fmla="*/ 52 h 76"/>
                <a:gd name="T100" fmla="*/ 4 w 72"/>
                <a:gd name="T101" fmla="*/ 46 h 76"/>
                <a:gd name="T102" fmla="*/ 4 w 72"/>
                <a:gd name="T103" fmla="*/ 42 h 76"/>
                <a:gd name="T104" fmla="*/ 2 w 72"/>
                <a:gd name="T105" fmla="*/ 36 h 76"/>
                <a:gd name="T106" fmla="*/ 6 w 72"/>
                <a:gd name="T107" fmla="*/ 36 h 76"/>
                <a:gd name="T108" fmla="*/ 8 w 72"/>
                <a:gd name="T109" fmla="*/ 24 h 76"/>
                <a:gd name="T110" fmla="*/ 14 w 72"/>
                <a:gd name="T111" fmla="*/ 24 h 76"/>
                <a:gd name="T112" fmla="*/ 8 w 72"/>
                <a:gd name="T113" fmla="*/ 20 h 76"/>
                <a:gd name="T114" fmla="*/ 10 w 72"/>
                <a:gd name="T115" fmla="*/ 16 h 76"/>
                <a:gd name="T116" fmla="*/ 14 w 72"/>
                <a:gd name="T117" fmla="*/ 16 h 76"/>
                <a:gd name="T118" fmla="*/ 16 w 72"/>
                <a:gd name="T119" fmla="*/ 16 h 76"/>
                <a:gd name="T120" fmla="*/ 32 w 72"/>
                <a:gd name="T121"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 h="76">
                  <a:moveTo>
                    <a:pt x="32" y="2"/>
                  </a:moveTo>
                  <a:lnTo>
                    <a:pt x="32" y="2"/>
                  </a:lnTo>
                  <a:lnTo>
                    <a:pt x="34" y="0"/>
                  </a:lnTo>
                  <a:lnTo>
                    <a:pt x="36" y="0"/>
                  </a:lnTo>
                  <a:lnTo>
                    <a:pt x="36" y="0"/>
                  </a:lnTo>
                  <a:lnTo>
                    <a:pt x="40" y="0"/>
                  </a:lnTo>
                  <a:lnTo>
                    <a:pt x="40" y="0"/>
                  </a:lnTo>
                  <a:lnTo>
                    <a:pt x="44" y="0"/>
                  </a:lnTo>
                  <a:lnTo>
                    <a:pt x="46" y="0"/>
                  </a:lnTo>
                  <a:lnTo>
                    <a:pt x="48" y="0"/>
                  </a:lnTo>
                  <a:lnTo>
                    <a:pt x="50" y="0"/>
                  </a:lnTo>
                  <a:lnTo>
                    <a:pt x="50" y="0"/>
                  </a:lnTo>
                  <a:lnTo>
                    <a:pt x="52" y="2"/>
                  </a:lnTo>
                  <a:lnTo>
                    <a:pt x="54" y="0"/>
                  </a:lnTo>
                  <a:lnTo>
                    <a:pt x="54" y="0"/>
                  </a:lnTo>
                  <a:lnTo>
                    <a:pt x="56" y="2"/>
                  </a:lnTo>
                  <a:lnTo>
                    <a:pt x="56" y="2"/>
                  </a:lnTo>
                  <a:lnTo>
                    <a:pt x="54" y="4"/>
                  </a:lnTo>
                  <a:lnTo>
                    <a:pt x="56" y="6"/>
                  </a:lnTo>
                  <a:lnTo>
                    <a:pt x="56" y="10"/>
                  </a:lnTo>
                  <a:lnTo>
                    <a:pt x="56" y="12"/>
                  </a:lnTo>
                  <a:lnTo>
                    <a:pt x="56" y="12"/>
                  </a:lnTo>
                  <a:lnTo>
                    <a:pt x="56" y="14"/>
                  </a:lnTo>
                  <a:lnTo>
                    <a:pt x="58" y="12"/>
                  </a:lnTo>
                  <a:lnTo>
                    <a:pt x="60" y="12"/>
                  </a:lnTo>
                  <a:lnTo>
                    <a:pt x="64" y="12"/>
                  </a:lnTo>
                  <a:lnTo>
                    <a:pt x="66" y="12"/>
                  </a:lnTo>
                  <a:lnTo>
                    <a:pt x="70" y="12"/>
                  </a:lnTo>
                  <a:lnTo>
                    <a:pt x="72" y="12"/>
                  </a:lnTo>
                  <a:lnTo>
                    <a:pt x="72" y="16"/>
                  </a:lnTo>
                  <a:lnTo>
                    <a:pt x="70" y="18"/>
                  </a:lnTo>
                  <a:lnTo>
                    <a:pt x="72" y="18"/>
                  </a:lnTo>
                  <a:lnTo>
                    <a:pt x="70" y="22"/>
                  </a:lnTo>
                  <a:lnTo>
                    <a:pt x="68" y="22"/>
                  </a:lnTo>
                  <a:lnTo>
                    <a:pt x="66" y="22"/>
                  </a:lnTo>
                  <a:lnTo>
                    <a:pt x="66" y="24"/>
                  </a:lnTo>
                  <a:lnTo>
                    <a:pt x="66" y="26"/>
                  </a:lnTo>
                  <a:lnTo>
                    <a:pt x="66" y="28"/>
                  </a:lnTo>
                  <a:lnTo>
                    <a:pt x="66" y="28"/>
                  </a:lnTo>
                  <a:lnTo>
                    <a:pt x="66" y="28"/>
                  </a:lnTo>
                  <a:lnTo>
                    <a:pt x="64" y="28"/>
                  </a:lnTo>
                  <a:lnTo>
                    <a:pt x="64" y="30"/>
                  </a:lnTo>
                  <a:lnTo>
                    <a:pt x="64" y="30"/>
                  </a:lnTo>
                  <a:lnTo>
                    <a:pt x="64" y="32"/>
                  </a:lnTo>
                  <a:lnTo>
                    <a:pt x="66" y="32"/>
                  </a:lnTo>
                  <a:lnTo>
                    <a:pt x="68" y="34"/>
                  </a:lnTo>
                  <a:lnTo>
                    <a:pt x="70" y="34"/>
                  </a:lnTo>
                  <a:lnTo>
                    <a:pt x="70" y="36"/>
                  </a:lnTo>
                  <a:lnTo>
                    <a:pt x="72" y="38"/>
                  </a:lnTo>
                  <a:lnTo>
                    <a:pt x="70" y="40"/>
                  </a:lnTo>
                  <a:lnTo>
                    <a:pt x="70" y="44"/>
                  </a:lnTo>
                  <a:lnTo>
                    <a:pt x="66" y="54"/>
                  </a:lnTo>
                  <a:lnTo>
                    <a:pt x="66" y="56"/>
                  </a:lnTo>
                  <a:lnTo>
                    <a:pt x="66" y="58"/>
                  </a:lnTo>
                  <a:lnTo>
                    <a:pt x="66" y="58"/>
                  </a:lnTo>
                  <a:lnTo>
                    <a:pt x="64" y="56"/>
                  </a:lnTo>
                  <a:lnTo>
                    <a:pt x="62" y="56"/>
                  </a:lnTo>
                  <a:lnTo>
                    <a:pt x="60" y="56"/>
                  </a:lnTo>
                  <a:lnTo>
                    <a:pt x="58" y="56"/>
                  </a:lnTo>
                  <a:lnTo>
                    <a:pt x="58" y="56"/>
                  </a:lnTo>
                  <a:lnTo>
                    <a:pt x="54" y="56"/>
                  </a:lnTo>
                  <a:lnTo>
                    <a:pt x="52" y="56"/>
                  </a:lnTo>
                  <a:lnTo>
                    <a:pt x="50" y="50"/>
                  </a:lnTo>
                  <a:lnTo>
                    <a:pt x="48" y="50"/>
                  </a:lnTo>
                  <a:lnTo>
                    <a:pt x="46" y="52"/>
                  </a:lnTo>
                  <a:lnTo>
                    <a:pt x="48" y="54"/>
                  </a:lnTo>
                  <a:lnTo>
                    <a:pt x="46" y="56"/>
                  </a:lnTo>
                  <a:lnTo>
                    <a:pt x="42" y="56"/>
                  </a:lnTo>
                  <a:lnTo>
                    <a:pt x="40" y="56"/>
                  </a:lnTo>
                  <a:lnTo>
                    <a:pt x="40" y="58"/>
                  </a:lnTo>
                  <a:lnTo>
                    <a:pt x="38" y="58"/>
                  </a:lnTo>
                  <a:lnTo>
                    <a:pt x="36" y="58"/>
                  </a:lnTo>
                  <a:lnTo>
                    <a:pt x="34" y="58"/>
                  </a:lnTo>
                  <a:lnTo>
                    <a:pt x="32" y="58"/>
                  </a:lnTo>
                  <a:lnTo>
                    <a:pt x="34" y="60"/>
                  </a:lnTo>
                  <a:lnTo>
                    <a:pt x="34" y="64"/>
                  </a:lnTo>
                  <a:lnTo>
                    <a:pt x="36" y="62"/>
                  </a:lnTo>
                  <a:lnTo>
                    <a:pt x="36" y="62"/>
                  </a:lnTo>
                  <a:lnTo>
                    <a:pt x="38" y="64"/>
                  </a:lnTo>
                  <a:lnTo>
                    <a:pt x="40" y="64"/>
                  </a:lnTo>
                  <a:lnTo>
                    <a:pt x="40" y="70"/>
                  </a:lnTo>
                  <a:lnTo>
                    <a:pt x="40" y="72"/>
                  </a:lnTo>
                  <a:lnTo>
                    <a:pt x="36" y="70"/>
                  </a:lnTo>
                  <a:lnTo>
                    <a:pt x="36" y="70"/>
                  </a:lnTo>
                  <a:lnTo>
                    <a:pt x="36" y="72"/>
                  </a:lnTo>
                  <a:lnTo>
                    <a:pt x="34" y="72"/>
                  </a:lnTo>
                  <a:lnTo>
                    <a:pt x="32" y="72"/>
                  </a:lnTo>
                  <a:lnTo>
                    <a:pt x="32" y="74"/>
                  </a:lnTo>
                  <a:lnTo>
                    <a:pt x="30" y="76"/>
                  </a:lnTo>
                  <a:lnTo>
                    <a:pt x="30" y="76"/>
                  </a:lnTo>
                  <a:lnTo>
                    <a:pt x="28" y="76"/>
                  </a:lnTo>
                  <a:lnTo>
                    <a:pt x="26" y="72"/>
                  </a:lnTo>
                  <a:lnTo>
                    <a:pt x="22" y="70"/>
                  </a:lnTo>
                  <a:lnTo>
                    <a:pt x="22" y="68"/>
                  </a:lnTo>
                  <a:lnTo>
                    <a:pt x="16" y="64"/>
                  </a:lnTo>
                  <a:lnTo>
                    <a:pt x="12" y="60"/>
                  </a:lnTo>
                  <a:lnTo>
                    <a:pt x="14" y="60"/>
                  </a:lnTo>
                  <a:lnTo>
                    <a:pt x="10" y="56"/>
                  </a:lnTo>
                  <a:lnTo>
                    <a:pt x="8" y="54"/>
                  </a:lnTo>
                  <a:lnTo>
                    <a:pt x="8" y="52"/>
                  </a:lnTo>
                  <a:lnTo>
                    <a:pt x="8" y="48"/>
                  </a:lnTo>
                  <a:lnTo>
                    <a:pt x="4" y="46"/>
                  </a:lnTo>
                  <a:lnTo>
                    <a:pt x="4" y="44"/>
                  </a:lnTo>
                  <a:lnTo>
                    <a:pt x="4" y="42"/>
                  </a:lnTo>
                  <a:lnTo>
                    <a:pt x="0" y="36"/>
                  </a:lnTo>
                  <a:lnTo>
                    <a:pt x="2" y="36"/>
                  </a:lnTo>
                  <a:lnTo>
                    <a:pt x="4" y="36"/>
                  </a:lnTo>
                  <a:lnTo>
                    <a:pt x="6" y="36"/>
                  </a:lnTo>
                  <a:lnTo>
                    <a:pt x="6" y="28"/>
                  </a:lnTo>
                  <a:lnTo>
                    <a:pt x="8" y="24"/>
                  </a:lnTo>
                  <a:lnTo>
                    <a:pt x="8" y="26"/>
                  </a:lnTo>
                  <a:lnTo>
                    <a:pt x="14" y="24"/>
                  </a:lnTo>
                  <a:lnTo>
                    <a:pt x="10" y="24"/>
                  </a:lnTo>
                  <a:lnTo>
                    <a:pt x="8" y="20"/>
                  </a:lnTo>
                  <a:lnTo>
                    <a:pt x="10" y="20"/>
                  </a:lnTo>
                  <a:lnTo>
                    <a:pt x="10" y="16"/>
                  </a:lnTo>
                  <a:lnTo>
                    <a:pt x="12" y="16"/>
                  </a:lnTo>
                  <a:lnTo>
                    <a:pt x="14" y="16"/>
                  </a:lnTo>
                  <a:lnTo>
                    <a:pt x="16" y="16"/>
                  </a:lnTo>
                  <a:lnTo>
                    <a:pt x="16" y="16"/>
                  </a:lnTo>
                  <a:lnTo>
                    <a:pt x="32" y="16"/>
                  </a:lnTo>
                  <a:lnTo>
                    <a:pt x="32" y="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5" name="Funchal">
              <a:extLst>
                <a:ext uri="{FF2B5EF4-FFF2-40B4-BE49-F238E27FC236}">
                  <a16:creationId xmlns:a16="http://schemas.microsoft.com/office/drawing/2014/main" id="{30B28AAD-52D6-4A53-B1FF-5B64FBFCD5D8}"/>
                </a:ext>
              </a:extLst>
            </p:cNvPr>
            <p:cNvSpPr>
              <a:spLocks/>
            </p:cNvSpPr>
            <p:nvPr/>
          </p:nvSpPr>
          <p:spPr bwMode="auto">
            <a:xfrm>
              <a:off x="5529497" y="3617644"/>
              <a:ext cx="7655" cy="7655"/>
            </a:xfrm>
            <a:custGeom>
              <a:avLst/>
              <a:gdLst>
                <a:gd name="T0" fmla="*/ 4 w 4"/>
                <a:gd name="T1" fmla="*/ 4 h 4"/>
                <a:gd name="T2" fmla="*/ 0 w 4"/>
                <a:gd name="T3" fmla="*/ 2 h 4"/>
                <a:gd name="T4" fmla="*/ 0 w 4"/>
                <a:gd name="T5" fmla="*/ 0 h 4"/>
                <a:gd name="T6" fmla="*/ 4 w 4"/>
                <a:gd name="T7" fmla="*/ 0 h 4"/>
                <a:gd name="T8" fmla="*/ 4 w 4"/>
                <a:gd name="T9" fmla="*/ 2 h 4"/>
                <a:gd name="T10" fmla="*/ 4 w 4"/>
                <a:gd name="T11" fmla="*/ 4 h 4"/>
                <a:gd name="T12" fmla="*/ 4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4"/>
                  </a:moveTo>
                  <a:lnTo>
                    <a:pt x="0" y="2"/>
                  </a:lnTo>
                  <a:lnTo>
                    <a:pt x="0" y="0"/>
                  </a:lnTo>
                  <a:lnTo>
                    <a:pt x="4" y="0"/>
                  </a:lnTo>
                  <a:lnTo>
                    <a:pt x="4" y="2"/>
                  </a:lnTo>
                  <a:lnTo>
                    <a:pt x="4" y="4"/>
                  </a:lnTo>
                  <a:lnTo>
                    <a:pt x="4"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6" name="France">
              <a:extLst>
                <a:ext uri="{FF2B5EF4-FFF2-40B4-BE49-F238E27FC236}">
                  <a16:creationId xmlns:a16="http://schemas.microsoft.com/office/drawing/2014/main" id="{23E0BB32-0E96-45BC-903F-0B682D6C5CE2}"/>
                </a:ext>
              </a:extLst>
            </p:cNvPr>
            <p:cNvSpPr>
              <a:spLocks noEditPoints="1"/>
            </p:cNvSpPr>
            <p:nvPr/>
          </p:nvSpPr>
          <p:spPr bwMode="auto">
            <a:xfrm>
              <a:off x="5816576" y="3097074"/>
              <a:ext cx="306218" cy="287079"/>
            </a:xfrm>
            <a:custGeom>
              <a:avLst/>
              <a:gdLst>
                <a:gd name="T0" fmla="*/ 124 w 160"/>
                <a:gd name="T1" fmla="*/ 74 h 150"/>
                <a:gd name="T2" fmla="*/ 114 w 160"/>
                <a:gd name="T3" fmla="*/ 78 h 150"/>
                <a:gd name="T4" fmla="*/ 118 w 160"/>
                <a:gd name="T5" fmla="*/ 70 h 150"/>
                <a:gd name="T6" fmla="*/ 126 w 160"/>
                <a:gd name="T7" fmla="*/ 58 h 150"/>
                <a:gd name="T8" fmla="*/ 132 w 160"/>
                <a:gd name="T9" fmla="*/ 56 h 150"/>
                <a:gd name="T10" fmla="*/ 134 w 160"/>
                <a:gd name="T11" fmla="*/ 44 h 150"/>
                <a:gd name="T12" fmla="*/ 138 w 160"/>
                <a:gd name="T13" fmla="*/ 32 h 150"/>
                <a:gd name="T14" fmla="*/ 126 w 160"/>
                <a:gd name="T15" fmla="*/ 30 h 150"/>
                <a:gd name="T16" fmla="*/ 118 w 160"/>
                <a:gd name="T17" fmla="*/ 28 h 150"/>
                <a:gd name="T18" fmla="*/ 108 w 160"/>
                <a:gd name="T19" fmla="*/ 24 h 150"/>
                <a:gd name="T20" fmla="*/ 98 w 160"/>
                <a:gd name="T21" fmla="*/ 18 h 150"/>
                <a:gd name="T22" fmla="*/ 90 w 160"/>
                <a:gd name="T23" fmla="*/ 12 h 150"/>
                <a:gd name="T24" fmla="*/ 82 w 160"/>
                <a:gd name="T25" fmla="*/ 2 h 150"/>
                <a:gd name="T26" fmla="*/ 72 w 160"/>
                <a:gd name="T27" fmla="*/ 4 h 150"/>
                <a:gd name="T28" fmla="*/ 68 w 160"/>
                <a:gd name="T29" fmla="*/ 20 h 150"/>
                <a:gd name="T30" fmla="*/ 54 w 160"/>
                <a:gd name="T31" fmla="*/ 24 h 150"/>
                <a:gd name="T32" fmla="*/ 44 w 160"/>
                <a:gd name="T33" fmla="*/ 28 h 150"/>
                <a:gd name="T34" fmla="*/ 40 w 160"/>
                <a:gd name="T35" fmla="*/ 24 h 150"/>
                <a:gd name="T36" fmla="*/ 32 w 160"/>
                <a:gd name="T37" fmla="*/ 26 h 150"/>
                <a:gd name="T38" fmla="*/ 34 w 160"/>
                <a:gd name="T39" fmla="*/ 36 h 150"/>
                <a:gd name="T40" fmla="*/ 28 w 160"/>
                <a:gd name="T41" fmla="*/ 40 h 150"/>
                <a:gd name="T42" fmla="*/ 18 w 160"/>
                <a:gd name="T43" fmla="*/ 36 h 150"/>
                <a:gd name="T44" fmla="*/ 8 w 160"/>
                <a:gd name="T45" fmla="*/ 38 h 150"/>
                <a:gd name="T46" fmla="*/ 0 w 160"/>
                <a:gd name="T47" fmla="*/ 44 h 150"/>
                <a:gd name="T48" fmla="*/ 0 w 160"/>
                <a:gd name="T49" fmla="*/ 44 h 150"/>
                <a:gd name="T50" fmla="*/ 4 w 160"/>
                <a:gd name="T51" fmla="*/ 48 h 150"/>
                <a:gd name="T52" fmla="*/ 4 w 160"/>
                <a:gd name="T53" fmla="*/ 54 h 150"/>
                <a:gd name="T54" fmla="*/ 14 w 160"/>
                <a:gd name="T55" fmla="*/ 54 h 150"/>
                <a:gd name="T56" fmla="*/ 20 w 160"/>
                <a:gd name="T57" fmla="*/ 56 h 150"/>
                <a:gd name="T58" fmla="*/ 26 w 160"/>
                <a:gd name="T59" fmla="*/ 62 h 150"/>
                <a:gd name="T60" fmla="*/ 32 w 160"/>
                <a:gd name="T61" fmla="*/ 62 h 150"/>
                <a:gd name="T62" fmla="*/ 28 w 160"/>
                <a:gd name="T63" fmla="*/ 68 h 150"/>
                <a:gd name="T64" fmla="*/ 40 w 160"/>
                <a:gd name="T65" fmla="*/ 76 h 150"/>
                <a:gd name="T66" fmla="*/ 38 w 160"/>
                <a:gd name="T67" fmla="*/ 84 h 150"/>
                <a:gd name="T68" fmla="*/ 44 w 160"/>
                <a:gd name="T69" fmla="*/ 90 h 150"/>
                <a:gd name="T70" fmla="*/ 40 w 160"/>
                <a:gd name="T71" fmla="*/ 100 h 150"/>
                <a:gd name="T72" fmla="*/ 34 w 160"/>
                <a:gd name="T73" fmla="*/ 120 h 150"/>
                <a:gd name="T74" fmla="*/ 42 w 160"/>
                <a:gd name="T75" fmla="*/ 126 h 150"/>
                <a:gd name="T76" fmla="*/ 56 w 160"/>
                <a:gd name="T77" fmla="*/ 132 h 150"/>
                <a:gd name="T78" fmla="*/ 72 w 160"/>
                <a:gd name="T79" fmla="*/ 130 h 150"/>
                <a:gd name="T80" fmla="*/ 86 w 160"/>
                <a:gd name="T81" fmla="*/ 134 h 150"/>
                <a:gd name="T82" fmla="*/ 94 w 160"/>
                <a:gd name="T83" fmla="*/ 118 h 150"/>
                <a:gd name="T84" fmla="*/ 104 w 160"/>
                <a:gd name="T85" fmla="*/ 120 h 150"/>
                <a:gd name="T86" fmla="*/ 122 w 160"/>
                <a:gd name="T87" fmla="*/ 124 h 150"/>
                <a:gd name="T88" fmla="*/ 134 w 160"/>
                <a:gd name="T89" fmla="*/ 114 h 150"/>
                <a:gd name="T90" fmla="*/ 128 w 160"/>
                <a:gd name="T91" fmla="*/ 98 h 150"/>
                <a:gd name="T92" fmla="*/ 128 w 160"/>
                <a:gd name="T93" fmla="*/ 86 h 150"/>
                <a:gd name="T94" fmla="*/ 150 w 160"/>
                <a:gd name="T95" fmla="*/ 148 h 150"/>
                <a:gd name="T96" fmla="*/ 150 w 160"/>
                <a:gd name="T97" fmla="*/ 146 h 150"/>
                <a:gd name="T98" fmla="*/ 148 w 160"/>
                <a:gd name="T99" fmla="*/ 140 h 150"/>
                <a:gd name="T100" fmla="*/ 146 w 160"/>
                <a:gd name="T101" fmla="*/ 134 h 150"/>
                <a:gd name="T102" fmla="*/ 156 w 160"/>
                <a:gd name="T103" fmla="*/ 130 h 150"/>
                <a:gd name="T104" fmla="*/ 158 w 160"/>
                <a:gd name="T105" fmla="*/ 128 h 150"/>
                <a:gd name="T106" fmla="*/ 156 w 160"/>
                <a:gd name="T107" fmla="*/ 14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50">
                  <a:moveTo>
                    <a:pt x="128" y="82"/>
                  </a:moveTo>
                  <a:lnTo>
                    <a:pt x="128" y="80"/>
                  </a:lnTo>
                  <a:lnTo>
                    <a:pt x="126" y="78"/>
                  </a:lnTo>
                  <a:lnTo>
                    <a:pt x="126" y="76"/>
                  </a:lnTo>
                  <a:lnTo>
                    <a:pt x="124" y="74"/>
                  </a:lnTo>
                  <a:lnTo>
                    <a:pt x="120" y="74"/>
                  </a:lnTo>
                  <a:lnTo>
                    <a:pt x="118" y="76"/>
                  </a:lnTo>
                  <a:lnTo>
                    <a:pt x="120" y="78"/>
                  </a:lnTo>
                  <a:lnTo>
                    <a:pt x="118" y="80"/>
                  </a:lnTo>
                  <a:lnTo>
                    <a:pt x="114" y="78"/>
                  </a:lnTo>
                  <a:lnTo>
                    <a:pt x="114" y="76"/>
                  </a:lnTo>
                  <a:lnTo>
                    <a:pt x="116" y="76"/>
                  </a:lnTo>
                  <a:lnTo>
                    <a:pt x="118" y="76"/>
                  </a:lnTo>
                  <a:lnTo>
                    <a:pt x="118" y="74"/>
                  </a:lnTo>
                  <a:lnTo>
                    <a:pt x="118" y="70"/>
                  </a:lnTo>
                  <a:lnTo>
                    <a:pt x="120" y="66"/>
                  </a:lnTo>
                  <a:lnTo>
                    <a:pt x="122" y="64"/>
                  </a:lnTo>
                  <a:lnTo>
                    <a:pt x="126" y="62"/>
                  </a:lnTo>
                  <a:lnTo>
                    <a:pt x="128" y="60"/>
                  </a:lnTo>
                  <a:lnTo>
                    <a:pt x="126" y="58"/>
                  </a:lnTo>
                  <a:lnTo>
                    <a:pt x="124" y="56"/>
                  </a:lnTo>
                  <a:lnTo>
                    <a:pt x="126" y="54"/>
                  </a:lnTo>
                  <a:lnTo>
                    <a:pt x="128" y="54"/>
                  </a:lnTo>
                  <a:lnTo>
                    <a:pt x="130" y="56"/>
                  </a:lnTo>
                  <a:lnTo>
                    <a:pt x="132" y="56"/>
                  </a:lnTo>
                  <a:lnTo>
                    <a:pt x="136" y="54"/>
                  </a:lnTo>
                  <a:lnTo>
                    <a:pt x="134" y="54"/>
                  </a:lnTo>
                  <a:lnTo>
                    <a:pt x="132" y="52"/>
                  </a:lnTo>
                  <a:lnTo>
                    <a:pt x="132" y="48"/>
                  </a:lnTo>
                  <a:lnTo>
                    <a:pt x="134" y="44"/>
                  </a:lnTo>
                  <a:lnTo>
                    <a:pt x="136" y="42"/>
                  </a:lnTo>
                  <a:lnTo>
                    <a:pt x="136" y="40"/>
                  </a:lnTo>
                  <a:lnTo>
                    <a:pt x="136" y="36"/>
                  </a:lnTo>
                  <a:lnTo>
                    <a:pt x="140" y="34"/>
                  </a:lnTo>
                  <a:lnTo>
                    <a:pt x="138" y="32"/>
                  </a:lnTo>
                  <a:lnTo>
                    <a:pt x="134" y="32"/>
                  </a:lnTo>
                  <a:lnTo>
                    <a:pt x="132" y="30"/>
                  </a:lnTo>
                  <a:lnTo>
                    <a:pt x="130" y="32"/>
                  </a:lnTo>
                  <a:lnTo>
                    <a:pt x="128" y="30"/>
                  </a:lnTo>
                  <a:lnTo>
                    <a:pt x="126" y="30"/>
                  </a:lnTo>
                  <a:lnTo>
                    <a:pt x="124" y="32"/>
                  </a:lnTo>
                  <a:lnTo>
                    <a:pt x="122" y="30"/>
                  </a:lnTo>
                  <a:lnTo>
                    <a:pt x="122" y="28"/>
                  </a:lnTo>
                  <a:lnTo>
                    <a:pt x="120" y="26"/>
                  </a:lnTo>
                  <a:lnTo>
                    <a:pt x="118" y="28"/>
                  </a:lnTo>
                  <a:lnTo>
                    <a:pt x="114" y="26"/>
                  </a:lnTo>
                  <a:lnTo>
                    <a:pt x="112" y="24"/>
                  </a:lnTo>
                  <a:lnTo>
                    <a:pt x="112" y="24"/>
                  </a:lnTo>
                  <a:lnTo>
                    <a:pt x="110" y="24"/>
                  </a:lnTo>
                  <a:lnTo>
                    <a:pt x="108" y="24"/>
                  </a:lnTo>
                  <a:lnTo>
                    <a:pt x="106" y="22"/>
                  </a:lnTo>
                  <a:lnTo>
                    <a:pt x="102" y="20"/>
                  </a:lnTo>
                  <a:lnTo>
                    <a:pt x="100" y="20"/>
                  </a:lnTo>
                  <a:lnTo>
                    <a:pt x="100" y="18"/>
                  </a:lnTo>
                  <a:lnTo>
                    <a:pt x="98" y="18"/>
                  </a:lnTo>
                  <a:lnTo>
                    <a:pt x="98" y="18"/>
                  </a:lnTo>
                  <a:lnTo>
                    <a:pt x="94" y="18"/>
                  </a:lnTo>
                  <a:lnTo>
                    <a:pt x="94" y="14"/>
                  </a:lnTo>
                  <a:lnTo>
                    <a:pt x="92" y="14"/>
                  </a:lnTo>
                  <a:lnTo>
                    <a:pt x="90" y="12"/>
                  </a:lnTo>
                  <a:lnTo>
                    <a:pt x="90" y="12"/>
                  </a:lnTo>
                  <a:lnTo>
                    <a:pt x="86" y="10"/>
                  </a:lnTo>
                  <a:lnTo>
                    <a:pt x="86" y="8"/>
                  </a:lnTo>
                  <a:lnTo>
                    <a:pt x="84" y="6"/>
                  </a:lnTo>
                  <a:lnTo>
                    <a:pt x="82" y="2"/>
                  </a:lnTo>
                  <a:lnTo>
                    <a:pt x="80" y="0"/>
                  </a:lnTo>
                  <a:lnTo>
                    <a:pt x="80" y="2"/>
                  </a:lnTo>
                  <a:lnTo>
                    <a:pt x="76" y="4"/>
                  </a:lnTo>
                  <a:lnTo>
                    <a:pt x="76" y="2"/>
                  </a:lnTo>
                  <a:lnTo>
                    <a:pt x="72" y="4"/>
                  </a:lnTo>
                  <a:lnTo>
                    <a:pt x="70" y="6"/>
                  </a:lnTo>
                  <a:lnTo>
                    <a:pt x="72" y="10"/>
                  </a:lnTo>
                  <a:lnTo>
                    <a:pt x="70" y="14"/>
                  </a:lnTo>
                  <a:lnTo>
                    <a:pt x="68" y="18"/>
                  </a:lnTo>
                  <a:lnTo>
                    <a:pt x="68" y="20"/>
                  </a:lnTo>
                  <a:lnTo>
                    <a:pt x="62" y="20"/>
                  </a:lnTo>
                  <a:lnTo>
                    <a:pt x="62" y="20"/>
                  </a:lnTo>
                  <a:lnTo>
                    <a:pt x="58" y="20"/>
                  </a:lnTo>
                  <a:lnTo>
                    <a:pt x="54" y="22"/>
                  </a:lnTo>
                  <a:lnTo>
                    <a:pt x="54" y="24"/>
                  </a:lnTo>
                  <a:lnTo>
                    <a:pt x="54" y="26"/>
                  </a:lnTo>
                  <a:lnTo>
                    <a:pt x="56" y="26"/>
                  </a:lnTo>
                  <a:lnTo>
                    <a:pt x="54" y="28"/>
                  </a:lnTo>
                  <a:lnTo>
                    <a:pt x="50" y="30"/>
                  </a:lnTo>
                  <a:lnTo>
                    <a:pt x="44" y="28"/>
                  </a:lnTo>
                  <a:lnTo>
                    <a:pt x="42" y="28"/>
                  </a:lnTo>
                  <a:lnTo>
                    <a:pt x="42" y="28"/>
                  </a:lnTo>
                  <a:lnTo>
                    <a:pt x="40" y="28"/>
                  </a:lnTo>
                  <a:lnTo>
                    <a:pt x="38" y="26"/>
                  </a:lnTo>
                  <a:lnTo>
                    <a:pt x="40" y="24"/>
                  </a:lnTo>
                  <a:lnTo>
                    <a:pt x="38" y="22"/>
                  </a:lnTo>
                  <a:lnTo>
                    <a:pt x="34" y="24"/>
                  </a:lnTo>
                  <a:lnTo>
                    <a:pt x="32" y="24"/>
                  </a:lnTo>
                  <a:lnTo>
                    <a:pt x="32" y="22"/>
                  </a:lnTo>
                  <a:lnTo>
                    <a:pt x="32" y="26"/>
                  </a:lnTo>
                  <a:lnTo>
                    <a:pt x="32" y="28"/>
                  </a:lnTo>
                  <a:lnTo>
                    <a:pt x="36" y="30"/>
                  </a:lnTo>
                  <a:lnTo>
                    <a:pt x="34" y="32"/>
                  </a:lnTo>
                  <a:lnTo>
                    <a:pt x="36" y="34"/>
                  </a:lnTo>
                  <a:lnTo>
                    <a:pt x="34" y="36"/>
                  </a:lnTo>
                  <a:lnTo>
                    <a:pt x="36" y="38"/>
                  </a:lnTo>
                  <a:lnTo>
                    <a:pt x="36" y="40"/>
                  </a:lnTo>
                  <a:lnTo>
                    <a:pt x="32" y="38"/>
                  </a:lnTo>
                  <a:lnTo>
                    <a:pt x="30" y="40"/>
                  </a:lnTo>
                  <a:lnTo>
                    <a:pt x="28" y="40"/>
                  </a:lnTo>
                  <a:lnTo>
                    <a:pt x="26" y="40"/>
                  </a:lnTo>
                  <a:lnTo>
                    <a:pt x="26" y="38"/>
                  </a:lnTo>
                  <a:lnTo>
                    <a:pt x="22" y="42"/>
                  </a:lnTo>
                  <a:lnTo>
                    <a:pt x="20" y="36"/>
                  </a:lnTo>
                  <a:lnTo>
                    <a:pt x="18" y="36"/>
                  </a:lnTo>
                  <a:lnTo>
                    <a:pt x="14" y="36"/>
                  </a:lnTo>
                  <a:lnTo>
                    <a:pt x="12" y="38"/>
                  </a:lnTo>
                  <a:lnTo>
                    <a:pt x="12" y="38"/>
                  </a:lnTo>
                  <a:lnTo>
                    <a:pt x="10" y="40"/>
                  </a:lnTo>
                  <a:lnTo>
                    <a:pt x="8" y="38"/>
                  </a:lnTo>
                  <a:lnTo>
                    <a:pt x="6" y="38"/>
                  </a:lnTo>
                  <a:lnTo>
                    <a:pt x="4" y="40"/>
                  </a:lnTo>
                  <a:lnTo>
                    <a:pt x="0" y="40"/>
                  </a:lnTo>
                  <a:lnTo>
                    <a:pt x="0" y="42"/>
                  </a:lnTo>
                  <a:lnTo>
                    <a:pt x="0" y="44"/>
                  </a:lnTo>
                  <a:lnTo>
                    <a:pt x="2" y="44"/>
                  </a:lnTo>
                  <a:lnTo>
                    <a:pt x="4" y="44"/>
                  </a:lnTo>
                  <a:lnTo>
                    <a:pt x="4" y="44"/>
                  </a:lnTo>
                  <a:lnTo>
                    <a:pt x="2" y="44"/>
                  </a:lnTo>
                  <a:lnTo>
                    <a:pt x="0" y="44"/>
                  </a:lnTo>
                  <a:lnTo>
                    <a:pt x="2" y="46"/>
                  </a:lnTo>
                  <a:lnTo>
                    <a:pt x="2" y="46"/>
                  </a:lnTo>
                  <a:lnTo>
                    <a:pt x="4" y="46"/>
                  </a:lnTo>
                  <a:lnTo>
                    <a:pt x="4" y="48"/>
                  </a:lnTo>
                  <a:lnTo>
                    <a:pt x="4" y="48"/>
                  </a:lnTo>
                  <a:lnTo>
                    <a:pt x="0" y="48"/>
                  </a:lnTo>
                  <a:lnTo>
                    <a:pt x="0" y="48"/>
                  </a:lnTo>
                  <a:lnTo>
                    <a:pt x="4" y="48"/>
                  </a:lnTo>
                  <a:lnTo>
                    <a:pt x="4" y="52"/>
                  </a:lnTo>
                  <a:lnTo>
                    <a:pt x="4" y="54"/>
                  </a:lnTo>
                  <a:lnTo>
                    <a:pt x="6" y="52"/>
                  </a:lnTo>
                  <a:lnTo>
                    <a:pt x="8" y="52"/>
                  </a:lnTo>
                  <a:lnTo>
                    <a:pt x="10" y="52"/>
                  </a:lnTo>
                  <a:lnTo>
                    <a:pt x="14" y="54"/>
                  </a:lnTo>
                  <a:lnTo>
                    <a:pt x="14" y="54"/>
                  </a:lnTo>
                  <a:lnTo>
                    <a:pt x="16" y="54"/>
                  </a:lnTo>
                  <a:lnTo>
                    <a:pt x="18" y="56"/>
                  </a:lnTo>
                  <a:lnTo>
                    <a:pt x="20" y="54"/>
                  </a:lnTo>
                  <a:lnTo>
                    <a:pt x="22" y="54"/>
                  </a:lnTo>
                  <a:lnTo>
                    <a:pt x="20" y="56"/>
                  </a:lnTo>
                  <a:lnTo>
                    <a:pt x="22" y="58"/>
                  </a:lnTo>
                  <a:lnTo>
                    <a:pt x="24" y="56"/>
                  </a:lnTo>
                  <a:lnTo>
                    <a:pt x="26" y="58"/>
                  </a:lnTo>
                  <a:lnTo>
                    <a:pt x="24" y="60"/>
                  </a:lnTo>
                  <a:lnTo>
                    <a:pt x="26" y="62"/>
                  </a:lnTo>
                  <a:lnTo>
                    <a:pt x="28" y="62"/>
                  </a:lnTo>
                  <a:lnTo>
                    <a:pt x="28" y="60"/>
                  </a:lnTo>
                  <a:lnTo>
                    <a:pt x="32" y="60"/>
                  </a:lnTo>
                  <a:lnTo>
                    <a:pt x="34" y="62"/>
                  </a:lnTo>
                  <a:lnTo>
                    <a:pt x="32" y="62"/>
                  </a:lnTo>
                  <a:lnTo>
                    <a:pt x="28" y="62"/>
                  </a:lnTo>
                  <a:lnTo>
                    <a:pt x="28" y="64"/>
                  </a:lnTo>
                  <a:lnTo>
                    <a:pt x="28" y="64"/>
                  </a:lnTo>
                  <a:lnTo>
                    <a:pt x="30" y="66"/>
                  </a:lnTo>
                  <a:lnTo>
                    <a:pt x="28" y="68"/>
                  </a:lnTo>
                  <a:lnTo>
                    <a:pt x="28" y="70"/>
                  </a:lnTo>
                  <a:lnTo>
                    <a:pt x="30" y="70"/>
                  </a:lnTo>
                  <a:lnTo>
                    <a:pt x="34" y="74"/>
                  </a:lnTo>
                  <a:lnTo>
                    <a:pt x="36" y="74"/>
                  </a:lnTo>
                  <a:lnTo>
                    <a:pt x="40" y="76"/>
                  </a:lnTo>
                  <a:lnTo>
                    <a:pt x="40" y="78"/>
                  </a:lnTo>
                  <a:lnTo>
                    <a:pt x="40" y="80"/>
                  </a:lnTo>
                  <a:lnTo>
                    <a:pt x="40" y="82"/>
                  </a:lnTo>
                  <a:lnTo>
                    <a:pt x="40" y="82"/>
                  </a:lnTo>
                  <a:lnTo>
                    <a:pt x="38" y="84"/>
                  </a:lnTo>
                  <a:lnTo>
                    <a:pt x="40" y="86"/>
                  </a:lnTo>
                  <a:lnTo>
                    <a:pt x="44" y="88"/>
                  </a:lnTo>
                  <a:lnTo>
                    <a:pt x="48" y="96"/>
                  </a:lnTo>
                  <a:lnTo>
                    <a:pt x="44" y="92"/>
                  </a:lnTo>
                  <a:lnTo>
                    <a:pt x="44" y="90"/>
                  </a:lnTo>
                  <a:lnTo>
                    <a:pt x="42" y="88"/>
                  </a:lnTo>
                  <a:lnTo>
                    <a:pt x="40" y="90"/>
                  </a:lnTo>
                  <a:lnTo>
                    <a:pt x="38" y="96"/>
                  </a:lnTo>
                  <a:lnTo>
                    <a:pt x="38" y="100"/>
                  </a:lnTo>
                  <a:lnTo>
                    <a:pt x="40" y="100"/>
                  </a:lnTo>
                  <a:lnTo>
                    <a:pt x="38" y="102"/>
                  </a:lnTo>
                  <a:lnTo>
                    <a:pt x="38" y="110"/>
                  </a:lnTo>
                  <a:lnTo>
                    <a:pt x="36" y="118"/>
                  </a:lnTo>
                  <a:lnTo>
                    <a:pt x="34" y="120"/>
                  </a:lnTo>
                  <a:lnTo>
                    <a:pt x="34" y="120"/>
                  </a:lnTo>
                  <a:lnTo>
                    <a:pt x="36" y="122"/>
                  </a:lnTo>
                  <a:lnTo>
                    <a:pt x="36" y="122"/>
                  </a:lnTo>
                  <a:lnTo>
                    <a:pt x="38" y="124"/>
                  </a:lnTo>
                  <a:lnTo>
                    <a:pt x="38" y="126"/>
                  </a:lnTo>
                  <a:lnTo>
                    <a:pt x="42" y="126"/>
                  </a:lnTo>
                  <a:lnTo>
                    <a:pt x="46" y="128"/>
                  </a:lnTo>
                  <a:lnTo>
                    <a:pt x="48" y="130"/>
                  </a:lnTo>
                  <a:lnTo>
                    <a:pt x="50" y="128"/>
                  </a:lnTo>
                  <a:lnTo>
                    <a:pt x="54" y="132"/>
                  </a:lnTo>
                  <a:lnTo>
                    <a:pt x="56" y="132"/>
                  </a:lnTo>
                  <a:lnTo>
                    <a:pt x="58" y="132"/>
                  </a:lnTo>
                  <a:lnTo>
                    <a:pt x="60" y="130"/>
                  </a:lnTo>
                  <a:lnTo>
                    <a:pt x="66" y="130"/>
                  </a:lnTo>
                  <a:lnTo>
                    <a:pt x="68" y="132"/>
                  </a:lnTo>
                  <a:lnTo>
                    <a:pt x="72" y="130"/>
                  </a:lnTo>
                  <a:lnTo>
                    <a:pt x="76" y="132"/>
                  </a:lnTo>
                  <a:lnTo>
                    <a:pt x="80" y="132"/>
                  </a:lnTo>
                  <a:lnTo>
                    <a:pt x="84" y="134"/>
                  </a:lnTo>
                  <a:lnTo>
                    <a:pt x="86" y="136"/>
                  </a:lnTo>
                  <a:lnTo>
                    <a:pt x="86" y="134"/>
                  </a:lnTo>
                  <a:lnTo>
                    <a:pt x="86" y="130"/>
                  </a:lnTo>
                  <a:lnTo>
                    <a:pt x="86" y="126"/>
                  </a:lnTo>
                  <a:lnTo>
                    <a:pt x="86" y="124"/>
                  </a:lnTo>
                  <a:lnTo>
                    <a:pt x="90" y="122"/>
                  </a:lnTo>
                  <a:lnTo>
                    <a:pt x="94" y="118"/>
                  </a:lnTo>
                  <a:lnTo>
                    <a:pt x="96" y="118"/>
                  </a:lnTo>
                  <a:lnTo>
                    <a:pt x="96" y="118"/>
                  </a:lnTo>
                  <a:lnTo>
                    <a:pt x="98" y="118"/>
                  </a:lnTo>
                  <a:lnTo>
                    <a:pt x="102" y="120"/>
                  </a:lnTo>
                  <a:lnTo>
                    <a:pt x="104" y="120"/>
                  </a:lnTo>
                  <a:lnTo>
                    <a:pt x="106" y="118"/>
                  </a:lnTo>
                  <a:lnTo>
                    <a:pt x="108" y="118"/>
                  </a:lnTo>
                  <a:lnTo>
                    <a:pt x="116" y="124"/>
                  </a:lnTo>
                  <a:lnTo>
                    <a:pt x="118" y="124"/>
                  </a:lnTo>
                  <a:lnTo>
                    <a:pt x="122" y="124"/>
                  </a:lnTo>
                  <a:lnTo>
                    <a:pt x="126" y="124"/>
                  </a:lnTo>
                  <a:lnTo>
                    <a:pt x="124" y="122"/>
                  </a:lnTo>
                  <a:lnTo>
                    <a:pt x="126" y="120"/>
                  </a:lnTo>
                  <a:lnTo>
                    <a:pt x="134" y="114"/>
                  </a:lnTo>
                  <a:lnTo>
                    <a:pt x="134" y="114"/>
                  </a:lnTo>
                  <a:lnTo>
                    <a:pt x="134" y="110"/>
                  </a:lnTo>
                  <a:lnTo>
                    <a:pt x="136" y="108"/>
                  </a:lnTo>
                  <a:lnTo>
                    <a:pt x="132" y="108"/>
                  </a:lnTo>
                  <a:lnTo>
                    <a:pt x="128" y="104"/>
                  </a:lnTo>
                  <a:lnTo>
                    <a:pt x="128" y="98"/>
                  </a:lnTo>
                  <a:lnTo>
                    <a:pt x="124" y="96"/>
                  </a:lnTo>
                  <a:lnTo>
                    <a:pt x="126" y="92"/>
                  </a:lnTo>
                  <a:lnTo>
                    <a:pt x="130" y="92"/>
                  </a:lnTo>
                  <a:lnTo>
                    <a:pt x="130" y="88"/>
                  </a:lnTo>
                  <a:lnTo>
                    <a:pt x="128" y="86"/>
                  </a:lnTo>
                  <a:lnTo>
                    <a:pt x="128" y="84"/>
                  </a:lnTo>
                  <a:lnTo>
                    <a:pt x="128" y="82"/>
                  </a:lnTo>
                  <a:lnTo>
                    <a:pt x="128" y="82"/>
                  </a:lnTo>
                  <a:close/>
                  <a:moveTo>
                    <a:pt x="154" y="150"/>
                  </a:moveTo>
                  <a:lnTo>
                    <a:pt x="150" y="148"/>
                  </a:lnTo>
                  <a:lnTo>
                    <a:pt x="150" y="146"/>
                  </a:lnTo>
                  <a:lnTo>
                    <a:pt x="150" y="146"/>
                  </a:lnTo>
                  <a:lnTo>
                    <a:pt x="152" y="146"/>
                  </a:lnTo>
                  <a:lnTo>
                    <a:pt x="150" y="146"/>
                  </a:lnTo>
                  <a:lnTo>
                    <a:pt x="150" y="146"/>
                  </a:lnTo>
                  <a:lnTo>
                    <a:pt x="150" y="144"/>
                  </a:lnTo>
                  <a:lnTo>
                    <a:pt x="148" y="142"/>
                  </a:lnTo>
                  <a:lnTo>
                    <a:pt x="148" y="140"/>
                  </a:lnTo>
                  <a:lnTo>
                    <a:pt x="148" y="140"/>
                  </a:lnTo>
                  <a:lnTo>
                    <a:pt x="148" y="140"/>
                  </a:lnTo>
                  <a:lnTo>
                    <a:pt x="146" y="138"/>
                  </a:lnTo>
                  <a:lnTo>
                    <a:pt x="146" y="136"/>
                  </a:lnTo>
                  <a:lnTo>
                    <a:pt x="148" y="136"/>
                  </a:lnTo>
                  <a:lnTo>
                    <a:pt x="148" y="136"/>
                  </a:lnTo>
                  <a:lnTo>
                    <a:pt x="146" y="134"/>
                  </a:lnTo>
                  <a:lnTo>
                    <a:pt x="148" y="132"/>
                  </a:lnTo>
                  <a:lnTo>
                    <a:pt x="152" y="130"/>
                  </a:lnTo>
                  <a:lnTo>
                    <a:pt x="154" y="128"/>
                  </a:lnTo>
                  <a:lnTo>
                    <a:pt x="156" y="130"/>
                  </a:lnTo>
                  <a:lnTo>
                    <a:pt x="156" y="130"/>
                  </a:lnTo>
                  <a:lnTo>
                    <a:pt x="156" y="128"/>
                  </a:lnTo>
                  <a:lnTo>
                    <a:pt x="156" y="126"/>
                  </a:lnTo>
                  <a:lnTo>
                    <a:pt x="156" y="124"/>
                  </a:lnTo>
                  <a:lnTo>
                    <a:pt x="158" y="124"/>
                  </a:lnTo>
                  <a:lnTo>
                    <a:pt x="158" y="128"/>
                  </a:lnTo>
                  <a:lnTo>
                    <a:pt x="158" y="132"/>
                  </a:lnTo>
                  <a:lnTo>
                    <a:pt x="160" y="136"/>
                  </a:lnTo>
                  <a:lnTo>
                    <a:pt x="158" y="142"/>
                  </a:lnTo>
                  <a:lnTo>
                    <a:pt x="158" y="144"/>
                  </a:lnTo>
                  <a:lnTo>
                    <a:pt x="156" y="148"/>
                  </a:lnTo>
                  <a:lnTo>
                    <a:pt x="154" y="15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7" name="Finland">
              <a:extLst>
                <a:ext uri="{FF2B5EF4-FFF2-40B4-BE49-F238E27FC236}">
                  <a16:creationId xmlns:a16="http://schemas.microsoft.com/office/drawing/2014/main" id="{CCA539F6-A37E-4119-B6D3-435E073E7AA5}"/>
                </a:ext>
              </a:extLst>
            </p:cNvPr>
            <p:cNvSpPr>
              <a:spLocks noEditPoints="1"/>
            </p:cNvSpPr>
            <p:nvPr/>
          </p:nvSpPr>
          <p:spPr bwMode="auto">
            <a:xfrm>
              <a:off x="6291214" y="2377462"/>
              <a:ext cx="233491" cy="421049"/>
            </a:xfrm>
            <a:custGeom>
              <a:avLst/>
              <a:gdLst>
                <a:gd name="T0" fmla="*/ 112 w 122"/>
                <a:gd name="T1" fmla="*/ 182 h 220"/>
                <a:gd name="T2" fmla="*/ 114 w 122"/>
                <a:gd name="T3" fmla="*/ 148 h 220"/>
                <a:gd name="T4" fmla="*/ 106 w 122"/>
                <a:gd name="T5" fmla="*/ 124 h 220"/>
                <a:gd name="T6" fmla="*/ 100 w 122"/>
                <a:gd name="T7" fmla="*/ 110 h 220"/>
                <a:gd name="T8" fmla="*/ 98 w 122"/>
                <a:gd name="T9" fmla="*/ 84 h 220"/>
                <a:gd name="T10" fmla="*/ 94 w 122"/>
                <a:gd name="T11" fmla="*/ 54 h 220"/>
                <a:gd name="T12" fmla="*/ 78 w 122"/>
                <a:gd name="T13" fmla="*/ 42 h 220"/>
                <a:gd name="T14" fmla="*/ 76 w 122"/>
                <a:gd name="T15" fmla="*/ 24 h 220"/>
                <a:gd name="T16" fmla="*/ 78 w 122"/>
                <a:gd name="T17" fmla="*/ 8 h 220"/>
                <a:gd name="T18" fmla="*/ 60 w 122"/>
                <a:gd name="T19" fmla="*/ 0 h 220"/>
                <a:gd name="T20" fmla="*/ 50 w 122"/>
                <a:gd name="T21" fmla="*/ 6 h 220"/>
                <a:gd name="T22" fmla="*/ 48 w 122"/>
                <a:gd name="T23" fmla="*/ 22 h 220"/>
                <a:gd name="T24" fmla="*/ 40 w 122"/>
                <a:gd name="T25" fmla="*/ 30 h 220"/>
                <a:gd name="T26" fmla="*/ 24 w 122"/>
                <a:gd name="T27" fmla="*/ 34 h 220"/>
                <a:gd name="T28" fmla="*/ 6 w 122"/>
                <a:gd name="T29" fmla="*/ 20 h 220"/>
                <a:gd name="T30" fmla="*/ 0 w 122"/>
                <a:gd name="T31" fmla="*/ 26 h 220"/>
                <a:gd name="T32" fmla="*/ 16 w 122"/>
                <a:gd name="T33" fmla="*/ 38 h 220"/>
                <a:gd name="T34" fmla="*/ 26 w 122"/>
                <a:gd name="T35" fmla="*/ 44 h 220"/>
                <a:gd name="T36" fmla="*/ 30 w 122"/>
                <a:gd name="T37" fmla="*/ 58 h 220"/>
                <a:gd name="T38" fmla="*/ 34 w 122"/>
                <a:gd name="T39" fmla="*/ 70 h 220"/>
                <a:gd name="T40" fmla="*/ 36 w 122"/>
                <a:gd name="T41" fmla="*/ 90 h 220"/>
                <a:gd name="T42" fmla="*/ 44 w 122"/>
                <a:gd name="T43" fmla="*/ 100 h 220"/>
                <a:gd name="T44" fmla="*/ 54 w 122"/>
                <a:gd name="T45" fmla="*/ 112 h 220"/>
                <a:gd name="T46" fmla="*/ 56 w 122"/>
                <a:gd name="T47" fmla="*/ 118 h 220"/>
                <a:gd name="T48" fmla="*/ 44 w 122"/>
                <a:gd name="T49" fmla="*/ 124 h 220"/>
                <a:gd name="T50" fmla="*/ 36 w 122"/>
                <a:gd name="T51" fmla="*/ 134 h 220"/>
                <a:gd name="T52" fmla="*/ 34 w 122"/>
                <a:gd name="T53" fmla="*/ 144 h 220"/>
                <a:gd name="T54" fmla="*/ 26 w 122"/>
                <a:gd name="T55" fmla="*/ 146 h 220"/>
                <a:gd name="T56" fmla="*/ 24 w 122"/>
                <a:gd name="T57" fmla="*/ 154 h 220"/>
                <a:gd name="T58" fmla="*/ 18 w 122"/>
                <a:gd name="T59" fmla="*/ 156 h 220"/>
                <a:gd name="T60" fmla="*/ 16 w 122"/>
                <a:gd name="T61" fmla="*/ 166 h 220"/>
                <a:gd name="T62" fmla="*/ 18 w 122"/>
                <a:gd name="T63" fmla="*/ 174 h 220"/>
                <a:gd name="T64" fmla="*/ 24 w 122"/>
                <a:gd name="T65" fmla="*/ 188 h 220"/>
                <a:gd name="T66" fmla="*/ 22 w 122"/>
                <a:gd name="T67" fmla="*/ 202 h 220"/>
                <a:gd name="T68" fmla="*/ 30 w 122"/>
                <a:gd name="T69" fmla="*/ 206 h 220"/>
                <a:gd name="T70" fmla="*/ 38 w 122"/>
                <a:gd name="T71" fmla="*/ 210 h 220"/>
                <a:gd name="T72" fmla="*/ 42 w 122"/>
                <a:gd name="T73" fmla="*/ 220 h 220"/>
                <a:gd name="T74" fmla="*/ 50 w 122"/>
                <a:gd name="T75" fmla="*/ 216 h 220"/>
                <a:gd name="T76" fmla="*/ 68 w 122"/>
                <a:gd name="T77" fmla="*/ 210 h 220"/>
                <a:gd name="T78" fmla="*/ 72 w 122"/>
                <a:gd name="T79" fmla="*/ 208 h 220"/>
                <a:gd name="T80" fmla="*/ 76 w 122"/>
                <a:gd name="T81" fmla="*/ 208 h 220"/>
                <a:gd name="T82" fmla="*/ 86 w 122"/>
                <a:gd name="T83" fmla="*/ 204 h 220"/>
                <a:gd name="T84" fmla="*/ 92 w 122"/>
                <a:gd name="T85" fmla="*/ 204 h 220"/>
                <a:gd name="T86" fmla="*/ 50 w 122"/>
                <a:gd name="T87" fmla="*/ 114 h 220"/>
                <a:gd name="T88" fmla="*/ 52 w 122"/>
                <a:gd name="T89" fmla="*/ 112 h 220"/>
                <a:gd name="T90" fmla="*/ 16 w 122"/>
                <a:gd name="T91" fmla="*/ 150 h 220"/>
                <a:gd name="T92" fmla="*/ 16 w 122"/>
                <a:gd name="T93" fmla="*/ 154 h 220"/>
                <a:gd name="T94" fmla="*/ 38 w 122"/>
                <a:gd name="T95" fmla="*/ 216 h 220"/>
                <a:gd name="T96" fmla="*/ 38 w 122"/>
                <a:gd name="T97" fmla="*/ 212 h 220"/>
                <a:gd name="T98" fmla="*/ 32 w 122"/>
                <a:gd name="T99" fmla="*/ 210 h 220"/>
                <a:gd name="T100" fmla="*/ 22 w 122"/>
                <a:gd name="T101" fmla="*/ 208 h 220"/>
                <a:gd name="T102" fmla="*/ 6 w 122"/>
                <a:gd name="T103" fmla="*/ 210 h 220"/>
                <a:gd name="T104" fmla="*/ 12 w 122"/>
                <a:gd name="T105" fmla="*/ 210 h 220"/>
                <a:gd name="T106" fmla="*/ 14 w 122"/>
                <a:gd name="T107" fmla="*/ 216 h 220"/>
                <a:gd name="T108" fmla="*/ 6 w 122"/>
                <a:gd name="T109" fmla="*/ 2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2" h="220">
                  <a:moveTo>
                    <a:pt x="96" y="204"/>
                  </a:moveTo>
                  <a:lnTo>
                    <a:pt x="96" y="200"/>
                  </a:lnTo>
                  <a:lnTo>
                    <a:pt x="102" y="194"/>
                  </a:lnTo>
                  <a:lnTo>
                    <a:pt x="104" y="194"/>
                  </a:lnTo>
                  <a:lnTo>
                    <a:pt x="108" y="188"/>
                  </a:lnTo>
                  <a:lnTo>
                    <a:pt x="112" y="182"/>
                  </a:lnTo>
                  <a:lnTo>
                    <a:pt x="114" y="176"/>
                  </a:lnTo>
                  <a:lnTo>
                    <a:pt x="120" y="168"/>
                  </a:lnTo>
                  <a:lnTo>
                    <a:pt x="122" y="160"/>
                  </a:lnTo>
                  <a:lnTo>
                    <a:pt x="122" y="156"/>
                  </a:lnTo>
                  <a:lnTo>
                    <a:pt x="116" y="150"/>
                  </a:lnTo>
                  <a:lnTo>
                    <a:pt x="114" y="148"/>
                  </a:lnTo>
                  <a:lnTo>
                    <a:pt x="108" y="140"/>
                  </a:lnTo>
                  <a:lnTo>
                    <a:pt x="108" y="136"/>
                  </a:lnTo>
                  <a:lnTo>
                    <a:pt x="110" y="134"/>
                  </a:lnTo>
                  <a:lnTo>
                    <a:pt x="110" y="130"/>
                  </a:lnTo>
                  <a:lnTo>
                    <a:pt x="106" y="126"/>
                  </a:lnTo>
                  <a:lnTo>
                    <a:pt x="106" y="124"/>
                  </a:lnTo>
                  <a:lnTo>
                    <a:pt x="106" y="120"/>
                  </a:lnTo>
                  <a:lnTo>
                    <a:pt x="106" y="118"/>
                  </a:lnTo>
                  <a:lnTo>
                    <a:pt x="106" y="116"/>
                  </a:lnTo>
                  <a:lnTo>
                    <a:pt x="102" y="116"/>
                  </a:lnTo>
                  <a:lnTo>
                    <a:pt x="100" y="114"/>
                  </a:lnTo>
                  <a:lnTo>
                    <a:pt x="100" y="110"/>
                  </a:lnTo>
                  <a:lnTo>
                    <a:pt x="102" y="108"/>
                  </a:lnTo>
                  <a:lnTo>
                    <a:pt x="100" y="106"/>
                  </a:lnTo>
                  <a:lnTo>
                    <a:pt x="100" y="104"/>
                  </a:lnTo>
                  <a:lnTo>
                    <a:pt x="100" y="96"/>
                  </a:lnTo>
                  <a:lnTo>
                    <a:pt x="102" y="96"/>
                  </a:lnTo>
                  <a:lnTo>
                    <a:pt x="98" y="84"/>
                  </a:lnTo>
                  <a:lnTo>
                    <a:pt x="92" y="74"/>
                  </a:lnTo>
                  <a:lnTo>
                    <a:pt x="92" y="70"/>
                  </a:lnTo>
                  <a:lnTo>
                    <a:pt x="88" y="68"/>
                  </a:lnTo>
                  <a:lnTo>
                    <a:pt x="90" y="62"/>
                  </a:lnTo>
                  <a:lnTo>
                    <a:pt x="92" y="58"/>
                  </a:lnTo>
                  <a:lnTo>
                    <a:pt x="94" y="54"/>
                  </a:lnTo>
                  <a:lnTo>
                    <a:pt x="92" y="52"/>
                  </a:lnTo>
                  <a:lnTo>
                    <a:pt x="86" y="48"/>
                  </a:lnTo>
                  <a:lnTo>
                    <a:pt x="86" y="46"/>
                  </a:lnTo>
                  <a:lnTo>
                    <a:pt x="84" y="44"/>
                  </a:lnTo>
                  <a:lnTo>
                    <a:pt x="80" y="42"/>
                  </a:lnTo>
                  <a:lnTo>
                    <a:pt x="78" y="42"/>
                  </a:lnTo>
                  <a:lnTo>
                    <a:pt x="76" y="36"/>
                  </a:lnTo>
                  <a:lnTo>
                    <a:pt x="74" y="34"/>
                  </a:lnTo>
                  <a:lnTo>
                    <a:pt x="76" y="30"/>
                  </a:lnTo>
                  <a:lnTo>
                    <a:pt x="76" y="26"/>
                  </a:lnTo>
                  <a:lnTo>
                    <a:pt x="74" y="26"/>
                  </a:lnTo>
                  <a:lnTo>
                    <a:pt x="76" y="24"/>
                  </a:lnTo>
                  <a:lnTo>
                    <a:pt x="80" y="24"/>
                  </a:lnTo>
                  <a:lnTo>
                    <a:pt x="78" y="18"/>
                  </a:lnTo>
                  <a:lnTo>
                    <a:pt x="82" y="14"/>
                  </a:lnTo>
                  <a:lnTo>
                    <a:pt x="82" y="12"/>
                  </a:lnTo>
                  <a:lnTo>
                    <a:pt x="78" y="10"/>
                  </a:lnTo>
                  <a:lnTo>
                    <a:pt x="78" y="8"/>
                  </a:lnTo>
                  <a:lnTo>
                    <a:pt x="74" y="6"/>
                  </a:lnTo>
                  <a:lnTo>
                    <a:pt x="72" y="6"/>
                  </a:lnTo>
                  <a:lnTo>
                    <a:pt x="70" y="4"/>
                  </a:lnTo>
                  <a:lnTo>
                    <a:pt x="66" y="0"/>
                  </a:lnTo>
                  <a:lnTo>
                    <a:pt x="64" y="0"/>
                  </a:lnTo>
                  <a:lnTo>
                    <a:pt x="60" y="0"/>
                  </a:lnTo>
                  <a:lnTo>
                    <a:pt x="58" y="2"/>
                  </a:lnTo>
                  <a:lnTo>
                    <a:pt x="58" y="2"/>
                  </a:lnTo>
                  <a:lnTo>
                    <a:pt x="56" y="2"/>
                  </a:lnTo>
                  <a:lnTo>
                    <a:pt x="52" y="2"/>
                  </a:lnTo>
                  <a:lnTo>
                    <a:pt x="50" y="4"/>
                  </a:lnTo>
                  <a:lnTo>
                    <a:pt x="50" y="6"/>
                  </a:lnTo>
                  <a:lnTo>
                    <a:pt x="48" y="8"/>
                  </a:lnTo>
                  <a:lnTo>
                    <a:pt x="46" y="8"/>
                  </a:lnTo>
                  <a:lnTo>
                    <a:pt x="48" y="10"/>
                  </a:lnTo>
                  <a:lnTo>
                    <a:pt x="48" y="12"/>
                  </a:lnTo>
                  <a:lnTo>
                    <a:pt x="46" y="18"/>
                  </a:lnTo>
                  <a:lnTo>
                    <a:pt x="48" y="22"/>
                  </a:lnTo>
                  <a:lnTo>
                    <a:pt x="48" y="24"/>
                  </a:lnTo>
                  <a:lnTo>
                    <a:pt x="48" y="26"/>
                  </a:lnTo>
                  <a:lnTo>
                    <a:pt x="46" y="28"/>
                  </a:lnTo>
                  <a:lnTo>
                    <a:pt x="44" y="28"/>
                  </a:lnTo>
                  <a:lnTo>
                    <a:pt x="42" y="28"/>
                  </a:lnTo>
                  <a:lnTo>
                    <a:pt x="40" y="30"/>
                  </a:lnTo>
                  <a:lnTo>
                    <a:pt x="38" y="32"/>
                  </a:lnTo>
                  <a:lnTo>
                    <a:pt x="36" y="32"/>
                  </a:lnTo>
                  <a:lnTo>
                    <a:pt x="32" y="30"/>
                  </a:lnTo>
                  <a:lnTo>
                    <a:pt x="30" y="30"/>
                  </a:lnTo>
                  <a:lnTo>
                    <a:pt x="28" y="32"/>
                  </a:lnTo>
                  <a:lnTo>
                    <a:pt x="24" y="34"/>
                  </a:lnTo>
                  <a:lnTo>
                    <a:pt x="18" y="34"/>
                  </a:lnTo>
                  <a:lnTo>
                    <a:pt x="16" y="32"/>
                  </a:lnTo>
                  <a:lnTo>
                    <a:pt x="14" y="30"/>
                  </a:lnTo>
                  <a:lnTo>
                    <a:pt x="12" y="28"/>
                  </a:lnTo>
                  <a:lnTo>
                    <a:pt x="8" y="22"/>
                  </a:lnTo>
                  <a:lnTo>
                    <a:pt x="6" y="20"/>
                  </a:lnTo>
                  <a:lnTo>
                    <a:pt x="2" y="20"/>
                  </a:lnTo>
                  <a:lnTo>
                    <a:pt x="2" y="20"/>
                  </a:lnTo>
                  <a:lnTo>
                    <a:pt x="2" y="24"/>
                  </a:lnTo>
                  <a:lnTo>
                    <a:pt x="2" y="26"/>
                  </a:lnTo>
                  <a:lnTo>
                    <a:pt x="0" y="26"/>
                  </a:lnTo>
                  <a:lnTo>
                    <a:pt x="0" y="26"/>
                  </a:lnTo>
                  <a:lnTo>
                    <a:pt x="0" y="26"/>
                  </a:lnTo>
                  <a:lnTo>
                    <a:pt x="2" y="28"/>
                  </a:lnTo>
                  <a:lnTo>
                    <a:pt x="4" y="30"/>
                  </a:lnTo>
                  <a:lnTo>
                    <a:pt x="8" y="34"/>
                  </a:lnTo>
                  <a:lnTo>
                    <a:pt x="12" y="38"/>
                  </a:lnTo>
                  <a:lnTo>
                    <a:pt x="16" y="38"/>
                  </a:lnTo>
                  <a:lnTo>
                    <a:pt x="18" y="38"/>
                  </a:lnTo>
                  <a:lnTo>
                    <a:pt x="20" y="40"/>
                  </a:lnTo>
                  <a:lnTo>
                    <a:pt x="22" y="42"/>
                  </a:lnTo>
                  <a:lnTo>
                    <a:pt x="24" y="44"/>
                  </a:lnTo>
                  <a:lnTo>
                    <a:pt x="24" y="44"/>
                  </a:lnTo>
                  <a:lnTo>
                    <a:pt x="26" y="44"/>
                  </a:lnTo>
                  <a:lnTo>
                    <a:pt x="28" y="48"/>
                  </a:lnTo>
                  <a:lnTo>
                    <a:pt x="30" y="48"/>
                  </a:lnTo>
                  <a:lnTo>
                    <a:pt x="30" y="48"/>
                  </a:lnTo>
                  <a:lnTo>
                    <a:pt x="30" y="52"/>
                  </a:lnTo>
                  <a:lnTo>
                    <a:pt x="30" y="56"/>
                  </a:lnTo>
                  <a:lnTo>
                    <a:pt x="30" y="58"/>
                  </a:lnTo>
                  <a:lnTo>
                    <a:pt x="30" y="60"/>
                  </a:lnTo>
                  <a:lnTo>
                    <a:pt x="32" y="60"/>
                  </a:lnTo>
                  <a:lnTo>
                    <a:pt x="34" y="64"/>
                  </a:lnTo>
                  <a:lnTo>
                    <a:pt x="32" y="66"/>
                  </a:lnTo>
                  <a:lnTo>
                    <a:pt x="32" y="68"/>
                  </a:lnTo>
                  <a:lnTo>
                    <a:pt x="34" y="70"/>
                  </a:lnTo>
                  <a:lnTo>
                    <a:pt x="34" y="76"/>
                  </a:lnTo>
                  <a:lnTo>
                    <a:pt x="34" y="76"/>
                  </a:lnTo>
                  <a:lnTo>
                    <a:pt x="34" y="78"/>
                  </a:lnTo>
                  <a:lnTo>
                    <a:pt x="34" y="84"/>
                  </a:lnTo>
                  <a:lnTo>
                    <a:pt x="34" y="86"/>
                  </a:lnTo>
                  <a:lnTo>
                    <a:pt x="36" y="90"/>
                  </a:lnTo>
                  <a:lnTo>
                    <a:pt x="38" y="90"/>
                  </a:lnTo>
                  <a:lnTo>
                    <a:pt x="40" y="94"/>
                  </a:lnTo>
                  <a:lnTo>
                    <a:pt x="40" y="96"/>
                  </a:lnTo>
                  <a:lnTo>
                    <a:pt x="40" y="98"/>
                  </a:lnTo>
                  <a:lnTo>
                    <a:pt x="42" y="100"/>
                  </a:lnTo>
                  <a:lnTo>
                    <a:pt x="44" y="100"/>
                  </a:lnTo>
                  <a:lnTo>
                    <a:pt x="46" y="102"/>
                  </a:lnTo>
                  <a:lnTo>
                    <a:pt x="50" y="102"/>
                  </a:lnTo>
                  <a:lnTo>
                    <a:pt x="54" y="104"/>
                  </a:lnTo>
                  <a:lnTo>
                    <a:pt x="52" y="106"/>
                  </a:lnTo>
                  <a:lnTo>
                    <a:pt x="54" y="108"/>
                  </a:lnTo>
                  <a:lnTo>
                    <a:pt x="54" y="112"/>
                  </a:lnTo>
                  <a:lnTo>
                    <a:pt x="52" y="112"/>
                  </a:lnTo>
                  <a:lnTo>
                    <a:pt x="56" y="116"/>
                  </a:lnTo>
                  <a:lnTo>
                    <a:pt x="54" y="114"/>
                  </a:lnTo>
                  <a:lnTo>
                    <a:pt x="52" y="116"/>
                  </a:lnTo>
                  <a:lnTo>
                    <a:pt x="56" y="118"/>
                  </a:lnTo>
                  <a:lnTo>
                    <a:pt x="56" y="118"/>
                  </a:lnTo>
                  <a:lnTo>
                    <a:pt x="52" y="118"/>
                  </a:lnTo>
                  <a:lnTo>
                    <a:pt x="50" y="118"/>
                  </a:lnTo>
                  <a:lnTo>
                    <a:pt x="46" y="120"/>
                  </a:lnTo>
                  <a:lnTo>
                    <a:pt x="46" y="122"/>
                  </a:lnTo>
                  <a:lnTo>
                    <a:pt x="44" y="124"/>
                  </a:lnTo>
                  <a:lnTo>
                    <a:pt x="44" y="124"/>
                  </a:lnTo>
                  <a:lnTo>
                    <a:pt x="44" y="126"/>
                  </a:lnTo>
                  <a:lnTo>
                    <a:pt x="38" y="130"/>
                  </a:lnTo>
                  <a:lnTo>
                    <a:pt x="38" y="134"/>
                  </a:lnTo>
                  <a:lnTo>
                    <a:pt x="38" y="134"/>
                  </a:lnTo>
                  <a:lnTo>
                    <a:pt x="38" y="132"/>
                  </a:lnTo>
                  <a:lnTo>
                    <a:pt x="36" y="134"/>
                  </a:lnTo>
                  <a:lnTo>
                    <a:pt x="36" y="136"/>
                  </a:lnTo>
                  <a:lnTo>
                    <a:pt x="36" y="138"/>
                  </a:lnTo>
                  <a:lnTo>
                    <a:pt x="34" y="138"/>
                  </a:lnTo>
                  <a:lnTo>
                    <a:pt x="32" y="140"/>
                  </a:lnTo>
                  <a:lnTo>
                    <a:pt x="32" y="144"/>
                  </a:lnTo>
                  <a:lnTo>
                    <a:pt x="34" y="144"/>
                  </a:lnTo>
                  <a:lnTo>
                    <a:pt x="32" y="144"/>
                  </a:lnTo>
                  <a:lnTo>
                    <a:pt x="30" y="142"/>
                  </a:lnTo>
                  <a:lnTo>
                    <a:pt x="30" y="142"/>
                  </a:lnTo>
                  <a:lnTo>
                    <a:pt x="28" y="146"/>
                  </a:lnTo>
                  <a:lnTo>
                    <a:pt x="28" y="146"/>
                  </a:lnTo>
                  <a:lnTo>
                    <a:pt x="26" y="146"/>
                  </a:lnTo>
                  <a:lnTo>
                    <a:pt x="26" y="146"/>
                  </a:lnTo>
                  <a:lnTo>
                    <a:pt x="28" y="148"/>
                  </a:lnTo>
                  <a:lnTo>
                    <a:pt x="28" y="150"/>
                  </a:lnTo>
                  <a:lnTo>
                    <a:pt x="26" y="152"/>
                  </a:lnTo>
                  <a:lnTo>
                    <a:pt x="26" y="152"/>
                  </a:lnTo>
                  <a:lnTo>
                    <a:pt x="24" y="154"/>
                  </a:lnTo>
                  <a:lnTo>
                    <a:pt x="22" y="152"/>
                  </a:lnTo>
                  <a:lnTo>
                    <a:pt x="22" y="152"/>
                  </a:lnTo>
                  <a:lnTo>
                    <a:pt x="20" y="152"/>
                  </a:lnTo>
                  <a:lnTo>
                    <a:pt x="18" y="152"/>
                  </a:lnTo>
                  <a:lnTo>
                    <a:pt x="20" y="154"/>
                  </a:lnTo>
                  <a:lnTo>
                    <a:pt x="18" y="156"/>
                  </a:lnTo>
                  <a:lnTo>
                    <a:pt x="18" y="158"/>
                  </a:lnTo>
                  <a:lnTo>
                    <a:pt x="18" y="160"/>
                  </a:lnTo>
                  <a:lnTo>
                    <a:pt x="16" y="160"/>
                  </a:lnTo>
                  <a:lnTo>
                    <a:pt x="16" y="162"/>
                  </a:lnTo>
                  <a:lnTo>
                    <a:pt x="16" y="166"/>
                  </a:lnTo>
                  <a:lnTo>
                    <a:pt x="16" y="166"/>
                  </a:lnTo>
                  <a:lnTo>
                    <a:pt x="16" y="168"/>
                  </a:lnTo>
                  <a:lnTo>
                    <a:pt x="16" y="170"/>
                  </a:lnTo>
                  <a:lnTo>
                    <a:pt x="18" y="168"/>
                  </a:lnTo>
                  <a:lnTo>
                    <a:pt x="20" y="170"/>
                  </a:lnTo>
                  <a:lnTo>
                    <a:pt x="20" y="174"/>
                  </a:lnTo>
                  <a:lnTo>
                    <a:pt x="18" y="174"/>
                  </a:lnTo>
                  <a:lnTo>
                    <a:pt x="20" y="176"/>
                  </a:lnTo>
                  <a:lnTo>
                    <a:pt x="18" y="178"/>
                  </a:lnTo>
                  <a:lnTo>
                    <a:pt x="22" y="182"/>
                  </a:lnTo>
                  <a:lnTo>
                    <a:pt x="22" y="182"/>
                  </a:lnTo>
                  <a:lnTo>
                    <a:pt x="22" y="184"/>
                  </a:lnTo>
                  <a:lnTo>
                    <a:pt x="24" y="188"/>
                  </a:lnTo>
                  <a:lnTo>
                    <a:pt x="22" y="188"/>
                  </a:lnTo>
                  <a:lnTo>
                    <a:pt x="22" y="192"/>
                  </a:lnTo>
                  <a:lnTo>
                    <a:pt x="22" y="194"/>
                  </a:lnTo>
                  <a:lnTo>
                    <a:pt x="22" y="198"/>
                  </a:lnTo>
                  <a:lnTo>
                    <a:pt x="22" y="200"/>
                  </a:lnTo>
                  <a:lnTo>
                    <a:pt x="22" y="202"/>
                  </a:lnTo>
                  <a:lnTo>
                    <a:pt x="22" y="204"/>
                  </a:lnTo>
                  <a:lnTo>
                    <a:pt x="22" y="206"/>
                  </a:lnTo>
                  <a:lnTo>
                    <a:pt x="26" y="204"/>
                  </a:lnTo>
                  <a:lnTo>
                    <a:pt x="26" y="206"/>
                  </a:lnTo>
                  <a:lnTo>
                    <a:pt x="28" y="204"/>
                  </a:lnTo>
                  <a:lnTo>
                    <a:pt x="30" y="206"/>
                  </a:lnTo>
                  <a:lnTo>
                    <a:pt x="32" y="206"/>
                  </a:lnTo>
                  <a:lnTo>
                    <a:pt x="34" y="208"/>
                  </a:lnTo>
                  <a:lnTo>
                    <a:pt x="38" y="208"/>
                  </a:lnTo>
                  <a:lnTo>
                    <a:pt x="38" y="208"/>
                  </a:lnTo>
                  <a:lnTo>
                    <a:pt x="38" y="210"/>
                  </a:lnTo>
                  <a:lnTo>
                    <a:pt x="38" y="210"/>
                  </a:lnTo>
                  <a:lnTo>
                    <a:pt x="42" y="208"/>
                  </a:lnTo>
                  <a:lnTo>
                    <a:pt x="42" y="210"/>
                  </a:lnTo>
                  <a:lnTo>
                    <a:pt x="40" y="212"/>
                  </a:lnTo>
                  <a:lnTo>
                    <a:pt x="44" y="216"/>
                  </a:lnTo>
                  <a:lnTo>
                    <a:pt x="44" y="218"/>
                  </a:lnTo>
                  <a:lnTo>
                    <a:pt x="42" y="220"/>
                  </a:lnTo>
                  <a:lnTo>
                    <a:pt x="44" y="220"/>
                  </a:lnTo>
                  <a:lnTo>
                    <a:pt x="44" y="216"/>
                  </a:lnTo>
                  <a:lnTo>
                    <a:pt x="46" y="216"/>
                  </a:lnTo>
                  <a:lnTo>
                    <a:pt x="46" y="218"/>
                  </a:lnTo>
                  <a:lnTo>
                    <a:pt x="48" y="216"/>
                  </a:lnTo>
                  <a:lnTo>
                    <a:pt x="50" y="216"/>
                  </a:lnTo>
                  <a:lnTo>
                    <a:pt x="54" y="214"/>
                  </a:lnTo>
                  <a:lnTo>
                    <a:pt x="58" y="214"/>
                  </a:lnTo>
                  <a:lnTo>
                    <a:pt x="62" y="210"/>
                  </a:lnTo>
                  <a:lnTo>
                    <a:pt x="62" y="208"/>
                  </a:lnTo>
                  <a:lnTo>
                    <a:pt x="64" y="210"/>
                  </a:lnTo>
                  <a:lnTo>
                    <a:pt x="68" y="210"/>
                  </a:lnTo>
                  <a:lnTo>
                    <a:pt x="70" y="206"/>
                  </a:lnTo>
                  <a:lnTo>
                    <a:pt x="70" y="208"/>
                  </a:lnTo>
                  <a:lnTo>
                    <a:pt x="68" y="210"/>
                  </a:lnTo>
                  <a:lnTo>
                    <a:pt x="70" y="210"/>
                  </a:lnTo>
                  <a:lnTo>
                    <a:pt x="72" y="208"/>
                  </a:lnTo>
                  <a:lnTo>
                    <a:pt x="72" y="208"/>
                  </a:lnTo>
                  <a:lnTo>
                    <a:pt x="72" y="206"/>
                  </a:lnTo>
                  <a:lnTo>
                    <a:pt x="72" y="204"/>
                  </a:lnTo>
                  <a:lnTo>
                    <a:pt x="74" y="206"/>
                  </a:lnTo>
                  <a:lnTo>
                    <a:pt x="74" y="206"/>
                  </a:lnTo>
                  <a:lnTo>
                    <a:pt x="76" y="204"/>
                  </a:lnTo>
                  <a:lnTo>
                    <a:pt x="76" y="208"/>
                  </a:lnTo>
                  <a:lnTo>
                    <a:pt x="78" y="208"/>
                  </a:lnTo>
                  <a:lnTo>
                    <a:pt x="78" y="206"/>
                  </a:lnTo>
                  <a:lnTo>
                    <a:pt x="80" y="206"/>
                  </a:lnTo>
                  <a:lnTo>
                    <a:pt x="80" y="208"/>
                  </a:lnTo>
                  <a:lnTo>
                    <a:pt x="82" y="206"/>
                  </a:lnTo>
                  <a:lnTo>
                    <a:pt x="86" y="204"/>
                  </a:lnTo>
                  <a:lnTo>
                    <a:pt x="86" y="206"/>
                  </a:lnTo>
                  <a:lnTo>
                    <a:pt x="90" y="206"/>
                  </a:lnTo>
                  <a:lnTo>
                    <a:pt x="92" y="204"/>
                  </a:lnTo>
                  <a:lnTo>
                    <a:pt x="90" y="204"/>
                  </a:lnTo>
                  <a:lnTo>
                    <a:pt x="92" y="202"/>
                  </a:lnTo>
                  <a:lnTo>
                    <a:pt x="92" y="204"/>
                  </a:lnTo>
                  <a:lnTo>
                    <a:pt x="92" y="206"/>
                  </a:lnTo>
                  <a:lnTo>
                    <a:pt x="96" y="206"/>
                  </a:lnTo>
                  <a:lnTo>
                    <a:pt x="96" y="206"/>
                  </a:lnTo>
                  <a:lnTo>
                    <a:pt x="96" y="204"/>
                  </a:lnTo>
                  <a:lnTo>
                    <a:pt x="96" y="204"/>
                  </a:lnTo>
                  <a:close/>
                  <a:moveTo>
                    <a:pt x="50" y="114"/>
                  </a:moveTo>
                  <a:lnTo>
                    <a:pt x="50" y="116"/>
                  </a:lnTo>
                  <a:lnTo>
                    <a:pt x="48" y="116"/>
                  </a:lnTo>
                  <a:lnTo>
                    <a:pt x="46" y="112"/>
                  </a:lnTo>
                  <a:lnTo>
                    <a:pt x="48" y="112"/>
                  </a:lnTo>
                  <a:lnTo>
                    <a:pt x="52" y="112"/>
                  </a:lnTo>
                  <a:lnTo>
                    <a:pt x="52" y="112"/>
                  </a:lnTo>
                  <a:lnTo>
                    <a:pt x="50" y="112"/>
                  </a:lnTo>
                  <a:lnTo>
                    <a:pt x="50" y="114"/>
                  </a:lnTo>
                  <a:close/>
                  <a:moveTo>
                    <a:pt x="16" y="150"/>
                  </a:moveTo>
                  <a:lnTo>
                    <a:pt x="16" y="148"/>
                  </a:lnTo>
                  <a:lnTo>
                    <a:pt x="18" y="148"/>
                  </a:lnTo>
                  <a:lnTo>
                    <a:pt x="16" y="150"/>
                  </a:lnTo>
                  <a:lnTo>
                    <a:pt x="16" y="150"/>
                  </a:lnTo>
                  <a:close/>
                  <a:moveTo>
                    <a:pt x="16" y="150"/>
                  </a:moveTo>
                  <a:lnTo>
                    <a:pt x="16" y="152"/>
                  </a:lnTo>
                  <a:lnTo>
                    <a:pt x="18" y="152"/>
                  </a:lnTo>
                  <a:lnTo>
                    <a:pt x="18" y="152"/>
                  </a:lnTo>
                  <a:lnTo>
                    <a:pt x="16" y="154"/>
                  </a:lnTo>
                  <a:lnTo>
                    <a:pt x="14" y="152"/>
                  </a:lnTo>
                  <a:lnTo>
                    <a:pt x="16" y="150"/>
                  </a:lnTo>
                  <a:close/>
                  <a:moveTo>
                    <a:pt x="40" y="216"/>
                  </a:moveTo>
                  <a:lnTo>
                    <a:pt x="40" y="216"/>
                  </a:lnTo>
                  <a:lnTo>
                    <a:pt x="40" y="218"/>
                  </a:lnTo>
                  <a:lnTo>
                    <a:pt x="38" y="216"/>
                  </a:lnTo>
                  <a:lnTo>
                    <a:pt x="40" y="216"/>
                  </a:lnTo>
                  <a:lnTo>
                    <a:pt x="40" y="216"/>
                  </a:lnTo>
                  <a:close/>
                  <a:moveTo>
                    <a:pt x="38" y="212"/>
                  </a:moveTo>
                  <a:lnTo>
                    <a:pt x="38" y="214"/>
                  </a:lnTo>
                  <a:lnTo>
                    <a:pt x="38" y="214"/>
                  </a:lnTo>
                  <a:lnTo>
                    <a:pt x="38" y="212"/>
                  </a:lnTo>
                  <a:close/>
                  <a:moveTo>
                    <a:pt x="32" y="210"/>
                  </a:moveTo>
                  <a:lnTo>
                    <a:pt x="36" y="210"/>
                  </a:lnTo>
                  <a:lnTo>
                    <a:pt x="36" y="210"/>
                  </a:lnTo>
                  <a:lnTo>
                    <a:pt x="34" y="212"/>
                  </a:lnTo>
                  <a:lnTo>
                    <a:pt x="32" y="212"/>
                  </a:lnTo>
                  <a:lnTo>
                    <a:pt x="32" y="210"/>
                  </a:lnTo>
                  <a:close/>
                  <a:moveTo>
                    <a:pt x="28" y="206"/>
                  </a:moveTo>
                  <a:lnTo>
                    <a:pt x="30" y="208"/>
                  </a:lnTo>
                  <a:lnTo>
                    <a:pt x="28" y="208"/>
                  </a:lnTo>
                  <a:lnTo>
                    <a:pt x="28" y="208"/>
                  </a:lnTo>
                  <a:lnTo>
                    <a:pt x="28" y="206"/>
                  </a:lnTo>
                  <a:close/>
                  <a:moveTo>
                    <a:pt x="22" y="208"/>
                  </a:moveTo>
                  <a:lnTo>
                    <a:pt x="24" y="208"/>
                  </a:lnTo>
                  <a:lnTo>
                    <a:pt x="22" y="208"/>
                  </a:lnTo>
                  <a:lnTo>
                    <a:pt x="22" y="208"/>
                  </a:lnTo>
                  <a:lnTo>
                    <a:pt x="22" y="208"/>
                  </a:lnTo>
                  <a:lnTo>
                    <a:pt x="22" y="208"/>
                  </a:lnTo>
                  <a:close/>
                  <a:moveTo>
                    <a:pt x="6" y="210"/>
                  </a:moveTo>
                  <a:lnTo>
                    <a:pt x="8" y="212"/>
                  </a:lnTo>
                  <a:lnTo>
                    <a:pt x="10" y="210"/>
                  </a:lnTo>
                  <a:lnTo>
                    <a:pt x="6" y="208"/>
                  </a:lnTo>
                  <a:lnTo>
                    <a:pt x="8" y="208"/>
                  </a:lnTo>
                  <a:lnTo>
                    <a:pt x="8" y="208"/>
                  </a:lnTo>
                  <a:lnTo>
                    <a:pt x="12" y="210"/>
                  </a:lnTo>
                  <a:lnTo>
                    <a:pt x="12" y="212"/>
                  </a:lnTo>
                  <a:lnTo>
                    <a:pt x="10" y="212"/>
                  </a:lnTo>
                  <a:lnTo>
                    <a:pt x="10" y="212"/>
                  </a:lnTo>
                  <a:lnTo>
                    <a:pt x="10" y="214"/>
                  </a:lnTo>
                  <a:lnTo>
                    <a:pt x="12" y="214"/>
                  </a:lnTo>
                  <a:lnTo>
                    <a:pt x="14" y="216"/>
                  </a:lnTo>
                  <a:lnTo>
                    <a:pt x="12" y="218"/>
                  </a:lnTo>
                  <a:lnTo>
                    <a:pt x="10" y="216"/>
                  </a:lnTo>
                  <a:lnTo>
                    <a:pt x="8" y="214"/>
                  </a:lnTo>
                  <a:lnTo>
                    <a:pt x="6" y="212"/>
                  </a:lnTo>
                  <a:lnTo>
                    <a:pt x="4" y="212"/>
                  </a:lnTo>
                  <a:lnTo>
                    <a:pt x="6" y="21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8" name="Faroe Islands">
              <a:extLst>
                <a:ext uri="{FF2B5EF4-FFF2-40B4-BE49-F238E27FC236}">
                  <a16:creationId xmlns:a16="http://schemas.microsoft.com/office/drawing/2014/main" id="{9F4565F2-EB3A-4CF0-B1B7-0F0ABF5D83B6}"/>
                </a:ext>
              </a:extLst>
            </p:cNvPr>
            <p:cNvSpPr>
              <a:spLocks noEditPoints="1"/>
            </p:cNvSpPr>
            <p:nvPr/>
          </p:nvSpPr>
          <p:spPr bwMode="auto">
            <a:xfrm>
              <a:off x="5766816" y="2710474"/>
              <a:ext cx="15311" cy="38277"/>
            </a:xfrm>
            <a:custGeom>
              <a:avLst/>
              <a:gdLst>
                <a:gd name="T0" fmla="*/ 4 w 8"/>
                <a:gd name="T1" fmla="*/ 14 h 20"/>
                <a:gd name="T2" fmla="*/ 6 w 8"/>
                <a:gd name="T3" fmla="*/ 20 h 20"/>
                <a:gd name="T4" fmla="*/ 6 w 8"/>
                <a:gd name="T5" fmla="*/ 16 h 20"/>
                <a:gd name="T6" fmla="*/ 6 w 8"/>
                <a:gd name="T7" fmla="*/ 16 h 20"/>
                <a:gd name="T8" fmla="*/ 4 w 8"/>
                <a:gd name="T9" fmla="*/ 14 h 20"/>
                <a:gd name="T10" fmla="*/ 6 w 8"/>
                <a:gd name="T11" fmla="*/ 8 h 20"/>
                <a:gd name="T12" fmla="*/ 4 w 8"/>
                <a:gd name="T13" fmla="*/ 10 h 20"/>
                <a:gd name="T14" fmla="*/ 6 w 8"/>
                <a:gd name="T15" fmla="*/ 12 h 20"/>
                <a:gd name="T16" fmla="*/ 6 w 8"/>
                <a:gd name="T17" fmla="*/ 10 h 20"/>
                <a:gd name="T18" fmla="*/ 6 w 8"/>
                <a:gd name="T19" fmla="*/ 8 h 20"/>
                <a:gd name="T20" fmla="*/ 0 w 8"/>
                <a:gd name="T21" fmla="*/ 2 h 20"/>
                <a:gd name="T22" fmla="*/ 0 w 8"/>
                <a:gd name="T23" fmla="*/ 4 h 20"/>
                <a:gd name="T24" fmla="*/ 2 w 8"/>
                <a:gd name="T25" fmla="*/ 4 h 20"/>
                <a:gd name="T26" fmla="*/ 0 w 8"/>
                <a:gd name="T27" fmla="*/ 2 h 20"/>
                <a:gd name="T28" fmla="*/ 8 w 8"/>
                <a:gd name="T29" fmla="*/ 0 h 20"/>
                <a:gd name="T30" fmla="*/ 8 w 8"/>
                <a:gd name="T31" fmla="*/ 0 h 20"/>
                <a:gd name="T32" fmla="*/ 8 w 8"/>
                <a:gd name="T33" fmla="*/ 0 h 20"/>
                <a:gd name="T34" fmla="*/ 8 w 8"/>
                <a:gd name="T35" fmla="*/ 0 h 20"/>
                <a:gd name="T36" fmla="*/ 4 w 8"/>
                <a:gd name="T37" fmla="*/ 0 h 20"/>
                <a:gd name="T38" fmla="*/ 6 w 8"/>
                <a:gd name="T39" fmla="*/ 0 h 20"/>
                <a:gd name="T40" fmla="*/ 6 w 8"/>
                <a:gd name="T41" fmla="*/ 0 h 20"/>
                <a:gd name="T42" fmla="*/ 8 w 8"/>
                <a:gd name="T43" fmla="*/ 4 h 20"/>
                <a:gd name="T44" fmla="*/ 6 w 8"/>
                <a:gd name="T45" fmla="*/ 2 h 20"/>
                <a:gd name="T46" fmla="*/ 4 w 8"/>
                <a:gd name="T47" fmla="*/ 0 h 20"/>
                <a:gd name="T48" fmla="*/ 2 w 8"/>
                <a:gd name="T49" fmla="*/ 0 h 20"/>
                <a:gd name="T50" fmla="*/ 6 w 8"/>
                <a:gd name="T51" fmla="*/ 6 h 20"/>
                <a:gd name="T52" fmla="*/ 8 w 8"/>
                <a:gd name="T53" fmla="*/ 6 h 20"/>
                <a:gd name="T54" fmla="*/ 6 w 8"/>
                <a:gd name="T55" fmla="*/ 6 h 20"/>
                <a:gd name="T56" fmla="*/ 2 w 8"/>
                <a:gd name="T57" fmla="*/ 4 h 20"/>
                <a:gd name="T58" fmla="*/ 2 w 8"/>
                <a:gd name="T59" fmla="*/ 0 h 20"/>
                <a:gd name="T60" fmla="*/ 2 w 8"/>
                <a:gd name="T6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20">
                  <a:moveTo>
                    <a:pt x="4" y="14"/>
                  </a:moveTo>
                  <a:lnTo>
                    <a:pt x="6" y="20"/>
                  </a:lnTo>
                  <a:lnTo>
                    <a:pt x="6" y="16"/>
                  </a:lnTo>
                  <a:lnTo>
                    <a:pt x="6" y="16"/>
                  </a:lnTo>
                  <a:lnTo>
                    <a:pt x="4" y="14"/>
                  </a:lnTo>
                  <a:close/>
                  <a:moveTo>
                    <a:pt x="6" y="8"/>
                  </a:moveTo>
                  <a:lnTo>
                    <a:pt x="4" y="10"/>
                  </a:lnTo>
                  <a:lnTo>
                    <a:pt x="6" y="12"/>
                  </a:lnTo>
                  <a:lnTo>
                    <a:pt x="6" y="10"/>
                  </a:lnTo>
                  <a:lnTo>
                    <a:pt x="6" y="8"/>
                  </a:lnTo>
                  <a:close/>
                  <a:moveTo>
                    <a:pt x="0" y="2"/>
                  </a:moveTo>
                  <a:lnTo>
                    <a:pt x="0" y="4"/>
                  </a:lnTo>
                  <a:lnTo>
                    <a:pt x="2" y="4"/>
                  </a:lnTo>
                  <a:lnTo>
                    <a:pt x="0" y="2"/>
                  </a:lnTo>
                  <a:close/>
                  <a:moveTo>
                    <a:pt x="8" y="0"/>
                  </a:moveTo>
                  <a:lnTo>
                    <a:pt x="8" y="0"/>
                  </a:lnTo>
                  <a:lnTo>
                    <a:pt x="8" y="0"/>
                  </a:lnTo>
                  <a:lnTo>
                    <a:pt x="8" y="0"/>
                  </a:lnTo>
                  <a:close/>
                  <a:moveTo>
                    <a:pt x="4" y="0"/>
                  </a:moveTo>
                  <a:lnTo>
                    <a:pt x="6" y="0"/>
                  </a:lnTo>
                  <a:lnTo>
                    <a:pt x="6" y="0"/>
                  </a:lnTo>
                  <a:lnTo>
                    <a:pt x="8" y="4"/>
                  </a:lnTo>
                  <a:lnTo>
                    <a:pt x="6" y="2"/>
                  </a:lnTo>
                  <a:lnTo>
                    <a:pt x="4" y="0"/>
                  </a:lnTo>
                  <a:close/>
                  <a:moveTo>
                    <a:pt x="2" y="0"/>
                  </a:moveTo>
                  <a:lnTo>
                    <a:pt x="6" y="6"/>
                  </a:lnTo>
                  <a:lnTo>
                    <a:pt x="8" y="6"/>
                  </a:lnTo>
                  <a:lnTo>
                    <a:pt x="6" y="6"/>
                  </a:lnTo>
                  <a:lnTo>
                    <a:pt x="2" y="4"/>
                  </a:lnTo>
                  <a:lnTo>
                    <a:pt x="2" y="0"/>
                  </a:lnTo>
                  <a:lnTo>
                    <a:pt x="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49" name="Ethiopia">
              <a:extLst>
                <a:ext uri="{FF2B5EF4-FFF2-40B4-BE49-F238E27FC236}">
                  <a16:creationId xmlns:a16="http://schemas.microsoft.com/office/drawing/2014/main" id="{D6657F01-C399-4F1B-BC36-127F89CA5B30}"/>
                </a:ext>
              </a:extLst>
            </p:cNvPr>
            <p:cNvSpPr>
              <a:spLocks/>
            </p:cNvSpPr>
            <p:nvPr/>
          </p:nvSpPr>
          <p:spPr bwMode="auto">
            <a:xfrm>
              <a:off x="6693125" y="4065487"/>
              <a:ext cx="359806" cy="275596"/>
            </a:xfrm>
            <a:custGeom>
              <a:avLst/>
              <a:gdLst>
                <a:gd name="T0" fmla="*/ 28 w 188"/>
                <a:gd name="T1" fmla="*/ 114 h 144"/>
                <a:gd name="T2" fmla="*/ 24 w 188"/>
                <a:gd name="T3" fmla="*/ 106 h 144"/>
                <a:gd name="T4" fmla="*/ 18 w 188"/>
                <a:gd name="T5" fmla="*/ 102 h 144"/>
                <a:gd name="T6" fmla="*/ 14 w 188"/>
                <a:gd name="T7" fmla="*/ 96 h 144"/>
                <a:gd name="T8" fmla="*/ 10 w 188"/>
                <a:gd name="T9" fmla="*/ 92 h 144"/>
                <a:gd name="T10" fmla="*/ 2 w 188"/>
                <a:gd name="T11" fmla="*/ 90 h 144"/>
                <a:gd name="T12" fmla="*/ 4 w 188"/>
                <a:gd name="T13" fmla="*/ 84 h 144"/>
                <a:gd name="T14" fmla="*/ 10 w 188"/>
                <a:gd name="T15" fmla="*/ 82 h 144"/>
                <a:gd name="T16" fmla="*/ 14 w 188"/>
                <a:gd name="T17" fmla="*/ 82 h 144"/>
                <a:gd name="T18" fmla="*/ 14 w 188"/>
                <a:gd name="T19" fmla="*/ 70 h 144"/>
                <a:gd name="T20" fmla="*/ 18 w 188"/>
                <a:gd name="T21" fmla="*/ 60 h 144"/>
                <a:gd name="T22" fmla="*/ 20 w 188"/>
                <a:gd name="T23" fmla="*/ 54 h 144"/>
                <a:gd name="T24" fmla="*/ 24 w 188"/>
                <a:gd name="T25" fmla="*/ 52 h 144"/>
                <a:gd name="T26" fmla="*/ 30 w 188"/>
                <a:gd name="T27" fmla="*/ 36 h 144"/>
                <a:gd name="T28" fmla="*/ 34 w 188"/>
                <a:gd name="T29" fmla="*/ 28 h 144"/>
                <a:gd name="T30" fmla="*/ 38 w 188"/>
                <a:gd name="T31" fmla="*/ 22 h 144"/>
                <a:gd name="T32" fmla="*/ 44 w 188"/>
                <a:gd name="T33" fmla="*/ 10 h 144"/>
                <a:gd name="T34" fmla="*/ 48 w 188"/>
                <a:gd name="T35" fmla="*/ 10 h 144"/>
                <a:gd name="T36" fmla="*/ 54 w 188"/>
                <a:gd name="T37" fmla="*/ 0 h 144"/>
                <a:gd name="T38" fmla="*/ 62 w 188"/>
                <a:gd name="T39" fmla="*/ 4 h 144"/>
                <a:gd name="T40" fmla="*/ 68 w 188"/>
                <a:gd name="T41" fmla="*/ 2 h 144"/>
                <a:gd name="T42" fmla="*/ 74 w 188"/>
                <a:gd name="T43" fmla="*/ 2 h 144"/>
                <a:gd name="T44" fmla="*/ 80 w 188"/>
                <a:gd name="T45" fmla="*/ 6 h 144"/>
                <a:gd name="T46" fmla="*/ 86 w 188"/>
                <a:gd name="T47" fmla="*/ 8 h 144"/>
                <a:gd name="T48" fmla="*/ 94 w 188"/>
                <a:gd name="T49" fmla="*/ 14 h 144"/>
                <a:gd name="T50" fmla="*/ 98 w 188"/>
                <a:gd name="T51" fmla="*/ 16 h 144"/>
                <a:gd name="T52" fmla="*/ 106 w 188"/>
                <a:gd name="T53" fmla="*/ 22 h 144"/>
                <a:gd name="T54" fmla="*/ 110 w 188"/>
                <a:gd name="T55" fmla="*/ 30 h 144"/>
                <a:gd name="T56" fmla="*/ 114 w 188"/>
                <a:gd name="T57" fmla="*/ 34 h 144"/>
                <a:gd name="T58" fmla="*/ 112 w 188"/>
                <a:gd name="T59" fmla="*/ 42 h 144"/>
                <a:gd name="T60" fmla="*/ 108 w 188"/>
                <a:gd name="T61" fmla="*/ 50 h 144"/>
                <a:gd name="T62" fmla="*/ 118 w 188"/>
                <a:gd name="T63" fmla="*/ 50 h 144"/>
                <a:gd name="T64" fmla="*/ 122 w 188"/>
                <a:gd name="T65" fmla="*/ 52 h 144"/>
                <a:gd name="T66" fmla="*/ 128 w 188"/>
                <a:gd name="T67" fmla="*/ 64 h 144"/>
                <a:gd name="T68" fmla="*/ 134 w 188"/>
                <a:gd name="T69" fmla="*/ 72 h 144"/>
                <a:gd name="T70" fmla="*/ 188 w 188"/>
                <a:gd name="T71" fmla="*/ 86 h 144"/>
                <a:gd name="T72" fmla="*/ 136 w 188"/>
                <a:gd name="T73" fmla="*/ 124 h 144"/>
                <a:gd name="T74" fmla="*/ 128 w 188"/>
                <a:gd name="T75" fmla="*/ 128 h 144"/>
                <a:gd name="T76" fmla="*/ 122 w 188"/>
                <a:gd name="T77" fmla="*/ 134 h 144"/>
                <a:gd name="T78" fmla="*/ 112 w 188"/>
                <a:gd name="T79" fmla="*/ 138 h 144"/>
                <a:gd name="T80" fmla="*/ 104 w 188"/>
                <a:gd name="T81" fmla="*/ 138 h 144"/>
                <a:gd name="T82" fmla="*/ 98 w 188"/>
                <a:gd name="T83" fmla="*/ 134 h 144"/>
                <a:gd name="T84" fmla="*/ 90 w 188"/>
                <a:gd name="T85" fmla="*/ 136 h 144"/>
                <a:gd name="T86" fmla="*/ 84 w 188"/>
                <a:gd name="T87" fmla="*/ 142 h 144"/>
                <a:gd name="T88" fmla="*/ 76 w 188"/>
                <a:gd name="T89" fmla="*/ 142 h 144"/>
                <a:gd name="T90" fmla="*/ 66 w 188"/>
                <a:gd name="T91" fmla="*/ 142 h 144"/>
                <a:gd name="T92" fmla="*/ 60 w 188"/>
                <a:gd name="T93" fmla="*/ 136 h 144"/>
                <a:gd name="T94" fmla="*/ 46 w 188"/>
                <a:gd name="T95" fmla="*/ 130 h 144"/>
                <a:gd name="T96" fmla="*/ 38 w 188"/>
                <a:gd name="T97" fmla="*/ 130 h 144"/>
                <a:gd name="T98" fmla="*/ 34 w 188"/>
                <a:gd name="T99" fmla="*/ 120 h 144"/>
                <a:gd name="T100" fmla="*/ 28 w 188"/>
                <a:gd name="T101"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8" h="144">
                  <a:moveTo>
                    <a:pt x="28" y="120"/>
                  </a:moveTo>
                  <a:lnTo>
                    <a:pt x="28" y="116"/>
                  </a:lnTo>
                  <a:lnTo>
                    <a:pt x="28" y="114"/>
                  </a:lnTo>
                  <a:lnTo>
                    <a:pt x="26" y="110"/>
                  </a:lnTo>
                  <a:lnTo>
                    <a:pt x="24" y="106"/>
                  </a:lnTo>
                  <a:lnTo>
                    <a:pt x="24" y="106"/>
                  </a:lnTo>
                  <a:lnTo>
                    <a:pt x="22" y="104"/>
                  </a:lnTo>
                  <a:lnTo>
                    <a:pt x="20" y="104"/>
                  </a:lnTo>
                  <a:lnTo>
                    <a:pt x="18" y="102"/>
                  </a:lnTo>
                  <a:lnTo>
                    <a:pt x="18" y="102"/>
                  </a:lnTo>
                  <a:lnTo>
                    <a:pt x="16" y="100"/>
                  </a:lnTo>
                  <a:lnTo>
                    <a:pt x="14" y="96"/>
                  </a:lnTo>
                  <a:lnTo>
                    <a:pt x="14" y="96"/>
                  </a:lnTo>
                  <a:lnTo>
                    <a:pt x="12" y="94"/>
                  </a:lnTo>
                  <a:lnTo>
                    <a:pt x="10" y="92"/>
                  </a:lnTo>
                  <a:lnTo>
                    <a:pt x="10" y="90"/>
                  </a:lnTo>
                  <a:lnTo>
                    <a:pt x="4" y="90"/>
                  </a:lnTo>
                  <a:lnTo>
                    <a:pt x="2" y="90"/>
                  </a:lnTo>
                  <a:lnTo>
                    <a:pt x="0" y="88"/>
                  </a:lnTo>
                  <a:lnTo>
                    <a:pt x="4" y="84"/>
                  </a:lnTo>
                  <a:lnTo>
                    <a:pt x="4" y="84"/>
                  </a:lnTo>
                  <a:lnTo>
                    <a:pt x="4" y="82"/>
                  </a:lnTo>
                  <a:lnTo>
                    <a:pt x="8" y="82"/>
                  </a:lnTo>
                  <a:lnTo>
                    <a:pt x="10" y="82"/>
                  </a:lnTo>
                  <a:lnTo>
                    <a:pt x="10" y="82"/>
                  </a:lnTo>
                  <a:lnTo>
                    <a:pt x="12" y="82"/>
                  </a:lnTo>
                  <a:lnTo>
                    <a:pt x="14" y="82"/>
                  </a:lnTo>
                  <a:lnTo>
                    <a:pt x="14" y="80"/>
                  </a:lnTo>
                  <a:lnTo>
                    <a:pt x="14" y="74"/>
                  </a:lnTo>
                  <a:lnTo>
                    <a:pt x="14" y="70"/>
                  </a:lnTo>
                  <a:lnTo>
                    <a:pt x="16" y="66"/>
                  </a:lnTo>
                  <a:lnTo>
                    <a:pt x="18" y="64"/>
                  </a:lnTo>
                  <a:lnTo>
                    <a:pt x="18" y="60"/>
                  </a:lnTo>
                  <a:lnTo>
                    <a:pt x="16" y="58"/>
                  </a:lnTo>
                  <a:lnTo>
                    <a:pt x="18" y="56"/>
                  </a:lnTo>
                  <a:lnTo>
                    <a:pt x="20" y="54"/>
                  </a:lnTo>
                  <a:lnTo>
                    <a:pt x="22" y="52"/>
                  </a:lnTo>
                  <a:lnTo>
                    <a:pt x="22" y="52"/>
                  </a:lnTo>
                  <a:lnTo>
                    <a:pt x="24" y="52"/>
                  </a:lnTo>
                  <a:lnTo>
                    <a:pt x="26" y="42"/>
                  </a:lnTo>
                  <a:lnTo>
                    <a:pt x="28" y="38"/>
                  </a:lnTo>
                  <a:lnTo>
                    <a:pt x="30" y="36"/>
                  </a:lnTo>
                  <a:lnTo>
                    <a:pt x="30" y="34"/>
                  </a:lnTo>
                  <a:lnTo>
                    <a:pt x="34" y="30"/>
                  </a:lnTo>
                  <a:lnTo>
                    <a:pt x="34" y="28"/>
                  </a:lnTo>
                  <a:lnTo>
                    <a:pt x="36" y="26"/>
                  </a:lnTo>
                  <a:lnTo>
                    <a:pt x="38" y="28"/>
                  </a:lnTo>
                  <a:lnTo>
                    <a:pt x="38" y="22"/>
                  </a:lnTo>
                  <a:lnTo>
                    <a:pt x="42" y="18"/>
                  </a:lnTo>
                  <a:lnTo>
                    <a:pt x="42" y="14"/>
                  </a:lnTo>
                  <a:lnTo>
                    <a:pt x="44" y="10"/>
                  </a:lnTo>
                  <a:lnTo>
                    <a:pt x="44" y="8"/>
                  </a:lnTo>
                  <a:lnTo>
                    <a:pt x="46" y="10"/>
                  </a:lnTo>
                  <a:lnTo>
                    <a:pt x="48" y="10"/>
                  </a:lnTo>
                  <a:lnTo>
                    <a:pt x="50" y="8"/>
                  </a:lnTo>
                  <a:lnTo>
                    <a:pt x="52" y="8"/>
                  </a:lnTo>
                  <a:lnTo>
                    <a:pt x="54" y="0"/>
                  </a:lnTo>
                  <a:lnTo>
                    <a:pt x="56" y="2"/>
                  </a:lnTo>
                  <a:lnTo>
                    <a:pt x="56" y="2"/>
                  </a:lnTo>
                  <a:lnTo>
                    <a:pt x="62" y="4"/>
                  </a:lnTo>
                  <a:lnTo>
                    <a:pt x="64" y="4"/>
                  </a:lnTo>
                  <a:lnTo>
                    <a:pt x="66" y="2"/>
                  </a:lnTo>
                  <a:lnTo>
                    <a:pt x="68" y="2"/>
                  </a:lnTo>
                  <a:lnTo>
                    <a:pt x="70" y="4"/>
                  </a:lnTo>
                  <a:lnTo>
                    <a:pt x="70" y="2"/>
                  </a:lnTo>
                  <a:lnTo>
                    <a:pt x="74" y="2"/>
                  </a:lnTo>
                  <a:lnTo>
                    <a:pt x="78" y="6"/>
                  </a:lnTo>
                  <a:lnTo>
                    <a:pt x="78" y="6"/>
                  </a:lnTo>
                  <a:lnTo>
                    <a:pt x="80" y="6"/>
                  </a:lnTo>
                  <a:lnTo>
                    <a:pt x="82" y="6"/>
                  </a:lnTo>
                  <a:lnTo>
                    <a:pt x="84" y="8"/>
                  </a:lnTo>
                  <a:lnTo>
                    <a:pt x="86" y="8"/>
                  </a:lnTo>
                  <a:lnTo>
                    <a:pt x="90" y="12"/>
                  </a:lnTo>
                  <a:lnTo>
                    <a:pt x="92" y="14"/>
                  </a:lnTo>
                  <a:lnTo>
                    <a:pt x="94" y="14"/>
                  </a:lnTo>
                  <a:lnTo>
                    <a:pt x="96" y="14"/>
                  </a:lnTo>
                  <a:lnTo>
                    <a:pt x="98" y="16"/>
                  </a:lnTo>
                  <a:lnTo>
                    <a:pt x="98" y="16"/>
                  </a:lnTo>
                  <a:lnTo>
                    <a:pt x="102" y="18"/>
                  </a:lnTo>
                  <a:lnTo>
                    <a:pt x="106" y="22"/>
                  </a:lnTo>
                  <a:lnTo>
                    <a:pt x="106" y="22"/>
                  </a:lnTo>
                  <a:lnTo>
                    <a:pt x="110" y="26"/>
                  </a:lnTo>
                  <a:lnTo>
                    <a:pt x="110" y="28"/>
                  </a:lnTo>
                  <a:lnTo>
                    <a:pt x="110" y="30"/>
                  </a:lnTo>
                  <a:lnTo>
                    <a:pt x="112" y="30"/>
                  </a:lnTo>
                  <a:lnTo>
                    <a:pt x="116" y="34"/>
                  </a:lnTo>
                  <a:lnTo>
                    <a:pt x="114" y="34"/>
                  </a:lnTo>
                  <a:lnTo>
                    <a:pt x="112" y="38"/>
                  </a:lnTo>
                  <a:lnTo>
                    <a:pt x="112" y="40"/>
                  </a:lnTo>
                  <a:lnTo>
                    <a:pt x="112" y="42"/>
                  </a:lnTo>
                  <a:lnTo>
                    <a:pt x="110" y="46"/>
                  </a:lnTo>
                  <a:lnTo>
                    <a:pt x="110" y="48"/>
                  </a:lnTo>
                  <a:lnTo>
                    <a:pt x="108" y="50"/>
                  </a:lnTo>
                  <a:lnTo>
                    <a:pt x="110" y="52"/>
                  </a:lnTo>
                  <a:lnTo>
                    <a:pt x="114" y="52"/>
                  </a:lnTo>
                  <a:lnTo>
                    <a:pt x="118" y="50"/>
                  </a:lnTo>
                  <a:lnTo>
                    <a:pt x="120" y="50"/>
                  </a:lnTo>
                  <a:lnTo>
                    <a:pt x="122" y="50"/>
                  </a:lnTo>
                  <a:lnTo>
                    <a:pt x="122" y="52"/>
                  </a:lnTo>
                  <a:lnTo>
                    <a:pt x="122" y="56"/>
                  </a:lnTo>
                  <a:lnTo>
                    <a:pt x="126" y="64"/>
                  </a:lnTo>
                  <a:lnTo>
                    <a:pt x="128" y="64"/>
                  </a:lnTo>
                  <a:lnTo>
                    <a:pt x="128" y="68"/>
                  </a:lnTo>
                  <a:lnTo>
                    <a:pt x="130" y="72"/>
                  </a:lnTo>
                  <a:lnTo>
                    <a:pt x="134" y="72"/>
                  </a:lnTo>
                  <a:lnTo>
                    <a:pt x="138" y="76"/>
                  </a:lnTo>
                  <a:lnTo>
                    <a:pt x="174" y="86"/>
                  </a:lnTo>
                  <a:lnTo>
                    <a:pt x="188" y="86"/>
                  </a:lnTo>
                  <a:lnTo>
                    <a:pt x="150" y="124"/>
                  </a:lnTo>
                  <a:lnTo>
                    <a:pt x="144" y="124"/>
                  </a:lnTo>
                  <a:lnTo>
                    <a:pt x="136" y="124"/>
                  </a:lnTo>
                  <a:lnTo>
                    <a:pt x="132" y="126"/>
                  </a:lnTo>
                  <a:lnTo>
                    <a:pt x="132" y="126"/>
                  </a:lnTo>
                  <a:lnTo>
                    <a:pt x="128" y="128"/>
                  </a:lnTo>
                  <a:lnTo>
                    <a:pt x="126" y="130"/>
                  </a:lnTo>
                  <a:lnTo>
                    <a:pt x="124" y="132"/>
                  </a:lnTo>
                  <a:lnTo>
                    <a:pt x="122" y="134"/>
                  </a:lnTo>
                  <a:lnTo>
                    <a:pt x="118" y="134"/>
                  </a:lnTo>
                  <a:lnTo>
                    <a:pt x="114" y="136"/>
                  </a:lnTo>
                  <a:lnTo>
                    <a:pt x="112" y="138"/>
                  </a:lnTo>
                  <a:lnTo>
                    <a:pt x="112" y="138"/>
                  </a:lnTo>
                  <a:lnTo>
                    <a:pt x="110" y="138"/>
                  </a:lnTo>
                  <a:lnTo>
                    <a:pt x="104" y="138"/>
                  </a:lnTo>
                  <a:lnTo>
                    <a:pt x="102" y="138"/>
                  </a:lnTo>
                  <a:lnTo>
                    <a:pt x="100" y="134"/>
                  </a:lnTo>
                  <a:lnTo>
                    <a:pt x="98" y="134"/>
                  </a:lnTo>
                  <a:lnTo>
                    <a:pt x="94" y="134"/>
                  </a:lnTo>
                  <a:lnTo>
                    <a:pt x="92" y="136"/>
                  </a:lnTo>
                  <a:lnTo>
                    <a:pt x="90" y="136"/>
                  </a:lnTo>
                  <a:lnTo>
                    <a:pt x="88" y="136"/>
                  </a:lnTo>
                  <a:lnTo>
                    <a:pt x="86" y="138"/>
                  </a:lnTo>
                  <a:lnTo>
                    <a:pt x="84" y="142"/>
                  </a:lnTo>
                  <a:lnTo>
                    <a:pt x="80" y="144"/>
                  </a:lnTo>
                  <a:lnTo>
                    <a:pt x="78" y="144"/>
                  </a:lnTo>
                  <a:lnTo>
                    <a:pt x="76" y="142"/>
                  </a:lnTo>
                  <a:lnTo>
                    <a:pt x="74" y="142"/>
                  </a:lnTo>
                  <a:lnTo>
                    <a:pt x="70" y="142"/>
                  </a:lnTo>
                  <a:lnTo>
                    <a:pt x="66" y="142"/>
                  </a:lnTo>
                  <a:lnTo>
                    <a:pt x="64" y="140"/>
                  </a:lnTo>
                  <a:lnTo>
                    <a:pt x="62" y="138"/>
                  </a:lnTo>
                  <a:lnTo>
                    <a:pt x="60" y="136"/>
                  </a:lnTo>
                  <a:lnTo>
                    <a:pt x="54" y="132"/>
                  </a:lnTo>
                  <a:lnTo>
                    <a:pt x="52" y="130"/>
                  </a:lnTo>
                  <a:lnTo>
                    <a:pt x="46" y="130"/>
                  </a:lnTo>
                  <a:lnTo>
                    <a:pt x="42" y="130"/>
                  </a:lnTo>
                  <a:lnTo>
                    <a:pt x="40" y="130"/>
                  </a:lnTo>
                  <a:lnTo>
                    <a:pt x="38" y="130"/>
                  </a:lnTo>
                  <a:lnTo>
                    <a:pt x="36" y="128"/>
                  </a:lnTo>
                  <a:lnTo>
                    <a:pt x="36" y="120"/>
                  </a:lnTo>
                  <a:lnTo>
                    <a:pt x="34" y="120"/>
                  </a:lnTo>
                  <a:lnTo>
                    <a:pt x="32" y="120"/>
                  </a:lnTo>
                  <a:lnTo>
                    <a:pt x="30" y="118"/>
                  </a:lnTo>
                  <a:lnTo>
                    <a:pt x="28" y="12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0" name="Estonia">
              <a:extLst>
                <a:ext uri="{FF2B5EF4-FFF2-40B4-BE49-F238E27FC236}">
                  <a16:creationId xmlns:a16="http://schemas.microsoft.com/office/drawing/2014/main" id="{DCD64091-6D5D-4652-BF4A-F1F6F51893E7}"/>
                </a:ext>
              </a:extLst>
            </p:cNvPr>
            <p:cNvSpPr>
              <a:spLocks noEditPoints="1"/>
            </p:cNvSpPr>
            <p:nvPr/>
          </p:nvSpPr>
          <p:spPr bwMode="auto">
            <a:xfrm>
              <a:off x="6352457" y="2802339"/>
              <a:ext cx="126315" cy="84210"/>
            </a:xfrm>
            <a:custGeom>
              <a:avLst/>
              <a:gdLst>
                <a:gd name="T0" fmla="*/ 64 w 66"/>
                <a:gd name="T1" fmla="*/ 40 h 44"/>
                <a:gd name="T2" fmla="*/ 66 w 66"/>
                <a:gd name="T3" fmla="*/ 36 h 44"/>
                <a:gd name="T4" fmla="*/ 60 w 66"/>
                <a:gd name="T5" fmla="*/ 24 h 44"/>
                <a:gd name="T6" fmla="*/ 62 w 66"/>
                <a:gd name="T7" fmla="*/ 14 h 44"/>
                <a:gd name="T8" fmla="*/ 66 w 66"/>
                <a:gd name="T9" fmla="*/ 8 h 44"/>
                <a:gd name="T10" fmla="*/ 66 w 66"/>
                <a:gd name="T11" fmla="*/ 6 h 44"/>
                <a:gd name="T12" fmla="*/ 64 w 66"/>
                <a:gd name="T13" fmla="*/ 6 h 44"/>
                <a:gd name="T14" fmla="*/ 50 w 66"/>
                <a:gd name="T15" fmla="*/ 2 h 44"/>
                <a:gd name="T16" fmla="*/ 44 w 66"/>
                <a:gd name="T17" fmla="*/ 0 h 44"/>
                <a:gd name="T18" fmla="*/ 38 w 66"/>
                <a:gd name="T19" fmla="*/ 0 h 44"/>
                <a:gd name="T20" fmla="*/ 36 w 66"/>
                <a:gd name="T21" fmla="*/ 0 h 44"/>
                <a:gd name="T22" fmla="*/ 38 w 66"/>
                <a:gd name="T23" fmla="*/ 2 h 44"/>
                <a:gd name="T24" fmla="*/ 34 w 66"/>
                <a:gd name="T25" fmla="*/ 4 h 44"/>
                <a:gd name="T26" fmla="*/ 30 w 66"/>
                <a:gd name="T27" fmla="*/ 2 h 44"/>
                <a:gd name="T28" fmla="*/ 26 w 66"/>
                <a:gd name="T29" fmla="*/ 4 h 44"/>
                <a:gd name="T30" fmla="*/ 24 w 66"/>
                <a:gd name="T31" fmla="*/ 8 h 44"/>
                <a:gd name="T32" fmla="*/ 18 w 66"/>
                <a:gd name="T33" fmla="*/ 8 h 44"/>
                <a:gd name="T34" fmla="*/ 18 w 66"/>
                <a:gd name="T35" fmla="*/ 18 h 44"/>
                <a:gd name="T36" fmla="*/ 20 w 66"/>
                <a:gd name="T37" fmla="*/ 18 h 44"/>
                <a:gd name="T38" fmla="*/ 20 w 66"/>
                <a:gd name="T39" fmla="*/ 20 h 44"/>
                <a:gd name="T40" fmla="*/ 18 w 66"/>
                <a:gd name="T41" fmla="*/ 24 h 44"/>
                <a:gd name="T42" fmla="*/ 24 w 66"/>
                <a:gd name="T43" fmla="*/ 30 h 44"/>
                <a:gd name="T44" fmla="*/ 26 w 66"/>
                <a:gd name="T45" fmla="*/ 28 h 44"/>
                <a:gd name="T46" fmla="*/ 30 w 66"/>
                <a:gd name="T47" fmla="*/ 28 h 44"/>
                <a:gd name="T48" fmla="*/ 28 w 66"/>
                <a:gd name="T49" fmla="*/ 36 h 44"/>
                <a:gd name="T50" fmla="*/ 32 w 66"/>
                <a:gd name="T51" fmla="*/ 32 h 44"/>
                <a:gd name="T52" fmla="*/ 40 w 66"/>
                <a:gd name="T53" fmla="*/ 34 h 44"/>
                <a:gd name="T54" fmla="*/ 42 w 66"/>
                <a:gd name="T55" fmla="*/ 32 h 44"/>
                <a:gd name="T56" fmla="*/ 44 w 66"/>
                <a:gd name="T57" fmla="*/ 36 h 44"/>
                <a:gd name="T58" fmla="*/ 50 w 66"/>
                <a:gd name="T59" fmla="*/ 38 h 44"/>
                <a:gd name="T60" fmla="*/ 54 w 66"/>
                <a:gd name="T61" fmla="*/ 42 h 44"/>
                <a:gd name="T62" fmla="*/ 60 w 66"/>
                <a:gd name="T63" fmla="*/ 42 h 44"/>
                <a:gd name="T64" fmla="*/ 12 w 66"/>
                <a:gd name="T65" fmla="*/ 14 h 44"/>
                <a:gd name="T66" fmla="*/ 16 w 66"/>
                <a:gd name="T67" fmla="*/ 16 h 44"/>
                <a:gd name="T68" fmla="*/ 12 w 66"/>
                <a:gd name="T69" fmla="*/ 14 h 44"/>
                <a:gd name="T70" fmla="*/ 8 w 66"/>
                <a:gd name="T71" fmla="*/ 18 h 44"/>
                <a:gd name="T72" fmla="*/ 4 w 66"/>
                <a:gd name="T73" fmla="*/ 18 h 44"/>
                <a:gd name="T74" fmla="*/ 6 w 66"/>
                <a:gd name="T75" fmla="*/ 16 h 44"/>
                <a:gd name="T76" fmla="*/ 8 w 66"/>
                <a:gd name="T77" fmla="*/ 14 h 44"/>
                <a:gd name="T78" fmla="*/ 10 w 66"/>
                <a:gd name="T79" fmla="*/ 14 h 44"/>
                <a:gd name="T80" fmla="*/ 12 w 66"/>
                <a:gd name="T81" fmla="*/ 18 h 44"/>
                <a:gd name="T82" fmla="*/ 10 w 66"/>
                <a:gd name="T83" fmla="*/ 18 h 44"/>
                <a:gd name="T84" fmla="*/ 12 w 66"/>
                <a:gd name="T85" fmla="*/ 22 h 44"/>
                <a:gd name="T86" fmla="*/ 16 w 66"/>
                <a:gd name="T87" fmla="*/ 20 h 44"/>
                <a:gd name="T88" fmla="*/ 16 w 66"/>
                <a:gd name="T89" fmla="*/ 24 h 44"/>
                <a:gd name="T90" fmla="*/ 2 w 66"/>
                <a:gd name="T91" fmla="*/ 36 h 44"/>
                <a:gd name="T92" fmla="*/ 6 w 66"/>
                <a:gd name="T93" fmla="*/ 34 h 44"/>
                <a:gd name="T94" fmla="*/ 6 w 66"/>
                <a:gd name="T95" fmla="*/ 30 h 44"/>
                <a:gd name="T96" fmla="*/ 12 w 66"/>
                <a:gd name="T97" fmla="*/ 28 h 44"/>
                <a:gd name="T98" fmla="*/ 14 w 66"/>
                <a:gd name="T99" fmla="*/ 26 h 44"/>
                <a:gd name="T100" fmla="*/ 14 w 66"/>
                <a:gd name="T101" fmla="*/ 24 h 44"/>
                <a:gd name="T102" fmla="*/ 12 w 66"/>
                <a:gd name="T103" fmla="*/ 22 h 44"/>
                <a:gd name="T104" fmla="*/ 6 w 66"/>
                <a:gd name="T105" fmla="*/ 22 h 44"/>
                <a:gd name="T106" fmla="*/ 6 w 66"/>
                <a:gd name="T107" fmla="*/ 24 h 44"/>
                <a:gd name="T108" fmla="*/ 4 w 66"/>
                <a:gd name="T109" fmla="*/ 24 h 44"/>
                <a:gd name="T110" fmla="*/ 2 w 66"/>
                <a:gd name="T111" fmla="*/ 24 h 44"/>
                <a:gd name="T112" fmla="*/ 2 w 66"/>
                <a:gd name="T113" fmla="*/ 26 h 44"/>
                <a:gd name="T114" fmla="*/ 2 w 66"/>
                <a:gd name="T115" fmla="*/ 28 h 44"/>
                <a:gd name="T116" fmla="*/ 4 w 66"/>
                <a:gd name="T117" fmla="*/ 30 h 44"/>
                <a:gd name="T118" fmla="*/ 4 w 66"/>
                <a:gd name="T119" fmla="*/ 34 h 44"/>
                <a:gd name="T120" fmla="*/ 2 w 66"/>
                <a:gd name="T121"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44">
                  <a:moveTo>
                    <a:pt x="62" y="42"/>
                  </a:moveTo>
                  <a:lnTo>
                    <a:pt x="64" y="40"/>
                  </a:lnTo>
                  <a:lnTo>
                    <a:pt x="64" y="38"/>
                  </a:lnTo>
                  <a:lnTo>
                    <a:pt x="66" y="36"/>
                  </a:lnTo>
                  <a:lnTo>
                    <a:pt x="66" y="34"/>
                  </a:lnTo>
                  <a:lnTo>
                    <a:pt x="60" y="24"/>
                  </a:lnTo>
                  <a:lnTo>
                    <a:pt x="62" y="14"/>
                  </a:lnTo>
                  <a:lnTo>
                    <a:pt x="62" y="14"/>
                  </a:lnTo>
                  <a:lnTo>
                    <a:pt x="64" y="10"/>
                  </a:lnTo>
                  <a:lnTo>
                    <a:pt x="66" y="8"/>
                  </a:lnTo>
                  <a:lnTo>
                    <a:pt x="66" y="6"/>
                  </a:lnTo>
                  <a:lnTo>
                    <a:pt x="66" y="6"/>
                  </a:lnTo>
                  <a:lnTo>
                    <a:pt x="64" y="4"/>
                  </a:lnTo>
                  <a:lnTo>
                    <a:pt x="64" y="6"/>
                  </a:lnTo>
                  <a:lnTo>
                    <a:pt x="54" y="6"/>
                  </a:lnTo>
                  <a:lnTo>
                    <a:pt x="50" y="2"/>
                  </a:lnTo>
                  <a:lnTo>
                    <a:pt x="46" y="2"/>
                  </a:lnTo>
                  <a:lnTo>
                    <a:pt x="44" y="0"/>
                  </a:lnTo>
                  <a:lnTo>
                    <a:pt x="40" y="2"/>
                  </a:lnTo>
                  <a:lnTo>
                    <a:pt x="38" y="0"/>
                  </a:lnTo>
                  <a:lnTo>
                    <a:pt x="38" y="0"/>
                  </a:lnTo>
                  <a:lnTo>
                    <a:pt x="36" y="0"/>
                  </a:lnTo>
                  <a:lnTo>
                    <a:pt x="36" y="2"/>
                  </a:lnTo>
                  <a:lnTo>
                    <a:pt x="38" y="2"/>
                  </a:lnTo>
                  <a:lnTo>
                    <a:pt x="36" y="4"/>
                  </a:lnTo>
                  <a:lnTo>
                    <a:pt x="34" y="4"/>
                  </a:lnTo>
                  <a:lnTo>
                    <a:pt x="30" y="4"/>
                  </a:lnTo>
                  <a:lnTo>
                    <a:pt x="30" y="2"/>
                  </a:lnTo>
                  <a:lnTo>
                    <a:pt x="28" y="4"/>
                  </a:lnTo>
                  <a:lnTo>
                    <a:pt x="26" y="4"/>
                  </a:lnTo>
                  <a:lnTo>
                    <a:pt x="24" y="6"/>
                  </a:lnTo>
                  <a:lnTo>
                    <a:pt x="24" y="8"/>
                  </a:lnTo>
                  <a:lnTo>
                    <a:pt x="22" y="8"/>
                  </a:lnTo>
                  <a:lnTo>
                    <a:pt x="18" y="8"/>
                  </a:lnTo>
                  <a:lnTo>
                    <a:pt x="18" y="12"/>
                  </a:lnTo>
                  <a:lnTo>
                    <a:pt x="18" y="18"/>
                  </a:lnTo>
                  <a:lnTo>
                    <a:pt x="18" y="20"/>
                  </a:lnTo>
                  <a:lnTo>
                    <a:pt x="20" y="18"/>
                  </a:lnTo>
                  <a:lnTo>
                    <a:pt x="22" y="18"/>
                  </a:lnTo>
                  <a:lnTo>
                    <a:pt x="20" y="20"/>
                  </a:lnTo>
                  <a:lnTo>
                    <a:pt x="18" y="20"/>
                  </a:lnTo>
                  <a:lnTo>
                    <a:pt x="18" y="24"/>
                  </a:lnTo>
                  <a:lnTo>
                    <a:pt x="22" y="28"/>
                  </a:lnTo>
                  <a:lnTo>
                    <a:pt x="24" y="30"/>
                  </a:lnTo>
                  <a:lnTo>
                    <a:pt x="26" y="30"/>
                  </a:lnTo>
                  <a:lnTo>
                    <a:pt x="26" y="28"/>
                  </a:lnTo>
                  <a:lnTo>
                    <a:pt x="28" y="26"/>
                  </a:lnTo>
                  <a:lnTo>
                    <a:pt x="30" y="28"/>
                  </a:lnTo>
                  <a:lnTo>
                    <a:pt x="28" y="34"/>
                  </a:lnTo>
                  <a:lnTo>
                    <a:pt x="28" y="36"/>
                  </a:lnTo>
                  <a:lnTo>
                    <a:pt x="30" y="36"/>
                  </a:lnTo>
                  <a:lnTo>
                    <a:pt x="32" y="32"/>
                  </a:lnTo>
                  <a:lnTo>
                    <a:pt x="36" y="32"/>
                  </a:lnTo>
                  <a:lnTo>
                    <a:pt x="40" y="34"/>
                  </a:lnTo>
                  <a:lnTo>
                    <a:pt x="40" y="34"/>
                  </a:lnTo>
                  <a:lnTo>
                    <a:pt x="42" y="32"/>
                  </a:lnTo>
                  <a:lnTo>
                    <a:pt x="44" y="34"/>
                  </a:lnTo>
                  <a:lnTo>
                    <a:pt x="44" y="36"/>
                  </a:lnTo>
                  <a:lnTo>
                    <a:pt x="46" y="36"/>
                  </a:lnTo>
                  <a:lnTo>
                    <a:pt x="50" y="38"/>
                  </a:lnTo>
                  <a:lnTo>
                    <a:pt x="50" y="40"/>
                  </a:lnTo>
                  <a:lnTo>
                    <a:pt x="54" y="42"/>
                  </a:lnTo>
                  <a:lnTo>
                    <a:pt x="54" y="44"/>
                  </a:lnTo>
                  <a:lnTo>
                    <a:pt x="60" y="42"/>
                  </a:lnTo>
                  <a:lnTo>
                    <a:pt x="62" y="42"/>
                  </a:lnTo>
                  <a:close/>
                  <a:moveTo>
                    <a:pt x="12" y="14"/>
                  </a:moveTo>
                  <a:lnTo>
                    <a:pt x="16" y="14"/>
                  </a:lnTo>
                  <a:lnTo>
                    <a:pt x="16" y="16"/>
                  </a:lnTo>
                  <a:lnTo>
                    <a:pt x="14" y="16"/>
                  </a:lnTo>
                  <a:lnTo>
                    <a:pt x="12" y="14"/>
                  </a:lnTo>
                  <a:close/>
                  <a:moveTo>
                    <a:pt x="8" y="20"/>
                  </a:moveTo>
                  <a:lnTo>
                    <a:pt x="8" y="18"/>
                  </a:lnTo>
                  <a:lnTo>
                    <a:pt x="6" y="18"/>
                  </a:lnTo>
                  <a:lnTo>
                    <a:pt x="4" y="18"/>
                  </a:lnTo>
                  <a:lnTo>
                    <a:pt x="2" y="18"/>
                  </a:lnTo>
                  <a:lnTo>
                    <a:pt x="6" y="16"/>
                  </a:lnTo>
                  <a:lnTo>
                    <a:pt x="6" y="14"/>
                  </a:lnTo>
                  <a:lnTo>
                    <a:pt x="8" y="14"/>
                  </a:lnTo>
                  <a:lnTo>
                    <a:pt x="8" y="14"/>
                  </a:lnTo>
                  <a:lnTo>
                    <a:pt x="10" y="14"/>
                  </a:lnTo>
                  <a:lnTo>
                    <a:pt x="12" y="16"/>
                  </a:lnTo>
                  <a:lnTo>
                    <a:pt x="12" y="18"/>
                  </a:lnTo>
                  <a:lnTo>
                    <a:pt x="12" y="18"/>
                  </a:lnTo>
                  <a:lnTo>
                    <a:pt x="10" y="18"/>
                  </a:lnTo>
                  <a:lnTo>
                    <a:pt x="8" y="20"/>
                  </a:lnTo>
                  <a:close/>
                  <a:moveTo>
                    <a:pt x="12" y="22"/>
                  </a:moveTo>
                  <a:lnTo>
                    <a:pt x="12" y="20"/>
                  </a:lnTo>
                  <a:lnTo>
                    <a:pt x="16" y="20"/>
                  </a:lnTo>
                  <a:lnTo>
                    <a:pt x="18" y="24"/>
                  </a:lnTo>
                  <a:lnTo>
                    <a:pt x="16" y="24"/>
                  </a:lnTo>
                  <a:lnTo>
                    <a:pt x="12" y="22"/>
                  </a:lnTo>
                  <a:close/>
                  <a:moveTo>
                    <a:pt x="2" y="36"/>
                  </a:moveTo>
                  <a:lnTo>
                    <a:pt x="4" y="36"/>
                  </a:lnTo>
                  <a:lnTo>
                    <a:pt x="6" y="34"/>
                  </a:lnTo>
                  <a:lnTo>
                    <a:pt x="6" y="34"/>
                  </a:lnTo>
                  <a:lnTo>
                    <a:pt x="6" y="30"/>
                  </a:lnTo>
                  <a:lnTo>
                    <a:pt x="10" y="30"/>
                  </a:lnTo>
                  <a:lnTo>
                    <a:pt x="12" y="28"/>
                  </a:lnTo>
                  <a:lnTo>
                    <a:pt x="12" y="26"/>
                  </a:lnTo>
                  <a:lnTo>
                    <a:pt x="14" y="26"/>
                  </a:lnTo>
                  <a:lnTo>
                    <a:pt x="16" y="26"/>
                  </a:lnTo>
                  <a:lnTo>
                    <a:pt x="14" y="24"/>
                  </a:lnTo>
                  <a:lnTo>
                    <a:pt x="14" y="24"/>
                  </a:lnTo>
                  <a:lnTo>
                    <a:pt x="12" y="22"/>
                  </a:lnTo>
                  <a:lnTo>
                    <a:pt x="8" y="22"/>
                  </a:lnTo>
                  <a:lnTo>
                    <a:pt x="6" y="22"/>
                  </a:lnTo>
                  <a:lnTo>
                    <a:pt x="6" y="22"/>
                  </a:lnTo>
                  <a:lnTo>
                    <a:pt x="6" y="24"/>
                  </a:lnTo>
                  <a:lnTo>
                    <a:pt x="4" y="24"/>
                  </a:lnTo>
                  <a:lnTo>
                    <a:pt x="4" y="24"/>
                  </a:lnTo>
                  <a:lnTo>
                    <a:pt x="2" y="24"/>
                  </a:lnTo>
                  <a:lnTo>
                    <a:pt x="2" y="24"/>
                  </a:lnTo>
                  <a:lnTo>
                    <a:pt x="0" y="24"/>
                  </a:lnTo>
                  <a:lnTo>
                    <a:pt x="2" y="26"/>
                  </a:lnTo>
                  <a:lnTo>
                    <a:pt x="2" y="26"/>
                  </a:lnTo>
                  <a:lnTo>
                    <a:pt x="2" y="28"/>
                  </a:lnTo>
                  <a:lnTo>
                    <a:pt x="2" y="28"/>
                  </a:lnTo>
                  <a:lnTo>
                    <a:pt x="4" y="30"/>
                  </a:lnTo>
                  <a:lnTo>
                    <a:pt x="6" y="32"/>
                  </a:lnTo>
                  <a:lnTo>
                    <a:pt x="4" y="34"/>
                  </a:lnTo>
                  <a:lnTo>
                    <a:pt x="4" y="32"/>
                  </a:lnTo>
                  <a:lnTo>
                    <a:pt x="2" y="3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1" name="Eritrea">
              <a:extLst>
                <a:ext uri="{FF2B5EF4-FFF2-40B4-BE49-F238E27FC236}">
                  <a16:creationId xmlns:a16="http://schemas.microsoft.com/office/drawing/2014/main" id="{DA414E1E-A40D-4934-8763-45A6AD576BCF}"/>
                </a:ext>
              </a:extLst>
            </p:cNvPr>
            <p:cNvSpPr>
              <a:spLocks/>
            </p:cNvSpPr>
            <p:nvPr/>
          </p:nvSpPr>
          <p:spPr bwMode="auto">
            <a:xfrm>
              <a:off x="6773507" y="3988932"/>
              <a:ext cx="156937" cy="141626"/>
            </a:xfrm>
            <a:custGeom>
              <a:avLst/>
              <a:gdLst>
                <a:gd name="T0" fmla="*/ 70 w 82"/>
                <a:gd name="T1" fmla="*/ 70 h 74"/>
                <a:gd name="T2" fmla="*/ 68 w 82"/>
                <a:gd name="T3" fmla="*/ 68 h 74"/>
                <a:gd name="T4" fmla="*/ 64 w 82"/>
                <a:gd name="T5" fmla="*/ 62 h 74"/>
                <a:gd name="T6" fmla="*/ 60 w 82"/>
                <a:gd name="T7" fmla="*/ 58 h 74"/>
                <a:gd name="T8" fmla="*/ 56 w 82"/>
                <a:gd name="T9" fmla="*/ 56 h 74"/>
                <a:gd name="T10" fmla="*/ 52 w 82"/>
                <a:gd name="T11" fmla="*/ 54 h 74"/>
                <a:gd name="T12" fmla="*/ 48 w 82"/>
                <a:gd name="T13" fmla="*/ 52 h 74"/>
                <a:gd name="T14" fmla="*/ 42 w 82"/>
                <a:gd name="T15" fmla="*/ 48 h 74"/>
                <a:gd name="T16" fmla="*/ 38 w 82"/>
                <a:gd name="T17" fmla="*/ 46 h 74"/>
                <a:gd name="T18" fmla="*/ 36 w 82"/>
                <a:gd name="T19" fmla="*/ 46 h 74"/>
                <a:gd name="T20" fmla="*/ 28 w 82"/>
                <a:gd name="T21" fmla="*/ 42 h 74"/>
                <a:gd name="T22" fmla="*/ 26 w 82"/>
                <a:gd name="T23" fmla="*/ 42 h 74"/>
                <a:gd name="T24" fmla="*/ 22 w 82"/>
                <a:gd name="T25" fmla="*/ 44 h 74"/>
                <a:gd name="T26" fmla="*/ 14 w 82"/>
                <a:gd name="T27" fmla="*/ 42 h 74"/>
                <a:gd name="T28" fmla="*/ 12 w 82"/>
                <a:gd name="T29" fmla="*/ 40 h 74"/>
                <a:gd name="T30" fmla="*/ 8 w 82"/>
                <a:gd name="T31" fmla="*/ 48 h 74"/>
                <a:gd name="T32" fmla="*/ 4 w 82"/>
                <a:gd name="T33" fmla="*/ 50 h 74"/>
                <a:gd name="T34" fmla="*/ 0 w 82"/>
                <a:gd name="T35" fmla="*/ 46 h 74"/>
                <a:gd name="T36" fmla="*/ 0 w 82"/>
                <a:gd name="T37" fmla="*/ 38 h 74"/>
                <a:gd name="T38" fmla="*/ 0 w 82"/>
                <a:gd name="T39" fmla="*/ 34 h 74"/>
                <a:gd name="T40" fmla="*/ 4 w 82"/>
                <a:gd name="T41" fmla="*/ 26 h 74"/>
                <a:gd name="T42" fmla="*/ 6 w 82"/>
                <a:gd name="T43" fmla="*/ 20 h 74"/>
                <a:gd name="T44" fmla="*/ 4 w 82"/>
                <a:gd name="T45" fmla="*/ 18 h 74"/>
                <a:gd name="T46" fmla="*/ 6 w 82"/>
                <a:gd name="T47" fmla="*/ 12 h 74"/>
                <a:gd name="T48" fmla="*/ 10 w 82"/>
                <a:gd name="T49" fmla="*/ 12 h 74"/>
                <a:gd name="T50" fmla="*/ 10 w 82"/>
                <a:gd name="T51" fmla="*/ 10 h 74"/>
                <a:gd name="T52" fmla="*/ 14 w 82"/>
                <a:gd name="T53" fmla="*/ 8 h 74"/>
                <a:gd name="T54" fmla="*/ 18 w 82"/>
                <a:gd name="T55" fmla="*/ 6 h 74"/>
                <a:gd name="T56" fmla="*/ 20 w 82"/>
                <a:gd name="T57" fmla="*/ 4 h 74"/>
                <a:gd name="T58" fmla="*/ 24 w 82"/>
                <a:gd name="T59" fmla="*/ 0 h 74"/>
                <a:gd name="T60" fmla="*/ 26 w 82"/>
                <a:gd name="T61" fmla="*/ 4 h 74"/>
                <a:gd name="T62" fmla="*/ 34 w 82"/>
                <a:gd name="T63" fmla="*/ 26 h 74"/>
                <a:gd name="T64" fmla="*/ 36 w 82"/>
                <a:gd name="T65" fmla="*/ 30 h 74"/>
                <a:gd name="T66" fmla="*/ 36 w 82"/>
                <a:gd name="T67" fmla="*/ 32 h 74"/>
                <a:gd name="T68" fmla="*/ 38 w 82"/>
                <a:gd name="T69" fmla="*/ 38 h 74"/>
                <a:gd name="T70" fmla="*/ 40 w 82"/>
                <a:gd name="T71" fmla="*/ 34 h 74"/>
                <a:gd name="T72" fmla="*/ 40 w 82"/>
                <a:gd name="T73" fmla="*/ 32 h 74"/>
                <a:gd name="T74" fmla="*/ 42 w 82"/>
                <a:gd name="T75" fmla="*/ 36 h 74"/>
                <a:gd name="T76" fmla="*/ 44 w 82"/>
                <a:gd name="T77" fmla="*/ 40 h 74"/>
                <a:gd name="T78" fmla="*/ 48 w 82"/>
                <a:gd name="T79" fmla="*/ 40 h 74"/>
                <a:gd name="T80" fmla="*/ 50 w 82"/>
                <a:gd name="T81" fmla="*/ 40 h 74"/>
                <a:gd name="T82" fmla="*/ 54 w 82"/>
                <a:gd name="T83" fmla="*/ 42 h 74"/>
                <a:gd name="T84" fmla="*/ 58 w 82"/>
                <a:gd name="T85" fmla="*/ 44 h 74"/>
                <a:gd name="T86" fmla="*/ 64 w 82"/>
                <a:gd name="T87" fmla="*/ 50 h 74"/>
                <a:gd name="T88" fmla="*/ 68 w 82"/>
                <a:gd name="T89" fmla="*/ 54 h 74"/>
                <a:gd name="T90" fmla="*/ 70 w 82"/>
                <a:gd name="T91" fmla="*/ 56 h 74"/>
                <a:gd name="T92" fmla="*/ 70 w 82"/>
                <a:gd name="T93" fmla="*/ 58 h 74"/>
                <a:gd name="T94" fmla="*/ 74 w 82"/>
                <a:gd name="T95" fmla="*/ 62 h 74"/>
                <a:gd name="T96" fmla="*/ 76 w 82"/>
                <a:gd name="T97" fmla="*/ 66 h 74"/>
                <a:gd name="T98" fmla="*/ 78 w 82"/>
                <a:gd name="T99" fmla="*/ 68 h 74"/>
                <a:gd name="T100" fmla="*/ 80 w 82"/>
                <a:gd name="T101" fmla="*/ 68 h 74"/>
                <a:gd name="T102" fmla="*/ 82 w 82"/>
                <a:gd name="T103" fmla="*/ 68 h 74"/>
                <a:gd name="T104" fmla="*/ 78 w 82"/>
                <a:gd name="T105" fmla="*/ 72 h 74"/>
                <a:gd name="T106" fmla="*/ 74 w 82"/>
                <a:gd name="T10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74">
                  <a:moveTo>
                    <a:pt x="74" y="74"/>
                  </a:moveTo>
                  <a:lnTo>
                    <a:pt x="70" y="70"/>
                  </a:lnTo>
                  <a:lnTo>
                    <a:pt x="68" y="70"/>
                  </a:lnTo>
                  <a:lnTo>
                    <a:pt x="68" y="68"/>
                  </a:lnTo>
                  <a:lnTo>
                    <a:pt x="68" y="66"/>
                  </a:lnTo>
                  <a:lnTo>
                    <a:pt x="64" y="62"/>
                  </a:lnTo>
                  <a:lnTo>
                    <a:pt x="64" y="62"/>
                  </a:lnTo>
                  <a:lnTo>
                    <a:pt x="60" y="58"/>
                  </a:lnTo>
                  <a:lnTo>
                    <a:pt x="56" y="56"/>
                  </a:lnTo>
                  <a:lnTo>
                    <a:pt x="56" y="56"/>
                  </a:lnTo>
                  <a:lnTo>
                    <a:pt x="54" y="54"/>
                  </a:lnTo>
                  <a:lnTo>
                    <a:pt x="52" y="54"/>
                  </a:lnTo>
                  <a:lnTo>
                    <a:pt x="50" y="54"/>
                  </a:lnTo>
                  <a:lnTo>
                    <a:pt x="48" y="52"/>
                  </a:lnTo>
                  <a:lnTo>
                    <a:pt x="44" y="48"/>
                  </a:lnTo>
                  <a:lnTo>
                    <a:pt x="42" y="48"/>
                  </a:lnTo>
                  <a:lnTo>
                    <a:pt x="40" y="46"/>
                  </a:lnTo>
                  <a:lnTo>
                    <a:pt x="38" y="46"/>
                  </a:lnTo>
                  <a:lnTo>
                    <a:pt x="36" y="46"/>
                  </a:lnTo>
                  <a:lnTo>
                    <a:pt x="36" y="46"/>
                  </a:lnTo>
                  <a:lnTo>
                    <a:pt x="32" y="42"/>
                  </a:lnTo>
                  <a:lnTo>
                    <a:pt x="28" y="42"/>
                  </a:lnTo>
                  <a:lnTo>
                    <a:pt x="28" y="44"/>
                  </a:lnTo>
                  <a:lnTo>
                    <a:pt x="26" y="42"/>
                  </a:lnTo>
                  <a:lnTo>
                    <a:pt x="24" y="42"/>
                  </a:lnTo>
                  <a:lnTo>
                    <a:pt x="22" y="44"/>
                  </a:lnTo>
                  <a:lnTo>
                    <a:pt x="20" y="44"/>
                  </a:lnTo>
                  <a:lnTo>
                    <a:pt x="14" y="42"/>
                  </a:lnTo>
                  <a:lnTo>
                    <a:pt x="14" y="42"/>
                  </a:lnTo>
                  <a:lnTo>
                    <a:pt x="12" y="40"/>
                  </a:lnTo>
                  <a:lnTo>
                    <a:pt x="10" y="48"/>
                  </a:lnTo>
                  <a:lnTo>
                    <a:pt x="8" y="48"/>
                  </a:lnTo>
                  <a:lnTo>
                    <a:pt x="6" y="50"/>
                  </a:lnTo>
                  <a:lnTo>
                    <a:pt x="4" y="50"/>
                  </a:lnTo>
                  <a:lnTo>
                    <a:pt x="2" y="48"/>
                  </a:lnTo>
                  <a:lnTo>
                    <a:pt x="0" y="46"/>
                  </a:lnTo>
                  <a:lnTo>
                    <a:pt x="0" y="40"/>
                  </a:lnTo>
                  <a:lnTo>
                    <a:pt x="0" y="38"/>
                  </a:lnTo>
                  <a:lnTo>
                    <a:pt x="0" y="36"/>
                  </a:lnTo>
                  <a:lnTo>
                    <a:pt x="0" y="34"/>
                  </a:lnTo>
                  <a:lnTo>
                    <a:pt x="4" y="32"/>
                  </a:lnTo>
                  <a:lnTo>
                    <a:pt x="4" y="26"/>
                  </a:lnTo>
                  <a:lnTo>
                    <a:pt x="6" y="22"/>
                  </a:lnTo>
                  <a:lnTo>
                    <a:pt x="6" y="20"/>
                  </a:lnTo>
                  <a:lnTo>
                    <a:pt x="6" y="20"/>
                  </a:lnTo>
                  <a:lnTo>
                    <a:pt x="4" y="18"/>
                  </a:lnTo>
                  <a:lnTo>
                    <a:pt x="6" y="16"/>
                  </a:lnTo>
                  <a:lnTo>
                    <a:pt x="6" y="12"/>
                  </a:lnTo>
                  <a:lnTo>
                    <a:pt x="8" y="12"/>
                  </a:lnTo>
                  <a:lnTo>
                    <a:pt x="10" y="12"/>
                  </a:lnTo>
                  <a:lnTo>
                    <a:pt x="10" y="10"/>
                  </a:lnTo>
                  <a:lnTo>
                    <a:pt x="10" y="10"/>
                  </a:lnTo>
                  <a:lnTo>
                    <a:pt x="10" y="8"/>
                  </a:lnTo>
                  <a:lnTo>
                    <a:pt x="14" y="8"/>
                  </a:lnTo>
                  <a:lnTo>
                    <a:pt x="14" y="6"/>
                  </a:lnTo>
                  <a:lnTo>
                    <a:pt x="18" y="6"/>
                  </a:lnTo>
                  <a:lnTo>
                    <a:pt x="18" y="6"/>
                  </a:lnTo>
                  <a:lnTo>
                    <a:pt x="20" y="4"/>
                  </a:lnTo>
                  <a:lnTo>
                    <a:pt x="22" y="4"/>
                  </a:lnTo>
                  <a:lnTo>
                    <a:pt x="24" y="0"/>
                  </a:lnTo>
                  <a:lnTo>
                    <a:pt x="24" y="0"/>
                  </a:lnTo>
                  <a:lnTo>
                    <a:pt x="26" y="4"/>
                  </a:lnTo>
                  <a:lnTo>
                    <a:pt x="32" y="18"/>
                  </a:lnTo>
                  <a:lnTo>
                    <a:pt x="34" y="26"/>
                  </a:lnTo>
                  <a:lnTo>
                    <a:pt x="34" y="26"/>
                  </a:lnTo>
                  <a:lnTo>
                    <a:pt x="36" y="30"/>
                  </a:lnTo>
                  <a:lnTo>
                    <a:pt x="36" y="32"/>
                  </a:lnTo>
                  <a:lnTo>
                    <a:pt x="36" y="32"/>
                  </a:lnTo>
                  <a:lnTo>
                    <a:pt x="38" y="34"/>
                  </a:lnTo>
                  <a:lnTo>
                    <a:pt x="38" y="38"/>
                  </a:lnTo>
                  <a:lnTo>
                    <a:pt x="40" y="38"/>
                  </a:lnTo>
                  <a:lnTo>
                    <a:pt x="40" y="34"/>
                  </a:lnTo>
                  <a:lnTo>
                    <a:pt x="40" y="34"/>
                  </a:lnTo>
                  <a:lnTo>
                    <a:pt x="40" y="32"/>
                  </a:lnTo>
                  <a:lnTo>
                    <a:pt x="42" y="32"/>
                  </a:lnTo>
                  <a:lnTo>
                    <a:pt x="42" y="36"/>
                  </a:lnTo>
                  <a:lnTo>
                    <a:pt x="42" y="36"/>
                  </a:lnTo>
                  <a:lnTo>
                    <a:pt x="44" y="40"/>
                  </a:lnTo>
                  <a:lnTo>
                    <a:pt x="46" y="40"/>
                  </a:lnTo>
                  <a:lnTo>
                    <a:pt x="48" y="40"/>
                  </a:lnTo>
                  <a:lnTo>
                    <a:pt x="50" y="40"/>
                  </a:lnTo>
                  <a:lnTo>
                    <a:pt x="50" y="40"/>
                  </a:lnTo>
                  <a:lnTo>
                    <a:pt x="52" y="40"/>
                  </a:lnTo>
                  <a:lnTo>
                    <a:pt x="54" y="42"/>
                  </a:lnTo>
                  <a:lnTo>
                    <a:pt x="54" y="44"/>
                  </a:lnTo>
                  <a:lnTo>
                    <a:pt x="58" y="44"/>
                  </a:lnTo>
                  <a:lnTo>
                    <a:pt x="58" y="46"/>
                  </a:lnTo>
                  <a:lnTo>
                    <a:pt x="64" y="50"/>
                  </a:lnTo>
                  <a:lnTo>
                    <a:pt x="64" y="54"/>
                  </a:lnTo>
                  <a:lnTo>
                    <a:pt x="68" y="54"/>
                  </a:lnTo>
                  <a:lnTo>
                    <a:pt x="70" y="56"/>
                  </a:lnTo>
                  <a:lnTo>
                    <a:pt x="70" y="56"/>
                  </a:lnTo>
                  <a:lnTo>
                    <a:pt x="70" y="56"/>
                  </a:lnTo>
                  <a:lnTo>
                    <a:pt x="70" y="58"/>
                  </a:lnTo>
                  <a:lnTo>
                    <a:pt x="74" y="62"/>
                  </a:lnTo>
                  <a:lnTo>
                    <a:pt x="74" y="62"/>
                  </a:lnTo>
                  <a:lnTo>
                    <a:pt x="76" y="66"/>
                  </a:lnTo>
                  <a:lnTo>
                    <a:pt x="76" y="66"/>
                  </a:lnTo>
                  <a:lnTo>
                    <a:pt x="76" y="68"/>
                  </a:lnTo>
                  <a:lnTo>
                    <a:pt x="78" y="68"/>
                  </a:lnTo>
                  <a:lnTo>
                    <a:pt x="80" y="68"/>
                  </a:lnTo>
                  <a:lnTo>
                    <a:pt x="80" y="68"/>
                  </a:lnTo>
                  <a:lnTo>
                    <a:pt x="82" y="68"/>
                  </a:lnTo>
                  <a:lnTo>
                    <a:pt x="82" y="68"/>
                  </a:lnTo>
                  <a:lnTo>
                    <a:pt x="80" y="72"/>
                  </a:lnTo>
                  <a:lnTo>
                    <a:pt x="78" y="72"/>
                  </a:lnTo>
                  <a:lnTo>
                    <a:pt x="76" y="74"/>
                  </a:lnTo>
                  <a:lnTo>
                    <a:pt x="74" y="7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2" name="Equatorial Guinea">
              <a:extLst>
                <a:ext uri="{FF2B5EF4-FFF2-40B4-BE49-F238E27FC236}">
                  <a16:creationId xmlns:a16="http://schemas.microsoft.com/office/drawing/2014/main" id="{4F979585-9635-4998-BE70-B09FDFCE5D9F}"/>
                </a:ext>
              </a:extLst>
            </p:cNvPr>
            <p:cNvSpPr>
              <a:spLocks/>
            </p:cNvSpPr>
            <p:nvPr/>
          </p:nvSpPr>
          <p:spPr bwMode="auto">
            <a:xfrm>
              <a:off x="6134277" y="4375532"/>
              <a:ext cx="45933" cy="26794"/>
            </a:xfrm>
            <a:custGeom>
              <a:avLst/>
              <a:gdLst>
                <a:gd name="T0" fmla="*/ 2 w 24"/>
                <a:gd name="T1" fmla="*/ 14 h 14"/>
                <a:gd name="T2" fmla="*/ 4 w 24"/>
                <a:gd name="T3" fmla="*/ 14 h 14"/>
                <a:gd name="T4" fmla="*/ 6 w 24"/>
                <a:gd name="T5" fmla="*/ 14 h 14"/>
                <a:gd name="T6" fmla="*/ 8 w 24"/>
                <a:gd name="T7" fmla="*/ 14 h 14"/>
                <a:gd name="T8" fmla="*/ 8 w 24"/>
                <a:gd name="T9" fmla="*/ 14 h 14"/>
                <a:gd name="T10" fmla="*/ 24 w 24"/>
                <a:gd name="T11" fmla="*/ 14 h 14"/>
                <a:gd name="T12" fmla="*/ 24 w 24"/>
                <a:gd name="T13" fmla="*/ 0 h 14"/>
                <a:gd name="T14" fmla="*/ 10 w 24"/>
                <a:gd name="T15" fmla="*/ 0 h 14"/>
                <a:gd name="T16" fmla="*/ 8 w 24"/>
                <a:gd name="T17" fmla="*/ 0 h 14"/>
                <a:gd name="T18" fmla="*/ 8 w 24"/>
                <a:gd name="T19" fmla="*/ 0 h 14"/>
                <a:gd name="T20" fmla="*/ 6 w 24"/>
                <a:gd name="T21" fmla="*/ 0 h 14"/>
                <a:gd name="T22" fmla="*/ 6 w 24"/>
                <a:gd name="T23" fmla="*/ 0 h 14"/>
                <a:gd name="T24" fmla="*/ 6 w 24"/>
                <a:gd name="T25" fmla="*/ 2 h 14"/>
                <a:gd name="T26" fmla="*/ 2 w 24"/>
                <a:gd name="T27" fmla="*/ 6 h 14"/>
                <a:gd name="T28" fmla="*/ 0 w 24"/>
                <a:gd name="T29" fmla="*/ 12 h 14"/>
                <a:gd name="T30" fmla="*/ 2 w 24"/>
                <a:gd name="T31" fmla="*/ 14 h 14"/>
                <a:gd name="T32" fmla="*/ 2 w 24"/>
                <a:gd name="T3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14">
                  <a:moveTo>
                    <a:pt x="2" y="14"/>
                  </a:moveTo>
                  <a:lnTo>
                    <a:pt x="4" y="14"/>
                  </a:lnTo>
                  <a:lnTo>
                    <a:pt x="6" y="14"/>
                  </a:lnTo>
                  <a:lnTo>
                    <a:pt x="8" y="14"/>
                  </a:lnTo>
                  <a:lnTo>
                    <a:pt x="8" y="14"/>
                  </a:lnTo>
                  <a:lnTo>
                    <a:pt x="24" y="14"/>
                  </a:lnTo>
                  <a:lnTo>
                    <a:pt x="24" y="0"/>
                  </a:lnTo>
                  <a:lnTo>
                    <a:pt x="10" y="0"/>
                  </a:lnTo>
                  <a:lnTo>
                    <a:pt x="8" y="0"/>
                  </a:lnTo>
                  <a:lnTo>
                    <a:pt x="8" y="0"/>
                  </a:lnTo>
                  <a:lnTo>
                    <a:pt x="6" y="0"/>
                  </a:lnTo>
                  <a:lnTo>
                    <a:pt x="6" y="0"/>
                  </a:lnTo>
                  <a:lnTo>
                    <a:pt x="6" y="2"/>
                  </a:lnTo>
                  <a:lnTo>
                    <a:pt x="2" y="6"/>
                  </a:lnTo>
                  <a:lnTo>
                    <a:pt x="0" y="12"/>
                  </a:lnTo>
                  <a:lnTo>
                    <a:pt x="2" y="14"/>
                  </a:lnTo>
                  <a:lnTo>
                    <a:pt x="2" y="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3" name="Esqatini">
              <a:extLst>
                <a:ext uri="{FF2B5EF4-FFF2-40B4-BE49-F238E27FC236}">
                  <a16:creationId xmlns:a16="http://schemas.microsoft.com/office/drawing/2014/main" id="{F54736DC-5FEB-4776-8A29-40CB57767417}"/>
                </a:ext>
              </a:extLst>
            </p:cNvPr>
            <p:cNvSpPr>
              <a:spLocks/>
            </p:cNvSpPr>
            <p:nvPr/>
          </p:nvSpPr>
          <p:spPr bwMode="auto">
            <a:xfrm>
              <a:off x="6620398" y="5041555"/>
              <a:ext cx="34449" cy="38277"/>
            </a:xfrm>
            <a:custGeom>
              <a:avLst/>
              <a:gdLst>
                <a:gd name="T0" fmla="*/ 14 w 18"/>
                <a:gd name="T1" fmla="*/ 4 h 20"/>
                <a:gd name="T2" fmla="*/ 14 w 18"/>
                <a:gd name="T3" fmla="*/ 6 h 20"/>
                <a:gd name="T4" fmla="*/ 16 w 18"/>
                <a:gd name="T5" fmla="*/ 6 h 20"/>
                <a:gd name="T6" fmla="*/ 18 w 18"/>
                <a:gd name="T7" fmla="*/ 8 h 20"/>
                <a:gd name="T8" fmla="*/ 18 w 18"/>
                <a:gd name="T9" fmla="*/ 8 h 20"/>
                <a:gd name="T10" fmla="*/ 18 w 18"/>
                <a:gd name="T11" fmla="*/ 10 h 20"/>
                <a:gd name="T12" fmla="*/ 18 w 18"/>
                <a:gd name="T13" fmla="*/ 12 h 20"/>
                <a:gd name="T14" fmla="*/ 18 w 18"/>
                <a:gd name="T15" fmla="*/ 14 h 20"/>
                <a:gd name="T16" fmla="*/ 18 w 18"/>
                <a:gd name="T17" fmla="*/ 14 h 20"/>
                <a:gd name="T18" fmla="*/ 16 w 18"/>
                <a:gd name="T19" fmla="*/ 14 h 20"/>
                <a:gd name="T20" fmla="*/ 14 w 18"/>
                <a:gd name="T21" fmla="*/ 16 h 20"/>
                <a:gd name="T22" fmla="*/ 16 w 18"/>
                <a:gd name="T23" fmla="*/ 18 h 20"/>
                <a:gd name="T24" fmla="*/ 14 w 18"/>
                <a:gd name="T25" fmla="*/ 20 h 20"/>
                <a:gd name="T26" fmla="*/ 12 w 18"/>
                <a:gd name="T27" fmla="*/ 20 h 20"/>
                <a:gd name="T28" fmla="*/ 8 w 18"/>
                <a:gd name="T29" fmla="*/ 20 h 20"/>
                <a:gd name="T30" fmla="*/ 4 w 18"/>
                <a:gd name="T31" fmla="*/ 18 h 20"/>
                <a:gd name="T32" fmla="*/ 2 w 18"/>
                <a:gd name="T33" fmla="*/ 16 h 20"/>
                <a:gd name="T34" fmla="*/ 2 w 18"/>
                <a:gd name="T35" fmla="*/ 14 h 20"/>
                <a:gd name="T36" fmla="*/ 0 w 18"/>
                <a:gd name="T37" fmla="*/ 12 h 20"/>
                <a:gd name="T38" fmla="*/ 2 w 18"/>
                <a:gd name="T39" fmla="*/ 10 h 20"/>
                <a:gd name="T40" fmla="*/ 4 w 18"/>
                <a:gd name="T41" fmla="*/ 4 h 20"/>
                <a:gd name="T42" fmla="*/ 4 w 18"/>
                <a:gd name="T43" fmla="*/ 2 h 20"/>
                <a:gd name="T44" fmla="*/ 6 w 18"/>
                <a:gd name="T45" fmla="*/ 0 h 20"/>
                <a:gd name="T46" fmla="*/ 10 w 18"/>
                <a:gd name="T47" fmla="*/ 2 h 20"/>
                <a:gd name="T48" fmla="*/ 12 w 18"/>
                <a:gd name="T49" fmla="*/ 4 h 20"/>
                <a:gd name="T50" fmla="*/ 14 w 18"/>
                <a:gd name="T51" fmla="*/ 6 h 20"/>
                <a:gd name="T52" fmla="*/ 14 w 18"/>
                <a:gd name="T5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20">
                  <a:moveTo>
                    <a:pt x="14" y="4"/>
                  </a:moveTo>
                  <a:lnTo>
                    <a:pt x="14" y="6"/>
                  </a:lnTo>
                  <a:lnTo>
                    <a:pt x="16" y="6"/>
                  </a:lnTo>
                  <a:lnTo>
                    <a:pt x="18" y="8"/>
                  </a:lnTo>
                  <a:lnTo>
                    <a:pt x="18" y="8"/>
                  </a:lnTo>
                  <a:lnTo>
                    <a:pt x="18" y="10"/>
                  </a:lnTo>
                  <a:lnTo>
                    <a:pt x="18" y="12"/>
                  </a:lnTo>
                  <a:lnTo>
                    <a:pt x="18" y="14"/>
                  </a:lnTo>
                  <a:lnTo>
                    <a:pt x="18" y="14"/>
                  </a:lnTo>
                  <a:lnTo>
                    <a:pt x="16" y="14"/>
                  </a:lnTo>
                  <a:lnTo>
                    <a:pt x="14" y="16"/>
                  </a:lnTo>
                  <a:lnTo>
                    <a:pt x="16" y="18"/>
                  </a:lnTo>
                  <a:lnTo>
                    <a:pt x="14" y="20"/>
                  </a:lnTo>
                  <a:lnTo>
                    <a:pt x="12" y="20"/>
                  </a:lnTo>
                  <a:lnTo>
                    <a:pt x="8" y="20"/>
                  </a:lnTo>
                  <a:lnTo>
                    <a:pt x="4" y="18"/>
                  </a:lnTo>
                  <a:lnTo>
                    <a:pt x="2" y="16"/>
                  </a:lnTo>
                  <a:lnTo>
                    <a:pt x="2" y="14"/>
                  </a:lnTo>
                  <a:lnTo>
                    <a:pt x="0" y="12"/>
                  </a:lnTo>
                  <a:lnTo>
                    <a:pt x="2" y="10"/>
                  </a:lnTo>
                  <a:lnTo>
                    <a:pt x="4" y="4"/>
                  </a:lnTo>
                  <a:lnTo>
                    <a:pt x="4" y="2"/>
                  </a:lnTo>
                  <a:lnTo>
                    <a:pt x="6" y="0"/>
                  </a:lnTo>
                  <a:lnTo>
                    <a:pt x="10" y="2"/>
                  </a:lnTo>
                  <a:lnTo>
                    <a:pt x="12" y="4"/>
                  </a:lnTo>
                  <a:lnTo>
                    <a:pt x="14" y="6"/>
                  </a:lnTo>
                  <a:lnTo>
                    <a:pt x="14" y="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4" name="Egypt">
              <a:extLst>
                <a:ext uri="{FF2B5EF4-FFF2-40B4-BE49-F238E27FC236}">
                  <a16:creationId xmlns:a16="http://schemas.microsoft.com/office/drawing/2014/main" id="{9496555E-0AB0-4EA7-9107-D72462F23E34}"/>
                </a:ext>
              </a:extLst>
            </p:cNvPr>
            <p:cNvSpPr>
              <a:spLocks/>
            </p:cNvSpPr>
            <p:nvPr/>
          </p:nvSpPr>
          <p:spPr bwMode="auto">
            <a:xfrm>
              <a:off x="6482600" y="3648265"/>
              <a:ext cx="294735" cy="244974"/>
            </a:xfrm>
            <a:custGeom>
              <a:avLst/>
              <a:gdLst>
                <a:gd name="T0" fmla="*/ 122 w 154"/>
                <a:gd name="T1" fmla="*/ 24 h 128"/>
                <a:gd name="T2" fmla="*/ 114 w 154"/>
                <a:gd name="T3" fmla="*/ 8 h 128"/>
                <a:gd name="T4" fmla="*/ 110 w 154"/>
                <a:gd name="T5" fmla="*/ 4 h 128"/>
                <a:gd name="T6" fmla="*/ 92 w 154"/>
                <a:gd name="T7" fmla="*/ 6 h 128"/>
                <a:gd name="T8" fmla="*/ 88 w 154"/>
                <a:gd name="T9" fmla="*/ 8 h 128"/>
                <a:gd name="T10" fmla="*/ 84 w 154"/>
                <a:gd name="T11" fmla="*/ 6 h 128"/>
                <a:gd name="T12" fmla="*/ 84 w 154"/>
                <a:gd name="T13" fmla="*/ 2 h 128"/>
                <a:gd name="T14" fmla="*/ 76 w 154"/>
                <a:gd name="T15" fmla="*/ 0 h 128"/>
                <a:gd name="T16" fmla="*/ 76 w 154"/>
                <a:gd name="T17" fmla="*/ 2 h 128"/>
                <a:gd name="T18" fmla="*/ 70 w 154"/>
                <a:gd name="T19" fmla="*/ 4 h 128"/>
                <a:gd name="T20" fmla="*/ 70 w 154"/>
                <a:gd name="T21" fmla="*/ 2 h 128"/>
                <a:gd name="T22" fmla="*/ 66 w 154"/>
                <a:gd name="T23" fmla="*/ 2 h 128"/>
                <a:gd name="T24" fmla="*/ 60 w 154"/>
                <a:gd name="T25" fmla="*/ 4 h 128"/>
                <a:gd name="T26" fmla="*/ 54 w 154"/>
                <a:gd name="T27" fmla="*/ 10 h 128"/>
                <a:gd name="T28" fmla="*/ 42 w 154"/>
                <a:gd name="T29" fmla="*/ 6 h 128"/>
                <a:gd name="T30" fmla="*/ 34 w 154"/>
                <a:gd name="T31" fmla="*/ 4 h 128"/>
                <a:gd name="T32" fmla="*/ 24 w 154"/>
                <a:gd name="T33" fmla="*/ 2 h 128"/>
                <a:gd name="T34" fmla="*/ 4 w 154"/>
                <a:gd name="T35" fmla="*/ 0 h 128"/>
                <a:gd name="T36" fmla="*/ 2 w 154"/>
                <a:gd name="T37" fmla="*/ 2 h 128"/>
                <a:gd name="T38" fmla="*/ 2 w 154"/>
                <a:gd name="T39" fmla="*/ 14 h 128"/>
                <a:gd name="T40" fmla="*/ 0 w 154"/>
                <a:gd name="T41" fmla="*/ 26 h 128"/>
                <a:gd name="T42" fmla="*/ 154 w 154"/>
                <a:gd name="T43" fmla="*/ 128 h 128"/>
                <a:gd name="T44" fmla="*/ 148 w 154"/>
                <a:gd name="T45" fmla="*/ 124 h 128"/>
                <a:gd name="T46" fmla="*/ 144 w 154"/>
                <a:gd name="T47" fmla="*/ 118 h 128"/>
                <a:gd name="T48" fmla="*/ 136 w 154"/>
                <a:gd name="T49" fmla="*/ 116 h 128"/>
                <a:gd name="T50" fmla="*/ 134 w 154"/>
                <a:gd name="T51" fmla="*/ 106 h 128"/>
                <a:gd name="T52" fmla="*/ 134 w 154"/>
                <a:gd name="T53" fmla="*/ 104 h 128"/>
                <a:gd name="T54" fmla="*/ 136 w 154"/>
                <a:gd name="T55" fmla="*/ 102 h 128"/>
                <a:gd name="T56" fmla="*/ 132 w 154"/>
                <a:gd name="T57" fmla="*/ 100 h 128"/>
                <a:gd name="T58" fmla="*/ 126 w 154"/>
                <a:gd name="T59" fmla="*/ 86 h 128"/>
                <a:gd name="T60" fmla="*/ 116 w 154"/>
                <a:gd name="T61" fmla="*/ 72 h 128"/>
                <a:gd name="T62" fmla="*/ 114 w 154"/>
                <a:gd name="T63" fmla="*/ 62 h 128"/>
                <a:gd name="T64" fmla="*/ 108 w 154"/>
                <a:gd name="T65" fmla="*/ 54 h 128"/>
                <a:gd name="T66" fmla="*/ 108 w 154"/>
                <a:gd name="T67" fmla="*/ 48 h 128"/>
                <a:gd name="T68" fmla="*/ 96 w 154"/>
                <a:gd name="T69" fmla="*/ 34 h 128"/>
                <a:gd name="T70" fmla="*/ 92 w 154"/>
                <a:gd name="T71" fmla="*/ 28 h 128"/>
                <a:gd name="T72" fmla="*/ 94 w 154"/>
                <a:gd name="T73" fmla="*/ 26 h 128"/>
                <a:gd name="T74" fmla="*/ 98 w 154"/>
                <a:gd name="T75" fmla="*/ 30 h 128"/>
                <a:gd name="T76" fmla="*/ 102 w 154"/>
                <a:gd name="T77" fmla="*/ 38 h 128"/>
                <a:gd name="T78" fmla="*/ 106 w 154"/>
                <a:gd name="T79" fmla="*/ 44 h 128"/>
                <a:gd name="T80" fmla="*/ 116 w 154"/>
                <a:gd name="T81" fmla="*/ 52 h 128"/>
                <a:gd name="T82" fmla="*/ 120 w 154"/>
                <a:gd name="T83" fmla="*/ 46 h 128"/>
                <a:gd name="T84" fmla="*/ 120 w 154"/>
                <a:gd name="T8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128">
                  <a:moveTo>
                    <a:pt x="122" y="30"/>
                  </a:moveTo>
                  <a:lnTo>
                    <a:pt x="120" y="26"/>
                  </a:lnTo>
                  <a:lnTo>
                    <a:pt x="122" y="24"/>
                  </a:lnTo>
                  <a:lnTo>
                    <a:pt x="120" y="18"/>
                  </a:lnTo>
                  <a:lnTo>
                    <a:pt x="116" y="12"/>
                  </a:lnTo>
                  <a:lnTo>
                    <a:pt x="114" y="8"/>
                  </a:lnTo>
                  <a:lnTo>
                    <a:pt x="112" y="4"/>
                  </a:lnTo>
                  <a:lnTo>
                    <a:pt x="110" y="4"/>
                  </a:lnTo>
                  <a:lnTo>
                    <a:pt x="110" y="4"/>
                  </a:lnTo>
                  <a:lnTo>
                    <a:pt x="106" y="6"/>
                  </a:lnTo>
                  <a:lnTo>
                    <a:pt x="98" y="4"/>
                  </a:lnTo>
                  <a:lnTo>
                    <a:pt x="92" y="6"/>
                  </a:lnTo>
                  <a:lnTo>
                    <a:pt x="88" y="4"/>
                  </a:lnTo>
                  <a:lnTo>
                    <a:pt x="86" y="6"/>
                  </a:lnTo>
                  <a:lnTo>
                    <a:pt x="88" y="8"/>
                  </a:lnTo>
                  <a:lnTo>
                    <a:pt x="88" y="10"/>
                  </a:lnTo>
                  <a:lnTo>
                    <a:pt x="86" y="8"/>
                  </a:lnTo>
                  <a:lnTo>
                    <a:pt x="84" y="6"/>
                  </a:lnTo>
                  <a:lnTo>
                    <a:pt x="84" y="4"/>
                  </a:lnTo>
                  <a:lnTo>
                    <a:pt x="84" y="4"/>
                  </a:lnTo>
                  <a:lnTo>
                    <a:pt x="84" y="2"/>
                  </a:lnTo>
                  <a:lnTo>
                    <a:pt x="82" y="2"/>
                  </a:lnTo>
                  <a:lnTo>
                    <a:pt x="80" y="2"/>
                  </a:lnTo>
                  <a:lnTo>
                    <a:pt x="76" y="0"/>
                  </a:lnTo>
                  <a:lnTo>
                    <a:pt x="74" y="2"/>
                  </a:lnTo>
                  <a:lnTo>
                    <a:pt x="76" y="2"/>
                  </a:lnTo>
                  <a:lnTo>
                    <a:pt x="76" y="2"/>
                  </a:lnTo>
                  <a:lnTo>
                    <a:pt x="74" y="2"/>
                  </a:lnTo>
                  <a:lnTo>
                    <a:pt x="72" y="2"/>
                  </a:lnTo>
                  <a:lnTo>
                    <a:pt x="70" y="4"/>
                  </a:lnTo>
                  <a:lnTo>
                    <a:pt x="68" y="2"/>
                  </a:lnTo>
                  <a:lnTo>
                    <a:pt x="68" y="2"/>
                  </a:lnTo>
                  <a:lnTo>
                    <a:pt x="70" y="2"/>
                  </a:lnTo>
                  <a:lnTo>
                    <a:pt x="72" y="2"/>
                  </a:lnTo>
                  <a:lnTo>
                    <a:pt x="70" y="2"/>
                  </a:lnTo>
                  <a:lnTo>
                    <a:pt x="66" y="2"/>
                  </a:lnTo>
                  <a:lnTo>
                    <a:pt x="66" y="2"/>
                  </a:lnTo>
                  <a:lnTo>
                    <a:pt x="62" y="4"/>
                  </a:lnTo>
                  <a:lnTo>
                    <a:pt x="60" y="4"/>
                  </a:lnTo>
                  <a:lnTo>
                    <a:pt x="58" y="6"/>
                  </a:lnTo>
                  <a:lnTo>
                    <a:pt x="56" y="8"/>
                  </a:lnTo>
                  <a:lnTo>
                    <a:pt x="54" y="10"/>
                  </a:lnTo>
                  <a:lnTo>
                    <a:pt x="50" y="10"/>
                  </a:lnTo>
                  <a:lnTo>
                    <a:pt x="46" y="6"/>
                  </a:lnTo>
                  <a:lnTo>
                    <a:pt x="42" y="6"/>
                  </a:lnTo>
                  <a:lnTo>
                    <a:pt x="38" y="6"/>
                  </a:lnTo>
                  <a:lnTo>
                    <a:pt x="34" y="4"/>
                  </a:lnTo>
                  <a:lnTo>
                    <a:pt x="34" y="4"/>
                  </a:lnTo>
                  <a:lnTo>
                    <a:pt x="32" y="6"/>
                  </a:lnTo>
                  <a:lnTo>
                    <a:pt x="28" y="4"/>
                  </a:lnTo>
                  <a:lnTo>
                    <a:pt x="24" y="2"/>
                  </a:lnTo>
                  <a:lnTo>
                    <a:pt x="16" y="2"/>
                  </a:lnTo>
                  <a:lnTo>
                    <a:pt x="10" y="0"/>
                  </a:lnTo>
                  <a:lnTo>
                    <a:pt x="4" y="0"/>
                  </a:lnTo>
                  <a:lnTo>
                    <a:pt x="4" y="0"/>
                  </a:lnTo>
                  <a:lnTo>
                    <a:pt x="4" y="0"/>
                  </a:lnTo>
                  <a:lnTo>
                    <a:pt x="2" y="2"/>
                  </a:lnTo>
                  <a:lnTo>
                    <a:pt x="2" y="8"/>
                  </a:lnTo>
                  <a:lnTo>
                    <a:pt x="2" y="10"/>
                  </a:lnTo>
                  <a:lnTo>
                    <a:pt x="2" y="14"/>
                  </a:lnTo>
                  <a:lnTo>
                    <a:pt x="0" y="18"/>
                  </a:lnTo>
                  <a:lnTo>
                    <a:pt x="0" y="22"/>
                  </a:lnTo>
                  <a:lnTo>
                    <a:pt x="0" y="26"/>
                  </a:lnTo>
                  <a:lnTo>
                    <a:pt x="2" y="32"/>
                  </a:lnTo>
                  <a:lnTo>
                    <a:pt x="6" y="128"/>
                  </a:lnTo>
                  <a:lnTo>
                    <a:pt x="154" y="128"/>
                  </a:lnTo>
                  <a:lnTo>
                    <a:pt x="154" y="128"/>
                  </a:lnTo>
                  <a:lnTo>
                    <a:pt x="152" y="128"/>
                  </a:lnTo>
                  <a:lnTo>
                    <a:pt x="148" y="124"/>
                  </a:lnTo>
                  <a:lnTo>
                    <a:pt x="148" y="122"/>
                  </a:lnTo>
                  <a:lnTo>
                    <a:pt x="146" y="122"/>
                  </a:lnTo>
                  <a:lnTo>
                    <a:pt x="144" y="118"/>
                  </a:lnTo>
                  <a:lnTo>
                    <a:pt x="142" y="120"/>
                  </a:lnTo>
                  <a:lnTo>
                    <a:pt x="140" y="120"/>
                  </a:lnTo>
                  <a:lnTo>
                    <a:pt x="136" y="116"/>
                  </a:lnTo>
                  <a:lnTo>
                    <a:pt x="134" y="110"/>
                  </a:lnTo>
                  <a:lnTo>
                    <a:pt x="134" y="108"/>
                  </a:lnTo>
                  <a:lnTo>
                    <a:pt x="134" y="106"/>
                  </a:lnTo>
                  <a:lnTo>
                    <a:pt x="134" y="104"/>
                  </a:lnTo>
                  <a:lnTo>
                    <a:pt x="134" y="102"/>
                  </a:lnTo>
                  <a:lnTo>
                    <a:pt x="134" y="104"/>
                  </a:lnTo>
                  <a:lnTo>
                    <a:pt x="138" y="104"/>
                  </a:lnTo>
                  <a:lnTo>
                    <a:pt x="138" y="102"/>
                  </a:lnTo>
                  <a:lnTo>
                    <a:pt x="136" y="102"/>
                  </a:lnTo>
                  <a:lnTo>
                    <a:pt x="134" y="100"/>
                  </a:lnTo>
                  <a:lnTo>
                    <a:pt x="132" y="98"/>
                  </a:lnTo>
                  <a:lnTo>
                    <a:pt x="132" y="100"/>
                  </a:lnTo>
                  <a:lnTo>
                    <a:pt x="132" y="98"/>
                  </a:lnTo>
                  <a:lnTo>
                    <a:pt x="130" y="94"/>
                  </a:lnTo>
                  <a:lnTo>
                    <a:pt x="126" y="86"/>
                  </a:lnTo>
                  <a:lnTo>
                    <a:pt x="124" y="86"/>
                  </a:lnTo>
                  <a:lnTo>
                    <a:pt x="124" y="82"/>
                  </a:lnTo>
                  <a:lnTo>
                    <a:pt x="116" y="72"/>
                  </a:lnTo>
                  <a:lnTo>
                    <a:pt x="116" y="68"/>
                  </a:lnTo>
                  <a:lnTo>
                    <a:pt x="114" y="66"/>
                  </a:lnTo>
                  <a:lnTo>
                    <a:pt x="114" y="62"/>
                  </a:lnTo>
                  <a:lnTo>
                    <a:pt x="112" y="60"/>
                  </a:lnTo>
                  <a:lnTo>
                    <a:pt x="112" y="58"/>
                  </a:lnTo>
                  <a:lnTo>
                    <a:pt x="108" y="54"/>
                  </a:lnTo>
                  <a:lnTo>
                    <a:pt x="108" y="52"/>
                  </a:lnTo>
                  <a:lnTo>
                    <a:pt x="108" y="50"/>
                  </a:lnTo>
                  <a:lnTo>
                    <a:pt x="108" y="48"/>
                  </a:lnTo>
                  <a:lnTo>
                    <a:pt x="100" y="42"/>
                  </a:lnTo>
                  <a:lnTo>
                    <a:pt x="100" y="40"/>
                  </a:lnTo>
                  <a:lnTo>
                    <a:pt x="96" y="34"/>
                  </a:lnTo>
                  <a:lnTo>
                    <a:pt x="96" y="32"/>
                  </a:lnTo>
                  <a:lnTo>
                    <a:pt x="92" y="28"/>
                  </a:lnTo>
                  <a:lnTo>
                    <a:pt x="92" y="28"/>
                  </a:lnTo>
                  <a:lnTo>
                    <a:pt x="92" y="26"/>
                  </a:lnTo>
                  <a:lnTo>
                    <a:pt x="94" y="24"/>
                  </a:lnTo>
                  <a:lnTo>
                    <a:pt x="94" y="26"/>
                  </a:lnTo>
                  <a:lnTo>
                    <a:pt x="94" y="26"/>
                  </a:lnTo>
                  <a:lnTo>
                    <a:pt x="96" y="28"/>
                  </a:lnTo>
                  <a:lnTo>
                    <a:pt x="98" y="30"/>
                  </a:lnTo>
                  <a:lnTo>
                    <a:pt x="98" y="32"/>
                  </a:lnTo>
                  <a:lnTo>
                    <a:pt x="102" y="36"/>
                  </a:lnTo>
                  <a:lnTo>
                    <a:pt x="102" y="38"/>
                  </a:lnTo>
                  <a:lnTo>
                    <a:pt x="104" y="40"/>
                  </a:lnTo>
                  <a:lnTo>
                    <a:pt x="106" y="42"/>
                  </a:lnTo>
                  <a:lnTo>
                    <a:pt x="106" y="44"/>
                  </a:lnTo>
                  <a:lnTo>
                    <a:pt x="112" y="50"/>
                  </a:lnTo>
                  <a:lnTo>
                    <a:pt x="116" y="52"/>
                  </a:lnTo>
                  <a:lnTo>
                    <a:pt x="116" y="52"/>
                  </a:lnTo>
                  <a:lnTo>
                    <a:pt x="118" y="52"/>
                  </a:lnTo>
                  <a:lnTo>
                    <a:pt x="118" y="50"/>
                  </a:lnTo>
                  <a:lnTo>
                    <a:pt x="120" y="46"/>
                  </a:lnTo>
                  <a:lnTo>
                    <a:pt x="118" y="44"/>
                  </a:lnTo>
                  <a:lnTo>
                    <a:pt x="120" y="40"/>
                  </a:lnTo>
                  <a:lnTo>
                    <a:pt x="120" y="38"/>
                  </a:lnTo>
                  <a:lnTo>
                    <a:pt x="122" y="32"/>
                  </a:lnTo>
                  <a:lnTo>
                    <a:pt x="122" y="3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5" name="Dijbouti">
              <a:extLst>
                <a:ext uri="{FF2B5EF4-FFF2-40B4-BE49-F238E27FC236}">
                  <a16:creationId xmlns:a16="http://schemas.microsoft.com/office/drawing/2014/main" id="{C39763B9-2EB6-4AAC-B0EE-2180296807A0}"/>
                </a:ext>
              </a:extLst>
            </p:cNvPr>
            <p:cNvSpPr>
              <a:spLocks/>
            </p:cNvSpPr>
            <p:nvPr/>
          </p:nvSpPr>
          <p:spPr bwMode="auto">
            <a:xfrm>
              <a:off x="6899822" y="4119075"/>
              <a:ext cx="38277" cy="45933"/>
            </a:xfrm>
            <a:custGeom>
              <a:avLst/>
              <a:gdLst>
                <a:gd name="T0" fmla="*/ 14 w 20"/>
                <a:gd name="T1" fmla="*/ 22 h 24"/>
                <a:gd name="T2" fmla="*/ 12 w 20"/>
                <a:gd name="T3" fmla="*/ 22 h 24"/>
                <a:gd name="T4" fmla="*/ 10 w 20"/>
                <a:gd name="T5" fmla="*/ 22 h 24"/>
                <a:gd name="T6" fmla="*/ 6 w 20"/>
                <a:gd name="T7" fmla="*/ 24 h 24"/>
                <a:gd name="T8" fmla="*/ 2 w 20"/>
                <a:gd name="T9" fmla="*/ 24 h 24"/>
                <a:gd name="T10" fmla="*/ 0 w 20"/>
                <a:gd name="T11" fmla="*/ 22 h 24"/>
                <a:gd name="T12" fmla="*/ 2 w 20"/>
                <a:gd name="T13" fmla="*/ 20 h 24"/>
                <a:gd name="T14" fmla="*/ 2 w 20"/>
                <a:gd name="T15" fmla="*/ 18 h 24"/>
                <a:gd name="T16" fmla="*/ 4 w 20"/>
                <a:gd name="T17" fmla="*/ 14 h 24"/>
                <a:gd name="T18" fmla="*/ 4 w 20"/>
                <a:gd name="T19" fmla="*/ 12 h 24"/>
                <a:gd name="T20" fmla="*/ 4 w 20"/>
                <a:gd name="T21" fmla="*/ 10 h 24"/>
                <a:gd name="T22" fmla="*/ 6 w 20"/>
                <a:gd name="T23" fmla="*/ 6 h 24"/>
                <a:gd name="T24" fmla="*/ 10 w 20"/>
                <a:gd name="T25" fmla="*/ 6 h 24"/>
                <a:gd name="T26" fmla="*/ 12 w 20"/>
                <a:gd name="T27" fmla="*/ 4 h 24"/>
                <a:gd name="T28" fmla="*/ 14 w 20"/>
                <a:gd name="T29" fmla="*/ 4 h 24"/>
                <a:gd name="T30" fmla="*/ 16 w 20"/>
                <a:gd name="T31" fmla="*/ 0 h 24"/>
                <a:gd name="T32" fmla="*/ 16 w 20"/>
                <a:gd name="T33" fmla="*/ 0 h 24"/>
                <a:gd name="T34" fmla="*/ 16 w 20"/>
                <a:gd name="T35" fmla="*/ 2 h 24"/>
                <a:gd name="T36" fmla="*/ 18 w 20"/>
                <a:gd name="T37" fmla="*/ 4 h 24"/>
                <a:gd name="T38" fmla="*/ 20 w 20"/>
                <a:gd name="T39" fmla="*/ 4 h 24"/>
                <a:gd name="T40" fmla="*/ 18 w 20"/>
                <a:gd name="T41" fmla="*/ 6 h 24"/>
                <a:gd name="T42" fmla="*/ 20 w 20"/>
                <a:gd name="T43" fmla="*/ 10 h 24"/>
                <a:gd name="T44" fmla="*/ 18 w 20"/>
                <a:gd name="T45" fmla="*/ 10 h 24"/>
                <a:gd name="T46" fmla="*/ 16 w 20"/>
                <a:gd name="T47" fmla="*/ 12 h 24"/>
                <a:gd name="T48" fmla="*/ 14 w 20"/>
                <a:gd name="T49" fmla="*/ 12 h 24"/>
                <a:gd name="T50" fmla="*/ 12 w 20"/>
                <a:gd name="T51" fmla="*/ 14 h 24"/>
                <a:gd name="T52" fmla="*/ 10 w 20"/>
                <a:gd name="T53" fmla="*/ 14 h 24"/>
                <a:gd name="T54" fmla="*/ 12 w 20"/>
                <a:gd name="T55" fmla="*/ 16 h 24"/>
                <a:gd name="T56" fmla="*/ 12 w 20"/>
                <a:gd name="T57" fmla="*/ 16 h 24"/>
                <a:gd name="T58" fmla="*/ 14 w 20"/>
                <a:gd name="T59" fmla="*/ 16 h 24"/>
                <a:gd name="T60" fmla="*/ 18 w 20"/>
                <a:gd name="T61" fmla="*/ 16 h 24"/>
                <a:gd name="T62" fmla="*/ 18 w 20"/>
                <a:gd name="T63" fmla="*/ 16 h 24"/>
                <a:gd name="T64" fmla="*/ 16 w 20"/>
                <a:gd name="T65" fmla="*/ 22 h 24"/>
                <a:gd name="T66" fmla="*/ 14 w 20"/>
                <a:gd name="T6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4">
                  <a:moveTo>
                    <a:pt x="14" y="22"/>
                  </a:moveTo>
                  <a:lnTo>
                    <a:pt x="12" y="22"/>
                  </a:lnTo>
                  <a:lnTo>
                    <a:pt x="10" y="22"/>
                  </a:lnTo>
                  <a:lnTo>
                    <a:pt x="6" y="24"/>
                  </a:lnTo>
                  <a:lnTo>
                    <a:pt x="2" y="24"/>
                  </a:lnTo>
                  <a:lnTo>
                    <a:pt x="0" y="22"/>
                  </a:lnTo>
                  <a:lnTo>
                    <a:pt x="2" y="20"/>
                  </a:lnTo>
                  <a:lnTo>
                    <a:pt x="2" y="18"/>
                  </a:lnTo>
                  <a:lnTo>
                    <a:pt x="4" y="14"/>
                  </a:lnTo>
                  <a:lnTo>
                    <a:pt x="4" y="12"/>
                  </a:lnTo>
                  <a:lnTo>
                    <a:pt x="4" y="10"/>
                  </a:lnTo>
                  <a:lnTo>
                    <a:pt x="6" y="6"/>
                  </a:lnTo>
                  <a:lnTo>
                    <a:pt x="10" y="6"/>
                  </a:lnTo>
                  <a:lnTo>
                    <a:pt x="12" y="4"/>
                  </a:lnTo>
                  <a:lnTo>
                    <a:pt x="14" y="4"/>
                  </a:lnTo>
                  <a:lnTo>
                    <a:pt x="16" y="0"/>
                  </a:lnTo>
                  <a:lnTo>
                    <a:pt x="16" y="0"/>
                  </a:lnTo>
                  <a:lnTo>
                    <a:pt x="16" y="2"/>
                  </a:lnTo>
                  <a:lnTo>
                    <a:pt x="18" y="4"/>
                  </a:lnTo>
                  <a:lnTo>
                    <a:pt x="20" y="4"/>
                  </a:lnTo>
                  <a:lnTo>
                    <a:pt x="18" y="6"/>
                  </a:lnTo>
                  <a:lnTo>
                    <a:pt x="20" y="10"/>
                  </a:lnTo>
                  <a:lnTo>
                    <a:pt x="18" y="10"/>
                  </a:lnTo>
                  <a:lnTo>
                    <a:pt x="16" y="12"/>
                  </a:lnTo>
                  <a:lnTo>
                    <a:pt x="14" y="12"/>
                  </a:lnTo>
                  <a:lnTo>
                    <a:pt x="12" y="14"/>
                  </a:lnTo>
                  <a:lnTo>
                    <a:pt x="10" y="14"/>
                  </a:lnTo>
                  <a:lnTo>
                    <a:pt x="12" y="16"/>
                  </a:lnTo>
                  <a:lnTo>
                    <a:pt x="12" y="16"/>
                  </a:lnTo>
                  <a:lnTo>
                    <a:pt x="14" y="16"/>
                  </a:lnTo>
                  <a:lnTo>
                    <a:pt x="18" y="16"/>
                  </a:lnTo>
                  <a:lnTo>
                    <a:pt x="18" y="16"/>
                  </a:lnTo>
                  <a:lnTo>
                    <a:pt x="16" y="22"/>
                  </a:lnTo>
                  <a:lnTo>
                    <a:pt x="14" y="2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6" name="Dem. Rep. of Congo">
              <a:extLst>
                <a:ext uri="{FF2B5EF4-FFF2-40B4-BE49-F238E27FC236}">
                  <a16:creationId xmlns:a16="http://schemas.microsoft.com/office/drawing/2014/main" id="{39AE7CAB-D8F4-4B91-90F9-9584E757C4B9}"/>
                </a:ext>
              </a:extLst>
            </p:cNvPr>
            <p:cNvSpPr>
              <a:spLocks/>
            </p:cNvSpPr>
            <p:nvPr/>
          </p:nvSpPr>
          <p:spPr bwMode="auto">
            <a:xfrm>
              <a:off x="6199348" y="4295150"/>
              <a:ext cx="447843" cy="447843"/>
            </a:xfrm>
            <a:custGeom>
              <a:avLst/>
              <a:gdLst>
                <a:gd name="T0" fmla="*/ 6 w 234"/>
                <a:gd name="T1" fmla="*/ 132 h 234"/>
                <a:gd name="T2" fmla="*/ 16 w 234"/>
                <a:gd name="T3" fmla="*/ 128 h 234"/>
                <a:gd name="T4" fmla="*/ 26 w 234"/>
                <a:gd name="T5" fmla="*/ 122 h 234"/>
                <a:gd name="T6" fmla="*/ 32 w 234"/>
                <a:gd name="T7" fmla="*/ 128 h 234"/>
                <a:gd name="T8" fmla="*/ 46 w 234"/>
                <a:gd name="T9" fmla="*/ 116 h 234"/>
                <a:gd name="T10" fmla="*/ 48 w 234"/>
                <a:gd name="T11" fmla="*/ 96 h 234"/>
                <a:gd name="T12" fmla="*/ 60 w 234"/>
                <a:gd name="T13" fmla="*/ 82 h 234"/>
                <a:gd name="T14" fmla="*/ 72 w 234"/>
                <a:gd name="T15" fmla="*/ 64 h 234"/>
                <a:gd name="T16" fmla="*/ 74 w 234"/>
                <a:gd name="T17" fmla="*/ 50 h 234"/>
                <a:gd name="T18" fmla="*/ 82 w 234"/>
                <a:gd name="T19" fmla="*/ 30 h 234"/>
                <a:gd name="T20" fmla="*/ 80 w 234"/>
                <a:gd name="T21" fmla="*/ 14 h 234"/>
                <a:gd name="T22" fmla="*/ 86 w 234"/>
                <a:gd name="T23" fmla="*/ 8 h 234"/>
                <a:gd name="T24" fmla="*/ 92 w 234"/>
                <a:gd name="T25" fmla="*/ 4 h 234"/>
                <a:gd name="T26" fmla="*/ 106 w 234"/>
                <a:gd name="T27" fmla="*/ 12 h 234"/>
                <a:gd name="T28" fmla="*/ 118 w 234"/>
                <a:gd name="T29" fmla="*/ 14 h 234"/>
                <a:gd name="T30" fmla="*/ 126 w 234"/>
                <a:gd name="T31" fmla="*/ 14 h 234"/>
                <a:gd name="T32" fmla="*/ 136 w 234"/>
                <a:gd name="T33" fmla="*/ 10 h 234"/>
                <a:gd name="T34" fmla="*/ 154 w 234"/>
                <a:gd name="T35" fmla="*/ 4 h 234"/>
                <a:gd name="T36" fmla="*/ 160 w 234"/>
                <a:gd name="T37" fmla="*/ 6 h 234"/>
                <a:gd name="T38" fmla="*/ 166 w 234"/>
                <a:gd name="T39" fmla="*/ 0 h 234"/>
                <a:gd name="T40" fmla="*/ 176 w 234"/>
                <a:gd name="T41" fmla="*/ 4 h 234"/>
                <a:gd name="T42" fmla="*/ 192 w 234"/>
                <a:gd name="T43" fmla="*/ 6 h 234"/>
                <a:gd name="T44" fmla="*/ 200 w 234"/>
                <a:gd name="T45" fmla="*/ 14 h 234"/>
                <a:gd name="T46" fmla="*/ 210 w 234"/>
                <a:gd name="T47" fmla="*/ 12 h 234"/>
                <a:gd name="T48" fmla="*/ 220 w 234"/>
                <a:gd name="T49" fmla="*/ 8 h 234"/>
                <a:gd name="T50" fmla="*/ 228 w 234"/>
                <a:gd name="T51" fmla="*/ 20 h 234"/>
                <a:gd name="T52" fmla="*/ 234 w 234"/>
                <a:gd name="T53" fmla="*/ 24 h 234"/>
                <a:gd name="T54" fmla="*/ 232 w 234"/>
                <a:gd name="T55" fmla="*/ 40 h 234"/>
                <a:gd name="T56" fmla="*/ 224 w 234"/>
                <a:gd name="T57" fmla="*/ 58 h 234"/>
                <a:gd name="T58" fmla="*/ 216 w 234"/>
                <a:gd name="T59" fmla="*/ 84 h 234"/>
                <a:gd name="T60" fmla="*/ 210 w 234"/>
                <a:gd name="T61" fmla="*/ 106 h 234"/>
                <a:gd name="T62" fmla="*/ 226 w 234"/>
                <a:gd name="T63" fmla="*/ 168 h 234"/>
                <a:gd name="T64" fmla="*/ 204 w 234"/>
                <a:gd name="T65" fmla="*/ 190 h 234"/>
                <a:gd name="T66" fmla="*/ 204 w 234"/>
                <a:gd name="T67" fmla="*/ 198 h 234"/>
                <a:gd name="T68" fmla="*/ 200 w 234"/>
                <a:gd name="T69" fmla="*/ 214 h 234"/>
                <a:gd name="T70" fmla="*/ 212 w 234"/>
                <a:gd name="T71" fmla="*/ 222 h 234"/>
                <a:gd name="T72" fmla="*/ 216 w 234"/>
                <a:gd name="T73" fmla="*/ 234 h 234"/>
                <a:gd name="T74" fmla="*/ 208 w 234"/>
                <a:gd name="T75" fmla="*/ 234 h 234"/>
                <a:gd name="T76" fmla="*/ 190 w 234"/>
                <a:gd name="T77" fmla="*/ 220 h 234"/>
                <a:gd name="T78" fmla="*/ 182 w 234"/>
                <a:gd name="T79" fmla="*/ 212 h 234"/>
                <a:gd name="T80" fmla="*/ 174 w 234"/>
                <a:gd name="T81" fmla="*/ 218 h 234"/>
                <a:gd name="T82" fmla="*/ 162 w 234"/>
                <a:gd name="T83" fmla="*/ 214 h 234"/>
                <a:gd name="T84" fmla="*/ 156 w 234"/>
                <a:gd name="T85" fmla="*/ 208 h 234"/>
                <a:gd name="T86" fmla="*/ 150 w 234"/>
                <a:gd name="T87" fmla="*/ 210 h 234"/>
                <a:gd name="T88" fmla="*/ 144 w 234"/>
                <a:gd name="T89" fmla="*/ 204 h 234"/>
                <a:gd name="T90" fmla="*/ 134 w 234"/>
                <a:gd name="T91" fmla="*/ 208 h 234"/>
                <a:gd name="T92" fmla="*/ 126 w 234"/>
                <a:gd name="T93" fmla="*/ 206 h 234"/>
                <a:gd name="T94" fmla="*/ 124 w 234"/>
                <a:gd name="T95" fmla="*/ 202 h 234"/>
                <a:gd name="T96" fmla="*/ 122 w 234"/>
                <a:gd name="T97" fmla="*/ 194 h 234"/>
                <a:gd name="T98" fmla="*/ 120 w 234"/>
                <a:gd name="T99" fmla="*/ 186 h 234"/>
                <a:gd name="T100" fmla="*/ 118 w 234"/>
                <a:gd name="T101" fmla="*/ 174 h 234"/>
                <a:gd name="T102" fmla="*/ 118 w 234"/>
                <a:gd name="T103" fmla="*/ 166 h 234"/>
                <a:gd name="T104" fmla="*/ 104 w 234"/>
                <a:gd name="T105" fmla="*/ 156 h 234"/>
                <a:gd name="T106" fmla="*/ 88 w 234"/>
                <a:gd name="T107" fmla="*/ 158 h 234"/>
                <a:gd name="T108" fmla="*/ 76 w 234"/>
                <a:gd name="T109" fmla="*/ 168 h 234"/>
                <a:gd name="T110" fmla="*/ 64 w 234"/>
                <a:gd name="T111" fmla="*/ 162 h 234"/>
                <a:gd name="T112" fmla="*/ 58 w 234"/>
                <a:gd name="T113" fmla="*/ 152 h 234"/>
                <a:gd name="T114" fmla="*/ 56 w 234"/>
                <a:gd name="T115" fmla="*/ 144 h 234"/>
                <a:gd name="T116" fmla="*/ 26 w 234"/>
                <a:gd name="T117" fmla="*/ 140 h 234"/>
                <a:gd name="T118" fmla="*/ 12 w 234"/>
                <a:gd name="T119" fmla="*/ 140 h 234"/>
                <a:gd name="T120" fmla="*/ 6 w 234"/>
                <a:gd name="T121" fmla="*/ 14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234">
                  <a:moveTo>
                    <a:pt x="0" y="140"/>
                  </a:moveTo>
                  <a:lnTo>
                    <a:pt x="2" y="138"/>
                  </a:lnTo>
                  <a:lnTo>
                    <a:pt x="4" y="138"/>
                  </a:lnTo>
                  <a:lnTo>
                    <a:pt x="6" y="138"/>
                  </a:lnTo>
                  <a:lnTo>
                    <a:pt x="6" y="132"/>
                  </a:lnTo>
                  <a:lnTo>
                    <a:pt x="6" y="132"/>
                  </a:lnTo>
                  <a:lnTo>
                    <a:pt x="8" y="130"/>
                  </a:lnTo>
                  <a:lnTo>
                    <a:pt x="12" y="126"/>
                  </a:lnTo>
                  <a:lnTo>
                    <a:pt x="14" y="126"/>
                  </a:lnTo>
                  <a:lnTo>
                    <a:pt x="16" y="126"/>
                  </a:lnTo>
                  <a:lnTo>
                    <a:pt x="16" y="126"/>
                  </a:lnTo>
                  <a:lnTo>
                    <a:pt x="16" y="128"/>
                  </a:lnTo>
                  <a:lnTo>
                    <a:pt x="18" y="128"/>
                  </a:lnTo>
                  <a:lnTo>
                    <a:pt x="20" y="126"/>
                  </a:lnTo>
                  <a:lnTo>
                    <a:pt x="20" y="124"/>
                  </a:lnTo>
                  <a:lnTo>
                    <a:pt x="22" y="124"/>
                  </a:lnTo>
                  <a:lnTo>
                    <a:pt x="22" y="124"/>
                  </a:lnTo>
                  <a:lnTo>
                    <a:pt x="26" y="122"/>
                  </a:lnTo>
                  <a:lnTo>
                    <a:pt x="30" y="120"/>
                  </a:lnTo>
                  <a:lnTo>
                    <a:pt x="30" y="122"/>
                  </a:lnTo>
                  <a:lnTo>
                    <a:pt x="28" y="124"/>
                  </a:lnTo>
                  <a:lnTo>
                    <a:pt x="28" y="124"/>
                  </a:lnTo>
                  <a:lnTo>
                    <a:pt x="30" y="128"/>
                  </a:lnTo>
                  <a:lnTo>
                    <a:pt x="32" y="128"/>
                  </a:lnTo>
                  <a:lnTo>
                    <a:pt x="36" y="128"/>
                  </a:lnTo>
                  <a:lnTo>
                    <a:pt x="36" y="124"/>
                  </a:lnTo>
                  <a:lnTo>
                    <a:pt x="42" y="120"/>
                  </a:lnTo>
                  <a:lnTo>
                    <a:pt x="42" y="118"/>
                  </a:lnTo>
                  <a:lnTo>
                    <a:pt x="44" y="118"/>
                  </a:lnTo>
                  <a:lnTo>
                    <a:pt x="46" y="116"/>
                  </a:lnTo>
                  <a:lnTo>
                    <a:pt x="48" y="112"/>
                  </a:lnTo>
                  <a:lnTo>
                    <a:pt x="48" y="110"/>
                  </a:lnTo>
                  <a:lnTo>
                    <a:pt x="50" y="108"/>
                  </a:lnTo>
                  <a:lnTo>
                    <a:pt x="50" y="100"/>
                  </a:lnTo>
                  <a:lnTo>
                    <a:pt x="50" y="100"/>
                  </a:lnTo>
                  <a:lnTo>
                    <a:pt x="48" y="96"/>
                  </a:lnTo>
                  <a:lnTo>
                    <a:pt x="50" y="94"/>
                  </a:lnTo>
                  <a:lnTo>
                    <a:pt x="54" y="90"/>
                  </a:lnTo>
                  <a:lnTo>
                    <a:pt x="54" y="88"/>
                  </a:lnTo>
                  <a:lnTo>
                    <a:pt x="56" y="84"/>
                  </a:lnTo>
                  <a:lnTo>
                    <a:pt x="58" y="82"/>
                  </a:lnTo>
                  <a:lnTo>
                    <a:pt x="60" y="82"/>
                  </a:lnTo>
                  <a:lnTo>
                    <a:pt x="62" y="82"/>
                  </a:lnTo>
                  <a:lnTo>
                    <a:pt x="64" y="80"/>
                  </a:lnTo>
                  <a:lnTo>
                    <a:pt x="70" y="74"/>
                  </a:lnTo>
                  <a:lnTo>
                    <a:pt x="70" y="70"/>
                  </a:lnTo>
                  <a:lnTo>
                    <a:pt x="70" y="66"/>
                  </a:lnTo>
                  <a:lnTo>
                    <a:pt x="72" y="64"/>
                  </a:lnTo>
                  <a:lnTo>
                    <a:pt x="72" y="62"/>
                  </a:lnTo>
                  <a:lnTo>
                    <a:pt x="72" y="60"/>
                  </a:lnTo>
                  <a:lnTo>
                    <a:pt x="72" y="56"/>
                  </a:lnTo>
                  <a:lnTo>
                    <a:pt x="72" y="56"/>
                  </a:lnTo>
                  <a:lnTo>
                    <a:pt x="72" y="52"/>
                  </a:lnTo>
                  <a:lnTo>
                    <a:pt x="74" y="50"/>
                  </a:lnTo>
                  <a:lnTo>
                    <a:pt x="74" y="48"/>
                  </a:lnTo>
                  <a:lnTo>
                    <a:pt x="76" y="44"/>
                  </a:lnTo>
                  <a:lnTo>
                    <a:pt x="74" y="40"/>
                  </a:lnTo>
                  <a:lnTo>
                    <a:pt x="80" y="34"/>
                  </a:lnTo>
                  <a:lnTo>
                    <a:pt x="80" y="30"/>
                  </a:lnTo>
                  <a:lnTo>
                    <a:pt x="82" y="30"/>
                  </a:lnTo>
                  <a:lnTo>
                    <a:pt x="82" y="24"/>
                  </a:lnTo>
                  <a:lnTo>
                    <a:pt x="82" y="22"/>
                  </a:lnTo>
                  <a:lnTo>
                    <a:pt x="82" y="20"/>
                  </a:lnTo>
                  <a:lnTo>
                    <a:pt x="82" y="18"/>
                  </a:lnTo>
                  <a:lnTo>
                    <a:pt x="82" y="16"/>
                  </a:lnTo>
                  <a:lnTo>
                    <a:pt x="80" y="14"/>
                  </a:lnTo>
                  <a:lnTo>
                    <a:pt x="80" y="14"/>
                  </a:lnTo>
                  <a:lnTo>
                    <a:pt x="82" y="12"/>
                  </a:lnTo>
                  <a:lnTo>
                    <a:pt x="84" y="12"/>
                  </a:lnTo>
                  <a:lnTo>
                    <a:pt x="84" y="10"/>
                  </a:lnTo>
                  <a:lnTo>
                    <a:pt x="84" y="8"/>
                  </a:lnTo>
                  <a:lnTo>
                    <a:pt x="86" y="8"/>
                  </a:lnTo>
                  <a:lnTo>
                    <a:pt x="86" y="6"/>
                  </a:lnTo>
                  <a:lnTo>
                    <a:pt x="88" y="6"/>
                  </a:lnTo>
                  <a:lnTo>
                    <a:pt x="88" y="4"/>
                  </a:lnTo>
                  <a:lnTo>
                    <a:pt x="92" y="6"/>
                  </a:lnTo>
                  <a:lnTo>
                    <a:pt x="92" y="4"/>
                  </a:lnTo>
                  <a:lnTo>
                    <a:pt x="92" y="4"/>
                  </a:lnTo>
                  <a:lnTo>
                    <a:pt x="94" y="6"/>
                  </a:lnTo>
                  <a:lnTo>
                    <a:pt x="96" y="6"/>
                  </a:lnTo>
                  <a:lnTo>
                    <a:pt x="100" y="8"/>
                  </a:lnTo>
                  <a:lnTo>
                    <a:pt x="102" y="10"/>
                  </a:lnTo>
                  <a:lnTo>
                    <a:pt x="104" y="12"/>
                  </a:lnTo>
                  <a:lnTo>
                    <a:pt x="106" y="12"/>
                  </a:lnTo>
                  <a:lnTo>
                    <a:pt x="108" y="12"/>
                  </a:lnTo>
                  <a:lnTo>
                    <a:pt x="110" y="14"/>
                  </a:lnTo>
                  <a:lnTo>
                    <a:pt x="114" y="14"/>
                  </a:lnTo>
                  <a:lnTo>
                    <a:pt x="116" y="14"/>
                  </a:lnTo>
                  <a:lnTo>
                    <a:pt x="116" y="14"/>
                  </a:lnTo>
                  <a:lnTo>
                    <a:pt x="118" y="14"/>
                  </a:lnTo>
                  <a:lnTo>
                    <a:pt x="120" y="14"/>
                  </a:lnTo>
                  <a:lnTo>
                    <a:pt x="124" y="16"/>
                  </a:lnTo>
                  <a:lnTo>
                    <a:pt x="124" y="16"/>
                  </a:lnTo>
                  <a:lnTo>
                    <a:pt x="128" y="16"/>
                  </a:lnTo>
                  <a:lnTo>
                    <a:pt x="128" y="14"/>
                  </a:lnTo>
                  <a:lnTo>
                    <a:pt x="126" y="14"/>
                  </a:lnTo>
                  <a:lnTo>
                    <a:pt x="126" y="12"/>
                  </a:lnTo>
                  <a:lnTo>
                    <a:pt x="128" y="10"/>
                  </a:lnTo>
                  <a:lnTo>
                    <a:pt x="130" y="8"/>
                  </a:lnTo>
                  <a:lnTo>
                    <a:pt x="132" y="8"/>
                  </a:lnTo>
                  <a:lnTo>
                    <a:pt x="134" y="8"/>
                  </a:lnTo>
                  <a:lnTo>
                    <a:pt x="136" y="10"/>
                  </a:lnTo>
                  <a:lnTo>
                    <a:pt x="138" y="8"/>
                  </a:lnTo>
                  <a:lnTo>
                    <a:pt x="144" y="8"/>
                  </a:lnTo>
                  <a:lnTo>
                    <a:pt x="144" y="6"/>
                  </a:lnTo>
                  <a:lnTo>
                    <a:pt x="146" y="6"/>
                  </a:lnTo>
                  <a:lnTo>
                    <a:pt x="152" y="4"/>
                  </a:lnTo>
                  <a:lnTo>
                    <a:pt x="154" y="4"/>
                  </a:lnTo>
                  <a:lnTo>
                    <a:pt x="154" y="6"/>
                  </a:lnTo>
                  <a:lnTo>
                    <a:pt x="154" y="6"/>
                  </a:lnTo>
                  <a:lnTo>
                    <a:pt x="154" y="6"/>
                  </a:lnTo>
                  <a:lnTo>
                    <a:pt x="156" y="6"/>
                  </a:lnTo>
                  <a:lnTo>
                    <a:pt x="158" y="6"/>
                  </a:lnTo>
                  <a:lnTo>
                    <a:pt x="160" y="6"/>
                  </a:lnTo>
                  <a:lnTo>
                    <a:pt x="162" y="6"/>
                  </a:lnTo>
                  <a:lnTo>
                    <a:pt x="164" y="6"/>
                  </a:lnTo>
                  <a:lnTo>
                    <a:pt x="164" y="2"/>
                  </a:lnTo>
                  <a:lnTo>
                    <a:pt x="164" y="2"/>
                  </a:lnTo>
                  <a:lnTo>
                    <a:pt x="164" y="0"/>
                  </a:lnTo>
                  <a:lnTo>
                    <a:pt x="166" y="0"/>
                  </a:lnTo>
                  <a:lnTo>
                    <a:pt x="168" y="2"/>
                  </a:lnTo>
                  <a:lnTo>
                    <a:pt x="170" y="2"/>
                  </a:lnTo>
                  <a:lnTo>
                    <a:pt x="172" y="2"/>
                  </a:lnTo>
                  <a:lnTo>
                    <a:pt x="172" y="4"/>
                  </a:lnTo>
                  <a:lnTo>
                    <a:pt x="174" y="4"/>
                  </a:lnTo>
                  <a:lnTo>
                    <a:pt x="176" y="4"/>
                  </a:lnTo>
                  <a:lnTo>
                    <a:pt x="182" y="4"/>
                  </a:lnTo>
                  <a:lnTo>
                    <a:pt x="182" y="6"/>
                  </a:lnTo>
                  <a:lnTo>
                    <a:pt x="186" y="4"/>
                  </a:lnTo>
                  <a:lnTo>
                    <a:pt x="188" y="4"/>
                  </a:lnTo>
                  <a:lnTo>
                    <a:pt x="190" y="6"/>
                  </a:lnTo>
                  <a:lnTo>
                    <a:pt x="192" y="6"/>
                  </a:lnTo>
                  <a:lnTo>
                    <a:pt x="192" y="6"/>
                  </a:lnTo>
                  <a:lnTo>
                    <a:pt x="194" y="8"/>
                  </a:lnTo>
                  <a:lnTo>
                    <a:pt x="194" y="8"/>
                  </a:lnTo>
                  <a:lnTo>
                    <a:pt x="196" y="10"/>
                  </a:lnTo>
                  <a:lnTo>
                    <a:pt x="198" y="12"/>
                  </a:lnTo>
                  <a:lnTo>
                    <a:pt x="200" y="14"/>
                  </a:lnTo>
                  <a:lnTo>
                    <a:pt x="202" y="14"/>
                  </a:lnTo>
                  <a:lnTo>
                    <a:pt x="204" y="12"/>
                  </a:lnTo>
                  <a:lnTo>
                    <a:pt x="204" y="10"/>
                  </a:lnTo>
                  <a:lnTo>
                    <a:pt x="208" y="10"/>
                  </a:lnTo>
                  <a:lnTo>
                    <a:pt x="210" y="12"/>
                  </a:lnTo>
                  <a:lnTo>
                    <a:pt x="210" y="12"/>
                  </a:lnTo>
                  <a:lnTo>
                    <a:pt x="210" y="12"/>
                  </a:lnTo>
                  <a:lnTo>
                    <a:pt x="212" y="12"/>
                  </a:lnTo>
                  <a:lnTo>
                    <a:pt x="214" y="10"/>
                  </a:lnTo>
                  <a:lnTo>
                    <a:pt x="216" y="8"/>
                  </a:lnTo>
                  <a:lnTo>
                    <a:pt x="218" y="8"/>
                  </a:lnTo>
                  <a:lnTo>
                    <a:pt x="220" y="8"/>
                  </a:lnTo>
                  <a:lnTo>
                    <a:pt x="220" y="12"/>
                  </a:lnTo>
                  <a:lnTo>
                    <a:pt x="222" y="14"/>
                  </a:lnTo>
                  <a:lnTo>
                    <a:pt x="222" y="14"/>
                  </a:lnTo>
                  <a:lnTo>
                    <a:pt x="226" y="16"/>
                  </a:lnTo>
                  <a:lnTo>
                    <a:pt x="228" y="16"/>
                  </a:lnTo>
                  <a:lnTo>
                    <a:pt x="228" y="20"/>
                  </a:lnTo>
                  <a:lnTo>
                    <a:pt x="230" y="20"/>
                  </a:lnTo>
                  <a:lnTo>
                    <a:pt x="230" y="22"/>
                  </a:lnTo>
                  <a:lnTo>
                    <a:pt x="230" y="22"/>
                  </a:lnTo>
                  <a:lnTo>
                    <a:pt x="230" y="22"/>
                  </a:lnTo>
                  <a:lnTo>
                    <a:pt x="234" y="22"/>
                  </a:lnTo>
                  <a:lnTo>
                    <a:pt x="234" y="24"/>
                  </a:lnTo>
                  <a:lnTo>
                    <a:pt x="234" y="26"/>
                  </a:lnTo>
                  <a:lnTo>
                    <a:pt x="232" y="28"/>
                  </a:lnTo>
                  <a:lnTo>
                    <a:pt x="232" y="30"/>
                  </a:lnTo>
                  <a:lnTo>
                    <a:pt x="232" y="34"/>
                  </a:lnTo>
                  <a:lnTo>
                    <a:pt x="232" y="38"/>
                  </a:lnTo>
                  <a:lnTo>
                    <a:pt x="232" y="40"/>
                  </a:lnTo>
                  <a:lnTo>
                    <a:pt x="234" y="42"/>
                  </a:lnTo>
                  <a:lnTo>
                    <a:pt x="234" y="42"/>
                  </a:lnTo>
                  <a:lnTo>
                    <a:pt x="234" y="44"/>
                  </a:lnTo>
                  <a:lnTo>
                    <a:pt x="228" y="52"/>
                  </a:lnTo>
                  <a:lnTo>
                    <a:pt x="224" y="56"/>
                  </a:lnTo>
                  <a:lnTo>
                    <a:pt x="224" y="58"/>
                  </a:lnTo>
                  <a:lnTo>
                    <a:pt x="218" y="68"/>
                  </a:lnTo>
                  <a:lnTo>
                    <a:pt x="218" y="68"/>
                  </a:lnTo>
                  <a:lnTo>
                    <a:pt x="218" y="72"/>
                  </a:lnTo>
                  <a:lnTo>
                    <a:pt x="218" y="76"/>
                  </a:lnTo>
                  <a:lnTo>
                    <a:pt x="216" y="82"/>
                  </a:lnTo>
                  <a:lnTo>
                    <a:pt x="216" y="84"/>
                  </a:lnTo>
                  <a:lnTo>
                    <a:pt x="212" y="86"/>
                  </a:lnTo>
                  <a:lnTo>
                    <a:pt x="210" y="90"/>
                  </a:lnTo>
                  <a:lnTo>
                    <a:pt x="208" y="96"/>
                  </a:lnTo>
                  <a:lnTo>
                    <a:pt x="208" y="100"/>
                  </a:lnTo>
                  <a:lnTo>
                    <a:pt x="210" y="104"/>
                  </a:lnTo>
                  <a:lnTo>
                    <a:pt x="210" y="106"/>
                  </a:lnTo>
                  <a:lnTo>
                    <a:pt x="210" y="110"/>
                  </a:lnTo>
                  <a:lnTo>
                    <a:pt x="214" y="134"/>
                  </a:lnTo>
                  <a:lnTo>
                    <a:pt x="218" y="148"/>
                  </a:lnTo>
                  <a:lnTo>
                    <a:pt x="226" y="160"/>
                  </a:lnTo>
                  <a:lnTo>
                    <a:pt x="228" y="170"/>
                  </a:lnTo>
                  <a:lnTo>
                    <a:pt x="226" y="168"/>
                  </a:lnTo>
                  <a:lnTo>
                    <a:pt x="206" y="174"/>
                  </a:lnTo>
                  <a:lnTo>
                    <a:pt x="202" y="184"/>
                  </a:lnTo>
                  <a:lnTo>
                    <a:pt x="202" y="186"/>
                  </a:lnTo>
                  <a:lnTo>
                    <a:pt x="204" y="188"/>
                  </a:lnTo>
                  <a:lnTo>
                    <a:pt x="204" y="188"/>
                  </a:lnTo>
                  <a:lnTo>
                    <a:pt x="204" y="190"/>
                  </a:lnTo>
                  <a:lnTo>
                    <a:pt x="204" y="190"/>
                  </a:lnTo>
                  <a:lnTo>
                    <a:pt x="204" y="192"/>
                  </a:lnTo>
                  <a:lnTo>
                    <a:pt x="204" y="194"/>
                  </a:lnTo>
                  <a:lnTo>
                    <a:pt x="204" y="196"/>
                  </a:lnTo>
                  <a:lnTo>
                    <a:pt x="204" y="198"/>
                  </a:lnTo>
                  <a:lnTo>
                    <a:pt x="204" y="198"/>
                  </a:lnTo>
                  <a:lnTo>
                    <a:pt x="204" y="200"/>
                  </a:lnTo>
                  <a:lnTo>
                    <a:pt x="202" y="200"/>
                  </a:lnTo>
                  <a:lnTo>
                    <a:pt x="200" y="202"/>
                  </a:lnTo>
                  <a:lnTo>
                    <a:pt x="200" y="204"/>
                  </a:lnTo>
                  <a:lnTo>
                    <a:pt x="200" y="212"/>
                  </a:lnTo>
                  <a:lnTo>
                    <a:pt x="200" y="214"/>
                  </a:lnTo>
                  <a:lnTo>
                    <a:pt x="202" y="216"/>
                  </a:lnTo>
                  <a:lnTo>
                    <a:pt x="204" y="220"/>
                  </a:lnTo>
                  <a:lnTo>
                    <a:pt x="206" y="222"/>
                  </a:lnTo>
                  <a:lnTo>
                    <a:pt x="208" y="222"/>
                  </a:lnTo>
                  <a:lnTo>
                    <a:pt x="212" y="222"/>
                  </a:lnTo>
                  <a:lnTo>
                    <a:pt x="212" y="222"/>
                  </a:lnTo>
                  <a:lnTo>
                    <a:pt x="212" y="222"/>
                  </a:lnTo>
                  <a:lnTo>
                    <a:pt x="212" y="220"/>
                  </a:lnTo>
                  <a:lnTo>
                    <a:pt x="214" y="220"/>
                  </a:lnTo>
                  <a:lnTo>
                    <a:pt x="216" y="220"/>
                  </a:lnTo>
                  <a:lnTo>
                    <a:pt x="216" y="234"/>
                  </a:lnTo>
                  <a:lnTo>
                    <a:pt x="216" y="234"/>
                  </a:lnTo>
                  <a:lnTo>
                    <a:pt x="214" y="234"/>
                  </a:lnTo>
                  <a:lnTo>
                    <a:pt x="214" y="234"/>
                  </a:lnTo>
                  <a:lnTo>
                    <a:pt x="212" y="234"/>
                  </a:lnTo>
                  <a:lnTo>
                    <a:pt x="210" y="234"/>
                  </a:lnTo>
                  <a:lnTo>
                    <a:pt x="210" y="234"/>
                  </a:lnTo>
                  <a:lnTo>
                    <a:pt x="208" y="234"/>
                  </a:lnTo>
                  <a:lnTo>
                    <a:pt x="204" y="232"/>
                  </a:lnTo>
                  <a:lnTo>
                    <a:pt x="202" y="228"/>
                  </a:lnTo>
                  <a:lnTo>
                    <a:pt x="200" y="228"/>
                  </a:lnTo>
                  <a:lnTo>
                    <a:pt x="198" y="224"/>
                  </a:lnTo>
                  <a:lnTo>
                    <a:pt x="196" y="222"/>
                  </a:lnTo>
                  <a:lnTo>
                    <a:pt x="190" y="220"/>
                  </a:lnTo>
                  <a:lnTo>
                    <a:pt x="188" y="218"/>
                  </a:lnTo>
                  <a:lnTo>
                    <a:pt x="188" y="218"/>
                  </a:lnTo>
                  <a:lnTo>
                    <a:pt x="186" y="214"/>
                  </a:lnTo>
                  <a:lnTo>
                    <a:pt x="186" y="212"/>
                  </a:lnTo>
                  <a:lnTo>
                    <a:pt x="184" y="212"/>
                  </a:lnTo>
                  <a:lnTo>
                    <a:pt x="182" y="212"/>
                  </a:lnTo>
                  <a:lnTo>
                    <a:pt x="182" y="212"/>
                  </a:lnTo>
                  <a:lnTo>
                    <a:pt x="180" y="216"/>
                  </a:lnTo>
                  <a:lnTo>
                    <a:pt x="180" y="216"/>
                  </a:lnTo>
                  <a:lnTo>
                    <a:pt x="176" y="218"/>
                  </a:lnTo>
                  <a:lnTo>
                    <a:pt x="174" y="218"/>
                  </a:lnTo>
                  <a:lnTo>
                    <a:pt x="174" y="218"/>
                  </a:lnTo>
                  <a:lnTo>
                    <a:pt x="172" y="216"/>
                  </a:lnTo>
                  <a:lnTo>
                    <a:pt x="168" y="216"/>
                  </a:lnTo>
                  <a:lnTo>
                    <a:pt x="166" y="214"/>
                  </a:lnTo>
                  <a:lnTo>
                    <a:pt x="164" y="214"/>
                  </a:lnTo>
                  <a:lnTo>
                    <a:pt x="162" y="214"/>
                  </a:lnTo>
                  <a:lnTo>
                    <a:pt x="162" y="214"/>
                  </a:lnTo>
                  <a:lnTo>
                    <a:pt x="162" y="212"/>
                  </a:lnTo>
                  <a:lnTo>
                    <a:pt x="162" y="210"/>
                  </a:lnTo>
                  <a:lnTo>
                    <a:pt x="162" y="210"/>
                  </a:lnTo>
                  <a:lnTo>
                    <a:pt x="160" y="208"/>
                  </a:lnTo>
                  <a:lnTo>
                    <a:pt x="160" y="206"/>
                  </a:lnTo>
                  <a:lnTo>
                    <a:pt x="156" y="208"/>
                  </a:lnTo>
                  <a:lnTo>
                    <a:pt x="156" y="208"/>
                  </a:lnTo>
                  <a:lnTo>
                    <a:pt x="154" y="208"/>
                  </a:lnTo>
                  <a:lnTo>
                    <a:pt x="152" y="210"/>
                  </a:lnTo>
                  <a:lnTo>
                    <a:pt x="152" y="210"/>
                  </a:lnTo>
                  <a:lnTo>
                    <a:pt x="150" y="210"/>
                  </a:lnTo>
                  <a:lnTo>
                    <a:pt x="150" y="210"/>
                  </a:lnTo>
                  <a:lnTo>
                    <a:pt x="150" y="208"/>
                  </a:lnTo>
                  <a:lnTo>
                    <a:pt x="148" y="206"/>
                  </a:lnTo>
                  <a:lnTo>
                    <a:pt x="148" y="206"/>
                  </a:lnTo>
                  <a:lnTo>
                    <a:pt x="146" y="206"/>
                  </a:lnTo>
                  <a:lnTo>
                    <a:pt x="144" y="206"/>
                  </a:lnTo>
                  <a:lnTo>
                    <a:pt x="144" y="204"/>
                  </a:lnTo>
                  <a:lnTo>
                    <a:pt x="142" y="206"/>
                  </a:lnTo>
                  <a:lnTo>
                    <a:pt x="140" y="206"/>
                  </a:lnTo>
                  <a:lnTo>
                    <a:pt x="138" y="206"/>
                  </a:lnTo>
                  <a:lnTo>
                    <a:pt x="138" y="208"/>
                  </a:lnTo>
                  <a:lnTo>
                    <a:pt x="136" y="208"/>
                  </a:lnTo>
                  <a:lnTo>
                    <a:pt x="134" y="208"/>
                  </a:lnTo>
                  <a:lnTo>
                    <a:pt x="132" y="208"/>
                  </a:lnTo>
                  <a:lnTo>
                    <a:pt x="130" y="206"/>
                  </a:lnTo>
                  <a:lnTo>
                    <a:pt x="128" y="206"/>
                  </a:lnTo>
                  <a:lnTo>
                    <a:pt x="128" y="206"/>
                  </a:lnTo>
                  <a:lnTo>
                    <a:pt x="126" y="206"/>
                  </a:lnTo>
                  <a:lnTo>
                    <a:pt x="126" y="206"/>
                  </a:lnTo>
                  <a:lnTo>
                    <a:pt x="126" y="208"/>
                  </a:lnTo>
                  <a:lnTo>
                    <a:pt x="124" y="208"/>
                  </a:lnTo>
                  <a:lnTo>
                    <a:pt x="124" y="206"/>
                  </a:lnTo>
                  <a:lnTo>
                    <a:pt x="124" y="204"/>
                  </a:lnTo>
                  <a:lnTo>
                    <a:pt x="124" y="204"/>
                  </a:lnTo>
                  <a:lnTo>
                    <a:pt x="124" y="202"/>
                  </a:lnTo>
                  <a:lnTo>
                    <a:pt x="124" y="200"/>
                  </a:lnTo>
                  <a:lnTo>
                    <a:pt x="124" y="200"/>
                  </a:lnTo>
                  <a:lnTo>
                    <a:pt x="122" y="198"/>
                  </a:lnTo>
                  <a:lnTo>
                    <a:pt x="124" y="196"/>
                  </a:lnTo>
                  <a:lnTo>
                    <a:pt x="124" y="194"/>
                  </a:lnTo>
                  <a:lnTo>
                    <a:pt x="122" y="194"/>
                  </a:lnTo>
                  <a:lnTo>
                    <a:pt x="122" y="192"/>
                  </a:lnTo>
                  <a:lnTo>
                    <a:pt x="122" y="190"/>
                  </a:lnTo>
                  <a:lnTo>
                    <a:pt x="122" y="188"/>
                  </a:lnTo>
                  <a:lnTo>
                    <a:pt x="120" y="188"/>
                  </a:lnTo>
                  <a:lnTo>
                    <a:pt x="120" y="188"/>
                  </a:lnTo>
                  <a:lnTo>
                    <a:pt x="120" y="186"/>
                  </a:lnTo>
                  <a:lnTo>
                    <a:pt x="120" y="186"/>
                  </a:lnTo>
                  <a:lnTo>
                    <a:pt x="118" y="184"/>
                  </a:lnTo>
                  <a:lnTo>
                    <a:pt x="118" y="182"/>
                  </a:lnTo>
                  <a:lnTo>
                    <a:pt x="118" y="182"/>
                  </a:lnTo>
                  <a:lnTo>
                    <a:pt x="118" y="180"/>
                  </a:lnTo>
                  <a:lnTo>
                    <a:pt x="118" y="174"/>
                  </a:lnTo>
                  <a:lnTo>
                    <a:pt x="118" y="174"/>
                  </a:lnTo>
                  <a:lnTo>
                    <a:pt x="118" y="172"/>
                  </a:lnTo>
                  <a:lnTo>
                    <a:pt x="118" y="172"/>
                  </a:lnTo>
                  <a:lnTo>
                    <a:pt x="118" y="170"/>
                  </a:lnTo>
                  <a:lnTo>
                    <a:pt x="118" y="168"/>
                  </a:lnTo>
                  <a:lnTo>
                    <a:pt x="118" y="166"/>
                  </a:lnTo>
                  <a:lnTo>
                    <a:pt x="120" y="164"/>
                  </a:lnTo>
                  <a:lnTo>
                    <a:pt x="120" y="162"/>
                  </a:lnTo>
                  <a:lnTo>
                    <a:pt x="120" y="160"/>
                  </a:lnTo>
                  <a:lnTo>
                    <a:pt x="120" y="158"/>
                  </a:lnTo>
                  <a:lnTo>
                    <a:pt x="104" y="158"/>
                  </a:lnTo>
                  <a:lnTo>
                    <a:pt x="104" y="156"/>
                  </a:lnTo>
                  <a:lnTo>
                    <a:pt x="106" y="154"/>
                  </a:lnTo>
                  <a:lnTo>
                    <a:pt x="106" y="154"/>
                  </a:lnTo>
                  <a:lnTo>
                    <a:pt x="102" y="152"/>
                  </a:lnTo>
                  <a:lnTo>
                    <a:pt x="102" y="154"/>
                  </a:lnTo>
                  <a:lnTo>
                    <a:pt x="90" y="154"/>
                  </a:lnTo>
                  <a:lnTo>
                    <a:pt x="88" y="158"/>
                  </a:lnTo>
                  <a:lnTo>
                    <a:pt x="88" y="160"/>
                  </a:lnTo>
                  <a:lnTo>
                    <a:pt x="86" y="160"/>
                  </a:lnTo>
                  <a:lnTo>
                    <a:pt x="88" y="162"/>
                  </a:lnTo>
                  <a:lnTo>
                    <a:pt x="88" y="166"/>
                  </a:lnTo>
                  <a:lnTo>
                    <a:pt x="78" y="166"/>
                  </a:lnTo>
                  <a:lnTo>
                    <a:pt x="76" y="168"/>
                  </a:lnTo>
                  <a:lnTo>
                    <a:pt x="72" y="168"/>
                  </a:lnTo>
                  <a:lnTo>
                    <a:pt x="72" y="166"/>
                  </a:lnTo>
                  <a:lnTo>
                    <a:pt x="68" y="168"/>
                  </a:lnTo>
                  <a:lnTo>
                    <a:pt x="66" y="168"/>
                  </a:lnTo>
                  <a:lnTo>
                    <a:pt x="64" y="166"/>
                  </a:lnTo>
                  <a:lnTo>
                    <a:pt x="64" y="162"/>
                  </a:lnTo>
                  <a:lnTo>
                    <a:pt x="62" y="160"/>
                  </a:lnTo>
                  <a:lnTo>
                    <a:pt x="60" y="158"/>
                  </a:lnTo>
                  <a:lnTo>
                    <a:pt x="60" y="158"/>
                  </a:lnTo>
                  <a:lnTo>
                    <a:pt x="60" y="156"/>
                  </a:lnTo>
                  <a:lnTo>
                    <a:pt x="58" y="156"/>
                  </a:lnTo>
                  <a:lnTo>
                    <a:pt x="58" y="152"/>
                  </a:lnTo>
                  <a:lnTo>
                    <a:pt x="58" y="150"/>
                  </a:lnTo>
                  <a:lnTo>
                    <a:pt x="58" y="148"/>
                  </a:lnTo>
                  <a:lnTo>
                    <a:pt x="58" y="148"/>
                  </a:lnTo>
                  <a:lnTo>
                    <a:pt x="58" y="146"/>
                  </a:lnTo>
                  <a:lnTo>
                    <a:pt x="56" y="144"/>
                  </a:lnTo>
                  <a:lnTo>
                    <a:pt x="56" y="144"/>
                  </a:lnTo>
                  <a:lnTo>
                    <a:pt x="56" y="142"/>
                  </a:lnTo>
                  <a:lnTo>
                    <a:pt x="56" y="140"/>
                  </a:lnTo>
                  <a:lnTo>
                    <a:pt x="44" y="140"/>
                  </a:lnTo>
                  <a:lnTo>
                    <a:pt x="34" y="140"/>
                  </a:lnTo>
                  <a:lnTo>
                    <a:pt x="30" y="142"/>
                  </a:lnTo>
                  <a:lnTo>
                    <a:pt x="26" y="140"/>
                  </a:lnTo>
                  <a:lnTo>
                    <a:pt x="24" y="140"/>
                  </a:lnTo>
                  <a:lnTo>
                    <a:pt x="22" y="140"/>
                  </a:lnTo>
                  <a:lnTo>
                    <a:pt x="18" y="140"/>
                  </a:lnTo>
                  <a:lnTo>
                    <a:pt x="16" y="140"/>
                  </a:lnTo>
                  <a:lnTo>
                    <a:pt x="14" y="140"/>
                  </a:lnTo>
                  <a:lnTo>
                    <a:pt x="12" y="140"/>
                  </a:lnTo>
                  <a:lnTo>
                    <a:pt x="10" y="142"/>
                  </a:lnTo>
                  <a:lnTo>
                    <a:pt x="8" y="142"/>
                  </a:lnTo>
                  <a:lnTo>
                    <a:pt x="8" y="142"/>
                  </a:lnTo>
                  <a:lnTo>
                    <a:pt x="6" y="142"/>
                  </a:lnTo>
                  <a:lnTo>
                    <a:pt x="6" y="142"/>
                  </a:lnTo>
                  <a:lnTo>
                    <a:pt x="6" y="142"/>
                  </a:lnTo>
                  <a:lnTo>
                    <a:pt x="6" y="142"/>
                  </a:lnTo>
                  <a:lnTo>
                    <a:pt x="4" y="142"/>
                  </a:lnTo>
                  <a:lnTo>
                    <a:pt x="0" y="142"/>
                  </a:lnTo>
                  <a:lnTo>
                    <a:pt x="0" y="14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7" name="Denmark">
              <a:extLst>
                <a:ext uri="{FF2B5EF4-FFF2-40B4-BE49-F238E27FC236}">
                  <a16:creationId xmlns:a16="http://schemas.microsoft.com/office/drawing/2014/main" id="{3B427AE7-1017-4ECC-AEAC-259D435EA896}"/>
                </a:ext>
              </a:extLst>
            </p:cNvPr>
            <p:cNvSpPr>
              <a:spLocks noEditPoints="1"/>
            </p:cNvSpPr>
            <p:nvPr/>
          </p:nvSpPr>
          <p:spPr bwMode="auto">
            <a:xfrm>
              <a:off x="6073034" y="2878894"/>
              <a:ext cx="149281" cy="114832"/>
            </a:xfrm>
            <a:custGeom>
              <a:avLst/>
              <a:gdLst>
                <a:gd name="T0" fmla="*/ 60 w 78"/>
                <a:gd name="T1" fmla="*/ 58 h 60"/>
                <a:gd name="T2" fmla="*/ 62 w 78"/>
                <a:gd name="T3" fmla="*/ 54 h 60"/>
                <a:gd name="T4" fmla="*/ 56 w 78"/>
                <a:gd name="T5" fmla="*/ 54 h 60"/>
                <a:gd name="T6" fmla="*/ 56 w 78"/>
                <a:gd name="T7" fmla="*/ 58 h 60"/>
                <a:gd name="T8" fmla="*/ 74 w 78"/>
                <a:gd name="T9" fmla="*/ 48 h 60"/>
                <a:gd name="T10" fmla="*/ 74 w 78"/>
                <a:gd name="T11" fmla="*/ 42 h 60"/>
                <a:gd name="T12" fmla="*/ 50 w 78"/>
                <a:gd name="T13" fmla="*/ 36 h 60"/>
                <a:gd name="T14" fmla="*/ 42 w 78"/>
                <a:gd name="T15" fmla="*/ 46 h 60"/>
                <a:gd name="T16" fmla="*/ 36 w 78"/>
                <a:gd name="T17" fmla="*/ 42 h 60"/>
                <a:gd name="T18" fmla="*/ 36 w 78"/>
                <a:gd name="T19" fmla="*/ 36 h 60"/>
                <a:gd name="T20" fmla="*/ 40 w 78"/>
                <a:gd name="T21" fmla="*/ 36 h 60"/>
                <a:gd name="T22" fmla="*/ 44 w 78"/>
                <a:gd name="T23" fmla="*/ 36 h 60"/>
                <a:gd name="T24" fmla="*/ 46 w 78"/>
                <a:gd name="T25" fmla="*/ 30 h 60"/>
                <a:gd name="T26" fmla="*/ 48 w 78"/>
                <a:gd name="T27" fmla="*/ 38 h 60"/>
                <a:gd name="T28" fmla="*/ 48 w 78"/>
                <a:gd name="T29" fmla="*/ 44 h 60"/>
                <a:gd name="T30" fmla="*/ 44 w 78"/>
                <a:gd name="T31" fmla="*/ 48 h 60"/>
                <a:gd name="T32" fmla="*/ 48 w 78"/>
                <a:gd name="T33" fmla="*/ 48 h 60"/>
                <a:gd name="T34" fmla="*/ 36 w 78"/>
                <a:gd name="T35" fmla="*/ 50 h 60"/>
                <a:gd name="T36" fmla="*/ 42 w 78"/>
                <a:gd name="T37" fmla="*/ 50 h 60"/>
                <a:gd name="T38" fmla="*/ 44 w 78"/>
                <a:gd name="T39" fmla="*/ 54 h 60"/>
                <a:gd name="T40" fmla="*/ 40 w 78"/>
                <a:gd name="T41" fmla="*/ 54 h 60"/>
                <a:gd name="T42" fmla="*/ 34 w 78"/>
                <a:gd name="T43" fmla="*/ 52 h 60"/>
                <a:gd name="T44" fmla="*/ 26 w 78"/>
                <a:gd name="T45" fmla="*/ 36 h 60"/>
                <a:gd name="T46" fmla="*/ 28 w 78"/>
                <a:gd name="T47" fmla="*/ 36 h 60"/>
                <a:gd name="T48" fmla="*/ 28 w 78"/>
                <a:gd name="T49" fmla="*/ 50 h 60"/>
                <a:gd name="T50" fmla="*/ 30 w 78"/>
                <a:gd name="T51" fmla="*/ 50 h 60"/>
                <a:gd name="T52" fmla="*/ 32 w 78"/>
                <a:gd name="T53" fmla="*/ 48 h 60"/>
                <a:gd name="T54" fmla="*/ 24 w 78"/>
                <a:gd name="T55" fmla="*/ 38 h 60"/>
                <a:gd name="T56" fmla="*/ 30 w 78"/>
                <a:gd name="T57" fmla="*/ 46 h 60"/>
                <a:gd name="T58" fmla="*/ 24 w 78"/>
                <a:gd name="T59" fmla="*/ 48 h 60"/>
                <a:gd name="T60" fmla="*/ 30 w 78"/>
                <a:gd name="T61" fmla="*/ 10 h 60"/>
                <a:gd name="T62" fmla="*/ 30 w 78"/>
                <a:gd name="T63" fmla="*/ 10 h 60"/>
                <a:gd name="T64" fmla="*/ 12 w 78"/>
                <a:gd name="T65" fmla="*/ 16 h 60"/>
                <a:gd name="T66" fmla="*/ 8 w 78"/>
                <a:gd name="T67" fmla="*/ 22 h 60"/>
                <a:gd name="T68" fmla="*/ 12 w 78"/>
                <a:gd name="T69" fmla="*/ 14 h 60"/>
                <a:gd name="T70" fmla="*/ 20 w 78"/>
                <a:gd name="T71" fmla="*/ 14 h 60"/>
                <a:gd name="T72" fmla="*/ 26 w 78"/>
                <a:gd name="T73" fmla="*/ 8 h 60"/>
                <a:gd name="T74" fmla="*/ 28 w 78"/>
                <a:gd name="T75" fmla="*/ 0 h 60"/>
                <a:gd name="T76" fmla="*/ 18 w 78"/>
                <a:gd name="T77" fmla="*/ 8 h 60"/>
                <a:gd name="T78" fmla="*/ 8 w 78"/>
                <a:gd name="T79" fmla="*/ 14 h 60"/>
                <a:gd name="T80" fmla="*/ 2 w 78"/>
                <a:gd name="T81" fmla="*/ 18 h 60"/>
                <a:gd name="T82" fmla="*/ 18 w 78"/>
                <a:gd name="T83" fmla="*/ 50 h 60"/>
                <a:gd name="T84" fmla="*/ 16 w 78"/>
                <a:gd name="T85" fmla="*/ 48 h 60"/>
                <a:gd name="T86" fmla="*/ 16 w 78"/>
                <a:gd name="T87" fmla="*/ 42 h 60"/>
                <a:gd name="T88" fmla="*/ 22 w 78"/>
                <a:gd name="T89" fmla="*/ 36 h 60"/>
                <a:gd name="T90" fmla="*/ 24 w 78"/>
                <a:gd name="T91" fmla="*/ 30 h 60"/>
                <a:gd name="T92" fmla="*/ 30 w 78"/>
                <a:gd name="T93" fmla="*/ 28 h 60"/>
                <a:gd name="T94" fmla="*/ 30 w 78"/>
                <a:gd name="T95" fmla="*/ 24 h 60"/>
                <a:gd name="T96" fmla="*/ 24 w 78"/>
                <a:gd name="T97" fmla="*/ 20 h 60"/>
                <a:gd name="T98" fmla="*/ 22 w 78"/>
                <a:gd name="T99" fmla="*/ 16 h 60"/>
                <a:gd name="T100" fmla="*/ 12 w 78"/>
                <a:gd name="T101" fmla="*/ 16 h 60"/>
                <a:gd name="T102" fmla="*/ 16 w 78"/>
                <a:gd name="T103" fmla="*/ 24 h 60"/>
                <a:gd name="T104" fmla="*/ 14 w 78"/>
                <a:gd name="T105" fmla="*/ 22 h 60"/>
                <a:gd name="T106" fmla="*/ 10 w 78"/>
                <a:gd name="T107" fmla="*/ 22 h 60"/>
                <a:gd name="T108" fmla="*/ 4 w 78"/>
                <a:gd name="T109" fmla="*/ 22 h 60"/>
                <a:gd name="T110" fmla="*/ 2 w 78"/>
                <a:gd name="T111" fmla="*/ 28 h 60"/>
                <a:gd name="T112" fmla="*/ 4 w 78"/>
                <a:gd name="T113" fmla="*/ 34 h 60"/>
                <a:gd name="T114" fmla="*/ 2 w 78"/>
                <a:gd name="T115" fmla="*/ 42 h 60"/>
                <a:gd name="T116" fmla="*/ 6 w 78"/>
                <a:gd name="T117" fmla="*/ 48 h 60"/>
                <a:gd name="T118" fmla="*/ 16 w 78"/>
                <a:gd name="T1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60">
                  <a:moveTo>
                    <a:pt x="56" y="58"/>
                  </a:moveTo>
                  <a:lnTo>
                    <a:pt x="56" y="60"/>
                  </a:lnTo>
                  <a:lnTo>
                    <a:pt x="60" y="60"/>
                  </a:lnTo>
                  <a:lnTo>
                    <a:pt x="60" y="58"/>
                  </a:lnTo>
                  <a:lnTo>
                    <a:pt x="62" y="58"/>
                  </a:lnTo>
                  <a:lnTo>
                    <a:pt x="62" y="58"/>
                  </a:lnTo>
                  <a:lnTo>
                    <a:pt x="62" y="56"/>
                  </a:lnTo>
                  <a:lnTo>
                    <a:pt x="62" y="54"/>
                  </a:lnTo>
                  <a:lnTo>
                    <a:pt x="60" y="54"/>
                  </a:lnTo>
                  <a:lnTo>
                    <a:pt x="60" y="54"/>
                  </a:lnTo>
                  <a:lnTo>
                    <a:pt x="58" y="54"/>
                  </a:lnTo>
                  <a:lnTo>
                    <a:pt x="56" y="54"/>
                  </a:lnTo>
                  <a:lnTo>
                    <a:pt x="56" y="56"/>
                  </a:lnTo>
                  <a:lnTo>
                    <a:pt x="58" y="56"/>
                  </a:lnTo>
                  <a:lnTo>
                    <a:pt x="58" y="56"/>
                  </a:lnTo>
                  <a:lnTo>
                    <a:pt x="56" y="58"/>
                  </a:lnTo>
                  <a:lnTo>
                    <a:pt x="56" y="58"/>
                  </a:lnTo>
                  <a:close/>
                  <a:moveTo>
                    <a:pt x="74" y="42"/>
                  </a:moveTo>
                  <a:lnTo>
                    <a:pt x="74" y="46"/>
                  </a:lnTo>
                  <a:lnTo>
                    <a:pt x="74" y="48"/>
                  </a:lnTo>
                  <a:lnTo>
                    <a:pt x="78" y="50"/>
                  </a:lnTo>
                  <a:lnTo>
                    <a:pt x="78" y="46"/>
                  </a:lnTo>
                  <a:lnTo>
                    <a:pt x="76" y="44"/>
                  </a:lnTo>
                  <a:lnTo>
                    <a:pt x="74" y="42"/>
                  </a:lnTo>
                  <a:close/>
                  <a:moveTo>
                    <a:pt x="50" y="36"/>
                  </a:moveTo>
                  <a:lnTo>
                    <a:pt x="48" y="38"/>
                  </a:lnTo>
                  <a:lnTo>
                    <a:pt x="50" y="40"/>
                  </a:lnTo>
                  <a:lnTo>
                    <a:pt x="50" y="36"/>
                  </a:lnTo>
                  <a:close/>
                  <a:moveTo>
                    <a:pt x="44" y="48"/>
                  </a:moveTo>
                  <a:lnTo>
                    <a:pt x="42" y="48"/>
                  </a:lnTo>
                  <a:lnTo>
                    <a:pt x="40" y="48"/>
                  </a:lnTo>
                  <a:lnTo>
                    <a:pt x="42" y="46"/>
                  </a:lnTo>
                  <a:lnTo>
                    <a:pt x="42" y="44"/>
                  </a:lnTo>
                  <a:lnTo>
                    <a:pt x="38" y="44"/>
                  </a:lnTo>
                  <a:lnTo>
                    <a:pt x="38" y="44"/>
                  </a:lnTo>
                  <a:lnTo>
                    <a:pt x="36" y="42"/>
                  </a:lnTo>
                  <a:lnTo>
                    <a:pt x="36" y="40"/>
                  </a:lnTo>
                  <a:lnTo>
                    <a:pt x="34" y="38"/>
                  </a:lnTo>
                  <a:lnTo>
                    <a:pt x="34" y="36"/>
                  </a:lnTo>
                  <a:lnTo>
                    <a:pt x="36" y="36"/>
                  </a:lnTo>
                  <a:lnTo>
                    <a:pt x="36" y="34"/>
                  </a:lnTo>
                  <a:lnTo>
                    <a:pt x="38" y="34"/>
                  </a:lnTo>
                  <a:lnTo>
                    <a:pt x="40" y="36"/>
                  </a:lnTo>
                  <a:lnTo>
                    <a:pt x="40" y="36"/>
                  </a:lnTo>
                  <a:lnTo>
                    <a:pt x="42" y="38"/>
                  </a:lnTo>
                  <a:lnTo>
                    <a:pt x="42" y="36"/>
                  </a:lnTo>
                  <a:lnTo>
                    <a:pt x="44" y="38"/>
                  </a:lnTo>
                  <a:lnTo>
                    <a:pt x="44" y="36"/>
                  </a:lnTo>
                  <a:lnTo>
                    <a:pt x="42" y="34"/>
                  </a:lnTo>
                  <a:lnTo>
                    <a:pt x="40" y="34"/>
                  </a:lnTo>
                  <a:lnTo>
                    <a:pt x="42" y="32"/>
                  </a:lnTo>
                  <a:lnTo>
                    <a:pt x="46" y="30"/>
                  </a:lnTo>
                  <a:lnTo>
                    <a:pt x="48" y="30"/>
                  </a:lnTo>
                  <a:lnTo>
                    <a:pt x="48" y="32"/>
                  </a:lnTo>
                  <a:lnTo>
                    <a:pt x="48" y="36"/>
                  </a:lnTo>
                  <a:lnTo>
                    <a:pt x="48" y="38"/>
                  </a:lnTo>
                  <a:lnTo>
                    <a:pt x="46" y="40"/>
                  </a:lnTo>
                  <a:lnTo>
                    <a:pt x="46" y="40"/>
                  </a:lnTo>
                  <a:lnTo>
                    <a:pt x="48" y="42"/>
                  </a:lnTo>
                  <a:lnTo>
                    <a:pt x="48" y="44"/>
                  </a:lnTo>
                  <a:lnTo>
                    <a:pt x="46" y="44"/>
                  </a:lnTo>
                  <a:lnTo>
                    <a:pt x="44" y="46"/>
                  </a:lnTo>
                  <a:lnTo>
                    <a:pt x="44" y="48"/>
                  </a:lnTo>
                  <a:lnTo>
                    <a:pt x="44" y="48"/>
                  </a:lnTo>
                  <a:close/>
                  <a:moveTo>
                    <a:pt x="46" y="50"/>
                  </a:moveTo>
                  <a:lnTo>
                    <a:pt x="46" y="50"/>
                  </a:lnTo>
                  <a:lnTo>
                    <a:pt x="46" y="48"/>
                  </a:lnTo>
                  <a:lnTo>
                    <a:pt x="48" y="48"/>
                  </a:lnTo>
                  <a:lnTo>
                    <a:pt x="48" y="46"/>
                  </a:lnTo>
                  <a:lnTo>
                    <a:pt x="46" y="48"/>
                  </a:lnTo>
                  <a:lnTo>
                    <a:pt x="46" y="50"/>
                  </a:lnTo>
                  <a:close/>
                  <a:moveTo>
                    <a:pt x="36" y="50"/>
                  </a:moveTo>
                  <a:lnTo>
                    <a:pt x="38" y="52"/>
                  </a:lnTo>
                  <a:lnTo>
                    <a:pt x="40" y="52"/>
                  </a:lnTo>
                  <a:lnTo>
                    <a:pt x="40" y="52"/>
                  </a:lnTo>
                  <a:lnTo>
                    <a:pt x="42" y="50"/>
                  </a:lnTo>
                  <a:lnTo>
                    <a:pt x="44" y="50"/>
                  </a:lnTo>
                  <a:lnTo>
                    <a:pt x="44" y="50"/>
                  </a:lnTo>
                  <a:lnTo>
                    <a:pt x="44" y="52"/>
                  </a:lnTo>
                  <a:lnTo>
                    <a:pt x="44" y="54"/>
                  </a:lnTo>
                  <a:lnTo>
                    <a:pt x="44" y="56"/>
                  </a:lnTo>
                  <a:lnTo>
                    <a:pt x="42" y="56"/>
                  </a:lnTo>
                  <a:lnTo>
                    <a:pt x="42" y="54"/>
                  </a:lnTo>
                  <a:lnTo>
                    <a:pt x="40" y="54"/>
                  </a:lnTo>
                  <a:lnTo>
                    <a:pt x="38" y="56"/>
                  </a:lnTo>
                  <a:lnTo>
                    <a:pt x="34" y="54"/>
                  </a:lnTo>
                  <a:lnTo>
                    <a:pt x="32" y="52"/>
                  </a:lnTo>
                  <a:lnTo>
                    <a:pt x="34" y="52"/>
                  </a:lnTo>
                  <a:lnTo>
                    <a:pt x="34" y="50"/>
                  </a:lnTo>
                  <a:lnTo>
                    <a:pt x="34" y="50"/>
                  </a:lnTo>
                  <a:lnTo>
                    <a:pt x="36" y="50"/>
                  </a:lnTo>
                  <a:close/>
                  <a:moveTo>
                    <a:pt x="26" y="36"/>
                  </a:moveTo>
                  <a:lnTo>
                    <a:pt x="28" y="34"/>
                  </a:lnTo>
                  <a:lnTo>
                    <a:pt x="28" y="32"/>
                  </a:lnTo>
                  <a:lnTo>
                    <a:pt x="30" y="34"/>
                  </a:lnTo>
                  <a:lnTo>
                    <a:pt x="28" y="36"/>
                  </a:lnTo>
                  <a:lnTo>
                    <a:pt x="26" y="36"/>
                  </a:lnTo>
                  <a:close/>
                  <a:moveTo>
                    <a:pt x="26" y="50"/>
                  </a:moveTo>
                  <a:lnTo>
                    <a:pt x="28" y="52"/>
                  </a:lnTo>
                  <a:lnTo>
                    <a:pt x="28" y="50"/>
                  </a:lnTo>
                  <a:lnTo>
                    <a:pt x="26" y="50"/>
                  </a:lnTo>
                  <a:close/>
                  <a:moveTo>
                    <a:pt x="32" y="46"/>
                  </a:moveTo>
                  <a:lnTo>
                    <a:pt x="30" y="50"/>
                  </a:lnTo>
                  <a:lnTo>
                    <a:pt x="30" y="50"/>
                  </a:lnTo>
                  <a:lnTo>
                    <a:pt x="30" y="52"/>
                  </a:lnTo>
                  <a:lnTo>
                    <a:pt x="32" y="50"/>
                  </a:lnTo>
                  <a:lnTo>
                    <a:pt x="32" y="48"/>
                  </a:lnTo>
                  <a:lnTo>
                    <a:pt x="32" y="48"/>
                  </a:lnTo>
                  <a:lnTo>
                    <a:pt x="32" y="46"/>
                  </a:lnTo>
                  <a:lnTo>
                    <a:pt x="32" y="46"/>
                  </a:lnTo>
                  <a:close/>
                  <a:moveTo>
                    <a:pt x="20" y="40"/>
                  </a:moveTo>
                  <a:lnTo>
                    <a:pt x="24" y="38"/>
                  </a:lnTo>
                  <a:lnTo>
                    <a:pt x="26" y="40"/>
                  </a:lnTo>
                  <a:lnTo>
                    <a:pt x="28" y="40"/>
                  </a:lnTo>
                  <a:lnTo>
                    <a:pt x="30" y="44"/>
                  </a:lnTo>
                  <a:lnTo>
                    <a:pt x="30" y="46"/>
                  </a:lnTo>
                  <a:lnTo>
                    <a:pt x="28" y="48"/>
                  </a:lnTo>
                  <a:lnTo>
                    <a:pt x="26" y="48"/>
                  </a:lnTo>
                  <a:lnTo>
                    <a:pt x="26" y="48"/>
                  </a:lnTo>
                  <a:lnTo>
                    <a:pt x="24" y="48"/>
                  </a:lnTo>
                  <a:lnTo>
                    <a:pt x="20" y="46"/>
                  </a:lnTo>
                  <a:lnTo>
                    <a:pt x="20" y="42"/>
                  </a:lnTo>
                  <a:lnTo>
                    <a:pt x="20" y="40"/>
                  </a:lnTo>
                  <a:close/>
                  <a:moveTo>
                    <a:pt x="30" y="10"/>
                  </a:moveTo>
                  <a:lnTo>
                    <a:pt x="32" y="8"/>
                  </a:lnTo>
                  <a:lnTo>
                    <a:pt x="34" y="8"/>
                  </a:lnTo>
                  <a:lnTo>
                    <a:pt x="32" y="10"/>
                  </a:lnTo>
                  <a:lnTo>
                    <a:pt x="30" y="10"/>
                  </a:lnTo>
                  <a:close/>
                  <a:moveTo>
                    <a:pt x="8" y="20"/>
                  </a:moveTo>
                  <a:lnTo>
                    <a:pt x="8" y="18"/>
                  </a:lnTo>
                  <a:lnTo>
                    <a:pt x="10" y="16"/>
                  </a:lnTo>
                  <a:lnTo>
                    <a:pt x="12" y="16"/>
                  </a:lnTo>
                  <a:lnTo>
                    <a:pt x="12" y="18"/>
                  </a:lnTo>
                  <a:lnTo>
                    <a:pt x="10" y="20"/>
                  </a:lnTo>
                  <a:lnTo>
                    <a:pt x="8" y="20"/>
                  </a:lnTo>
                  <a:close/>
                  <a:moveTo>
                    <a:pt x="8" y="22"/>
                  </a:moveTo>
                  <a:lnTo>
                    <a:pt x="6" y="18"/>
                  </a:lnTo>
                  <a:lnTo>
                    <a:pt x="8" y="16"/>
                  </a:lnTo>
                  <a:lnTo>
                    <a:pt x="12" y="14"/>
                  </a:lnTo>
                  <a:lnTo>
                    <a:pt x="12" y="14"/>
                  </a:lnTo>
                  <a:lnTo>
                    <a:pt x="14" y="14"/>
                  </a:lnTo>
                  <a:lnTo>
                    <a:pt x="16" y="16"/>
                  </a:lnTo>
                  <a:lnTo>
                    <a:pt x="18" y="14"/>
                  </a:lnTo>
                  <a:lnTo>
                    <a:pt x="20" y="14"/>
                  </a:lnTo>
                  <a:lnTo>
                    <a:pt x="22" y="16"/>
                  </a:lnTo>
                  <a:lnTo>
                    <a:pt x="24" y="14"/>
                  </a:lnTo>
                  <a:lnTo>
                    <a:pt x="26" y="10"/>
                  </a:lnTo>
                  <a:lnTo>
                    <a:pt x="26" y="8"/>
                  </a:lnTo>
                  <a:lnTo>
                    <a:pt x="26" y="6"/>
                  </a:lnTo>
                  <a:lnTo>
                    <a:pt x="26" y="4"/>
                  </a:lnTo>
                  <a:lnTo>
                    <a:pt x="28" y="2"/>
                  </a:lnTo>
                  <a:lnTo>
                    <a:pt x="28" y="0"/>
                  </a:lnTo>
                  <a:lnTo>
                    <a:pt x="24" y="4"/>
                  </a:lnTo>
                  <a:lnTo>
                    <a:pt x="20" y="4"/>
                  </a:lnTo>
                  <a:lnTo>
                    <a:pt x="18" y="4"/>
                  </a:lnTo>
                  <a:lnTo>
                    <a:pt x="18" y="8"/>
                  </a:lnTo>
                  <a:lnTo>
                    <a:pt x="16" y="10"/>
                  </a:lnTo>
                  <a:lnTo>
                    <a:pt x="14" y="12"/>
                  </a:lnTo>
                  <a:lnTo>
                    <a:pt x="12" y="12"/>
                  </a:lnTo>
                  <a:lnTo>
                    <a:pt x="8" y="14"/>
                  </a:lnTo>
                  <a:lnTo>
                    <a:pt x="6" y="14"/>
                  </a:lnTo>
                  <a:lnTo>
                    <a:pt x="6" y="14"/>
                  </a:lnTo>
                  <a:lnTo>
                    <a:pt x="4" y="16"/>
                  </a:lnTo>
                  <a:lnTo>
                    <a:pt x="2" y="18"/>
                  </a:lnTo>
                  <a:lnTo>
                    <a:pt x="4" y="20"/>
                  </a:lnTo>
                  <a:lnTo>
                    <a:pt x="6" y="18"/>
                  </a:lnTo>
                  <a:lnTo>
                    <a:pt x="8" y="22"/>
                  </a:lnTo>
                  <a:close/>
                  <a:moveTo>
                    <a:pt x="18" y="50"/>
                  </a:moveTo>
                  <a:lnTo>
                    <a:pt x="18" y="50"/>
                  </a:lnTo>
                  <a:lnTo>
                    <a:pt x="18" y="50"/>
                  </a:lnTo>
                  <a:lnTo>
                    <a:pt x="16" y="48"/>
                  </a:lnTo>
                  <a:lnTo>
                    <a:pt x="16" y="48"/>
                  </a:lnTo>
                  <a:lnTo>
                    <a:pt x="16" y="46"/>
                  </a:lnTo>
                  <a:lnTo>
                    <a:pt x="18" y="44"/>
                  </a:lnTo>
                  <a:lnTo>
                    <a:pt x="18" y="42"/>
                  </a:lnTo>
                  <a:lnTo>
                    <a:pt x="16" y="42"/>
                  </a:lnTo>
                  <a:lnTo>
                    <a:pt x="16" y="40"/>
                  </a:lnTo>
                  <a:lnTo>
                    <a:pt x="22" y="38"/>
                  </a:lnTo>
                  <a:lnTo>
                    <a:pt x="20" y="36"/>
                  </a:lnTo>
                  <a:lnTo>
                    <a:pt x="22" y="36"/>
                  </a:lnTo>
                  <a:lnTo>
                    <a:pt x="22" y="36"/>
                  </a:lnTo>
                  <a:lnTo>
                    <a:pt x="26" y="36"/>
                  </a:lnTo>
                  <a:lnTo>
                    <a:pt x="26" y="32"/>
                  </a:lnTo>
                  <a:lnTo>
                    <a:pt x="24" y="30"/>
                  </a:lnTo>
                  <a:lnTo>
                    <a:pt x="26" y="28"/>
                  </a:lnTo>
                  <a:lnTo>
                    <a:pt x="28" y="28"/>
                  </a:lnTo>
                  <a:lnTo>
                    <a:pt x="30" y="30"/>
                  </a:lnTo>
                  <a:lnTo>
                    <a:pt x="30" y="28"/>
                  </a:lnTo>
                  <a:lnTo>
                    <a:pt x="32" y="30"/>
                  </a:lnTo>
                  <a:lnTo>
                    <a:pt x="32" y="28"/>
                  </a:lnTo>
                  <a:lnTo>
                    <a:pt x="32" y="26"/>
                  </a:lnTo>
                  <a:lnTo>
                    <a:pt x="30" y="24"/>
                  </a:lnTo>
                  <a:lnTo>
                    <a:pt x="30" y="24"/>
                  </a:lnTo>
                  <a:lnTo>
                    <a:pt x="26" y="24"/>
                  </a:lnTo>
                  <a:lnTo>
                    <a:pt x="26" y="22"/>
                  </a:lnTo>
                  <a:lnTo>
                    <a:pt x="24" y="20"/>
                  </a:lnTo>
                  <a:lnTo>
                    <a:pt x="22" y="20"/>
                  </a:lnTo>
                  <a:lnTo>
                    <a:pt x="24" y="20"/>
                  </a:lnTo>
                  <a:lnTo>
                    <a:pt x="24" y="16"/>
                  </a:lnTo>
                  <a:lnTo>
                    <a:pt x="22" y="16"/>
                  </a:lnTo>
                  <a:lnTo>
                    <a:pt x="18" y="16"/>
                  </a:lnTo>
                  <a:lnTo>
                    <a:pt x="16" y="16"/>
                  </a:lnTo>
                  <a:lnTo>
                    <a:pt x="14" y="16"/>
                  </a:lnTo>
                  <a:lnTo>
                    <a:pt x="12" y="16"/>
                  </a:lnTo>
                  <a:lnTo>
                    <a:pt x="14" y="20"/>
                  </a:lnTo>
                  <a:lnTo>
                    <a:pt x="14" y="20"/>
                  </a:lnTo>
                  <a:lnTo>
                    <a:pt x="16" y="22"/>
                  </a:lnTo>
                  <a:lnTo>
                    <a:pt x="16" y="24"/>
                  </a:lnTo>
                  <a:lnTo>
                    <a:pt x="14" y="22"/>
                  </a:lnTo>
                  <a:lnTo>
                    <a:pt x="12" y="24"/>
                  </a:lnTo>
                  <a:lnTo>
                    <a:pt x="12" y="22"/>
                  </a:lnTo>
                  <a:lnTo>
                    <a:pt x="14" y="22"/>
                  </a:lnTo>
                  <a:lnTo>
                    <a:pt x="12" y="18"/>
                  </a:lnTo>
                  <a:lnTo>
                    <a:pt x="12" y="18"/>
                  </a:lnTo>
                  <a:lnTo>
                    <a:pt x="10" y="22"/>
                  </a:lnTo>
                  <a:lnTo>
                    <a:pt x="10" y="22"/>
                  </a:lnTo>
                  <a:lnTo>
                    <a:pt x="8" y="24"/>
                  </a:lnTo>
                  <a:lnTo>
                    <a:pt x="6" y="22"/>
                  </a:lnTo>
                  <a:lnTo>
                    <a:pt x="4" y="22"/>
                  </a:lnTo>
                  <a:lnTo>
                    <a:pt x="4" y="22"/>
                  </a:lnTo>
                  <a:lnTo>
                    <a:pt x="2" y="24"/>
                  </a:lnTo>
                  <a:lnTo>
                    <a:pt x="4" y="26"/>
                  </a:lnTo>
                  <a:lnTo>
                    <a:pt x="4" y="28"/>
                  </a:lnTo>
                  <a:lnTo>
                    <a:pt x="2" y="28"/>
                  </a:lnTo>
                  <a:lnTo>
                    <a:pt x="2" y="28"/>
                  </a:lnTo>
                  <a:lnTo>
                    <a:pt x="2" y="30"/>
                  </a:lnTo>
                  <a:lnTo>
                    <a:pt x="4" y="32"/>
                  </a:lnTo>
                  <a:lnTo>
                    <a:pt x="4" y="34"/>
                  </a:lnTo>
                  <a:lnTo>
                    <a:pt x="6" y="36"/>
                  </a:lnTo>
                  <a:lnTo>
                    <a:pt x="2" y="36"/>
                  </a:lnTo>
                  <a:lnTo>
                    <a:pt x="0" y="40"/>
                  </a:lnTo>
                  <a:lnTo>
                    <a:pt x="2" y="42"/>
                  </a:lnTo>
                  <a:lnTo>
                    <a:pt x="4" y="40"/>
                  </a:lnTo>
                  <a:lnTo>
                    <a:pt x="6" y="44"/>
                  </a:lnTo>
                  <a:lnTo>
                    <a:pt x="8" y="46"/>
                  </a:lnTo>
                  <a:lnTo>
                    <a:pt x="6" y="48"/>
                  </a:lnTo>
                  <a:lnTo>
                    <a:pt x="6" y="50"/>
                  </a:lnTo>
                  <a:lnTo>
                    <a:pt x="10" y="50"/>
                  </a:lnTo>
                  <a:lnTo>
                    <a:pt x="14" y="50"/>
                  </a:lnTo>
                  <a:lnTo>
                    <a:pt x="16" y="50"/>
                  </a:lnTo>
                  <a:lnTo>
                    <a:pt x="18" y="5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8" name="Damascus">
              <a:extLst>
                <a:ext uri="{FF2B5EF4-FFF2-40B4-BE49-F238E27FC236}">
                  <a16:creationId xmlns:a16="http://schemas.microsoft.com/office/drawing/2014/main" id="{BE9B3090-15EF-4590-A4AA-6989F762C0A3}"/>
                </a:ext>
              </a:extLst>
            </p:cNvPr>
            <p:cNvSpPr>
              <a:spLocks/>
            </p:cNvSpPr>
            <p:nvPr/>
          </p:nvSpPr>
          <p:spPr bwMode="auto">
            <a:xfrm>
              <a:off x="6727574" y="3602333"/>
              <a:ext cx="7655" cy="22966"/>
            </a:xfrm>
            <a:custGeom>
              <a:avLst/>
              <a:gdLst>
                <a:gd name="T0" fmla="*/ 0 w 4"/>
                <a:gd name="T1" fmla="*/ 12 h 12"/>
                <a:gd name="T2" fmla="*/ 0 w 4"/>
                <a:gd name="T3" fmla="*/ 10 h 12"/>
                <a:gd name="T4" fmla="*/ 0 w 4"/>
                <a:gd name="T5" fmla="*/ 8 h 12"/>
                <a:gd name="T6" fmla="*/ 0 w 4"/>
                <a:gd name="T7" fmla="*/ 6 h 12"/>
                <a:gd name="T8" fmla="*/ 0 w 4"/>
                <a:gd name="T9" fmla="*/ 2 h 12"/>
                <a:gd name="T10" fmla="*/ 2 w 4"/>
                <a:gd name="T11" fmla="*/ 0 h 12"/>
                <a:gd name="T12" fmla="*/ 2 w 4"/>
                <a:gd name="T13" fmla="*/ 0 h 12"/>
                <a:gd name="T14" fmla="*/ 2 w 4"/>
                <a:gd name="T15" fmla="*/ 2 h 12"/>
                <a:gd name="T16" fmla="*/ 4 w 4"/>
                <a:gd name="T17" fmla="*/ 2 h 12"/>
                <a:gd name="T18" fmla="*/ 4 w 4"/>
                <a:gd name="T19" fmla="*/ 8 h 12"/>
                <a:gd name="T20" fmla="*/ 4 w 4"/>
                <a:gd name="T21" fmla="*/ 10 h 12"/>
                <a:gd name="T22" fmla="*/ 4 w 4"/>
                <a:gd name="T23" fmla="*/ 10 h 12"/>
                <a:gd name="T24" fmla="*/ 2 w 4"/>
                <a:gd name="T25" fmla="*/ 10 h 12"/>
                <a:gd name="T26" fmla="*/ 2 w 4"/>
                <a:gd name="T27" fmla="*/ 12 h 12"/>
                <a:gd name="T28" fmla="*/ 0 w 4"/>
                <a:gd name="T2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0" y="12"/>
                  </a:moveTo>
                  <a:lnTo>
                    <a:pt x="0" y="10"/>
                  </a:lnTo>
                  <a:lnTo>
                    <a:pt x="0" y="8"/>
                  </a:lnTo>
                  <a:lnTo>
                    <a:pt x="0" y="6"/>
                  </a:lnTo>
                  <a:lnTo>
                    <a:pt x="0" y="2"/>
                  </a:lnTo>
                  <a:lnTo>
                    <a:pt x="2" y="0"/>
                  </a:lnTo>
                  <a:lnTo>
                    <a:pt x="2" y="0"/>
                  </a:lnTo>
                  <a:lnTo>
                    <a:pt x="2" y="2"/>
                  </a:lnTo>
                  <a:lnTo>
                    <a:pt x="4" y="2"/>
                  </a:lnTo>
                  <a:lnTo>
                    <a:pt x="4" y="8"/>
                  </a:lnTo>
                  <a:lnTo>
                    <a:pt x="4" y="10"/>
                  </a:lnTo>
                  <a:lnTo>
                    <a:pt x="4" y="10"/>
                  </a:lnTo>
                  <a:lnTo>
                    <a:pt x="2" y="10"/>
                  </a:lnTo>
                  <a:lnTo>
                    <a:pt x="2" y="12"/>
                  </a:lnTo>
                  <a:lnTo>
                    <a:pt x="0" y="1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59" name="Czechia">
              <a:extLst>
                <a:ext uri="{FF2B5EF4-FFF2-40B4-BE49-F238E27FC236}">
                  <a16:creationId xmlns:a16="http://schemas.microsoft.com/office/drawing/2014/main" id="{D8CD7621-C104-485F-9950-40A536370AD4}"/>
                </a:ext>
              </a:extLst>
            </p:cNvPr>
            <p:cNvSpPr>
              <a:spLocks/>
            </p:cNvSpPr>
            <p:nvPr/>
          </p:nvSpPr>
          <p:spPr bwMode="auto">
            <a:xfrm>
              <a:off x="6164899" y="3097074"/>
              <a:ext cx="172247" cy="76554"/>
            </a:xfrm>
            <a:custGeom>
              <a:avLst/>
              <a:gdLst>
                <a:gd name="T0" fmla="*/ 34 w 90"/>
                <a:gd name="T1" fmla="*/ 2 h 40"/>
                <a:gd name="T2" fmla="*/ 36 w 90"/>
                <a:gd name="T3" fmla="*/ 2 h 40"/>
                <a:gd name="T4" fmla="*/ 42 w 90"/>
                <a:gd name="T5" fmla="*/ 2 h 40"/>
                <a:gd name="T6" fmla="*/ 44 w 90"/>
                <a:gd name="T7" fmla="*/ 6 h 40"/>
                <a:gd name="T8" fmla="*/ 48 w 90"/>
                <a:gd name="T9" fmla="*/ 6 h 40"/>
                <a:gd name="T10" fmla="*/ 48 w 90"/>
                <a:gd name="T11" fmla="*/ 12 h 40"/>
                <a:gd name="T12" fmla="*/ 48 w 90"/>
                <a:gd name="T13" fmla="*/ 14 h 40"/>
                <a:gd name="T14" fmla="*/ 52 w 90"/>
                <a:gd name="T15" fmla="*/ 14 h 40"/>
                <a:gd name="T16" fmla="*/ 50 w 90"/>
                <a:gd name="T17" fmla="*/ 10 h 40"/>
                <a:gd name="T18" fmla="*/ 58 w 90"/>
                <a:gd name="T19" fmla="*/ 12 h 40"/>
                <a:gd name="T20" fmla="*/ 60 w 90"/>
                <a:gd name="T21" fmla="*/ 14 h 40"/>
                <a:gd name="T22" fmla="*/ 68 w 90"/>
                <a:gd name="T23" fmla="*/ 14 h 40"/>
                <a:gd name="T24" fmla="*/ 78 w 90"/>
                <a:gd name="T25" fmla="*/ 22 h 40"/>
                <a:gd name="T26" fmla="*/ 82 w 90"/>
                <a:gd name="T27" fmla="*/ 26 h 40"/>
                <a:gd name="T28" fmla="*/ 88 w 90"/>
                <a:gd name="T29" fmla="*/ 24 h 40"/>
                <a:gd name="T30" fmla="*/ 90 w 90"/>
                <a:gd name="T31" fmla="*/ 30 h 40"/>
                <a:gd name="T32" fmla="*/ 82 w 90"/>
                <a:gd name="T33" fmla="*/ 32 h 40"/>
                <a:gd name="T34" fmla="*/ 76 w 90"/>
                <a:gd name="T35" fmla="*/ 34 h 40"/>
                <a:gd name="T36" fmla="*/ 66 w 90"/>
                <a:gd name="T37" fmla="*/ 38 h 40"/>
                <a:gd name="T38" fmla="*/ 62 w 90"/>
                <a:gd name="T39" fmla="*/ 36 h 40"/>
                <a:gd name="T40" fmla="*/ 54 w 90"/>
                <a:gd name="T41" fmla="*/ 38 h 40"/>
                <a:gd name="T42" fmla="*/ 48 w 90"/>
                <a:gd name="T43" fmla="*/ 36 h 40"/>
                <a:gd name="T44" fmla="*/ 42 w 90"/>
                <a:gd name="T45" fmla="*/ 34 h 40"/>
                <a:gd name="T46" fmla="*/ 34 w 90"/>
                <a:gd name="T47" fmla="*/ 34 h 40"/>
                <a:gd name="T48" fmla="*/ 32 w 90"/>
                <a:gd name="T49" fmla="*/ 36 h 40"/>
                <a:gd name="T50" fmla="*/ 28 w 90"/>
                <a:gd name="T51" fmla="*/ 38 h 40"/>
                <a:gd name="T52" fmla="*/ 22 w 90"/>
                <a:gd name="T53" fmla="*/ 36 h 40"/>
                <a:gd name="T54" fmla="*/ 20 w 90"/>
                <a:gd name="T55" fmla="*/ 36 h 40"/>
                <a:gd name="T56" fmla="*/ 12 w 90"/>
                <a:gd name="T57" fmla="*/ 28 h 40"/>
                <a:gd name="T58" fmla="*/ 6 w 90"/>
                <a:gd name="T59" fmla="*/ 24 h 40"/>
                <a:gd name="T60" fmla="*/ 6 w 90"/>
                <a:gd name="T61" fmla="*/ 20 h 40"/>
                <a:gd name="T62" fmla="*/ 0 w 90"/>
                <a:gd name="T63" fmla="*/ 14 h 40"/>
                <a:gd name="T64" fmla="*/ 0 w 90"/>
                <a:gd name="T65" fmla="*/ 12 h 40"/>
                <a:gd name="T66" fmla="*/ 4 w 90"/>
                <a:gd name="T67" fmla="*/ 14 h 40"/>
                <a:gd name="T68" fmla="*/ 10 w 90"/>
                <a:gd name="T69" fmla="*/ 8 h 40"/>
                <a:gd name="T70" fmla="*/ 16 w 90"/>
                <a:gd name="T71" fmla="*/ 6 h 40"/>
                <a:gd name="T72" fmla="*/ 20 w 90"/>
                <a:gd name="T73" fmla="*/ 4 h 40"/>
                <a:gd name="T74" fmla="*/ 24 w 90"/>
                <a:gd name="T75" fmla="*/ 4 h 40"/>
                <a:gd name="T76" fmla="*/ 28 w 90"/>
                <a:gd name="T77" fmla="*/ 2 h 40"/>
                <a:gd name="T78" fmla="*/ 32 w 90"/>
                <a:gd name="T79"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40">
                  <a:moveTo>
                    <a:pt x="32" y="0"/>
                  </a:moveTo>
                  <a:lnTo>
                    <a:pt x="34" y="2"/>
                  </a:lnTo>
                  <a:lnTo>
                    <a:pt x="34" y="2"/>
                  </a:lnTo>
                  <a:lnTo>
                    <a:pt x="36" y="2"/>
                  </a:lnTo>
                  <a:lnTo>
                    <a:pt x="38" y="2"/>
                  </a:lnTo>
                  <a:lnTo>
                    <a:pt x="42" y="2"/>
                  </a:lnTo>
                  <a:lnTo>
                    <a:pt x="42" y="4"/>
                  </a:lnTo>
                  <a:lnTo>
                    <a:pt x="44" y="6"/>
                  </a:lnTo>
                  <a:lnTo>
                    <a:pt x="46" y="6"/>
                  </a:lnTo>
                  <a:lnTo>
                    <a:pt x="48" y="6"/>
                  </a:lnTo>
                  <a:lnTo>
                    <a:pt x="48" y="10"/>
                  </a:lnTo>
                  <a:lnTo>
                    <a:pt x="48" y="12"/>
                  </a:lnTo>
                  <a:lnTo>
                    <a:pt x="48" y="12"/>
                  </a:lnTo>
                  <a:lnTo>
                    <a:pt x="48" y="14"/>
                  </a:lnTo>
                  <a:lnTo>
                    <a:pt x="50" y="14"/>
                  </a:lnTo>
                  <a:lnTo>
                    <a:pt x="52" y="14"/>
                  </a:lnTo>
                  <a:lnTo>
                    <a:pt x="54" y="14"/>
                  </a:lnTo>
                  <a:lnTo>
                    <a:pt x="50" y="10"/>
                  </a:lnTo>
                  <a:lnTo>
                    <a:pt x="52" y="8"/>
                  </a:lnTo>
                  <a:lnTo>
                    <a:pt x="58" y="12"/>
                  </a:lnTo>
                  <a:lnTo>
                    <a:pt x="62" y="12"/>
                  </a:lnTo>
                  <a:lnTo>
                    <a:pt x="60" y="14"/>
                  </a:lnTo>
                  <a:lnTo>
                    <a:pt x="62" y="16"/>
                  </a:lnTo>
                  <a:lnTo>
                    <a:pt x="68" y="14"/>
                  </a:lnTo>
                  <a:lnTo>
                    <a:pt x="72" y="16"/>
                  </a:lnTo>
                  <a:lnTo>
                    <a:pt x="78" y="22"/>
                  </a:lnTo>
                  <a:lnTo>
                    <a:pt x="82" y="26"/>
                  </a:lnTo>
                  <a:lnTo>
                    <a:pt x="82" y="26"/>
                  </a:lnTo>
                  <a:lnTo>
                    <a:pt x="84" y="24"/>
                  </a:lnTo>
                  <a:lnTo>
                    <a:pt x="88" y="24"/>
                  </a:lnTo>
                  <a:lnTo>
                    <a:pt x="90" y="26"/>
                  </a:lnTo>
                  <a:lnTo>
                    <a:pt x="90" y="30"/>
                  </a:lnTo>
                  <a:lnTo>
                    <a:pt x="84" y="28"/>
                  </a:lnTo>
                  <a:lnTo>
                    <a:pt x="82" y="32"/>
                  </a:lnTo>
                  <a:lnTo>
                    <a:pt x="78" y="32"/>
                  </a:lnTo>
                  <a:lnTo>
                    <a:pt x="76" y="34"/>
                  </a:lnTo>
                  <a:lnTo>
                    <a:pt x="70" y="36"/>
                  </a:lnTo>
                  <a:lnTo>
                    <a:pt x="66" y="38"/>
                  </a:lnTo>
                  <a:lnTo>
                    <a:pt x="64" y="36"/>
                  </a:lnTo>
                  <a:lnTo>
                    <a:pt x="62" y="36"/>
                  </a:lnTo>
                  <a:lnTo>
                    <a:pt x="60" y="38"/>
                  </a:lnTo>
                  <a:lnTo>
                    <a:pt x="54" y="38"/>
                  </a:lnTo>
                  <a:lnTo>
                    <a:pt x="52" y="36"/>
                  </a:lnTo>
                  <a:lnTo>
                    <a:pt x="48" y="36"/>
                  </a:lnTo>
                  <a:lnTo>
                    <a:pt x="44" y="36"/>
                  </a:lnTo>
                  <a:lnTo>
                    <a:pt x="42" y="34"/>
                  </a:lnTo>
                  <a:lnTo>
                    <a:pt x="38" y="34"/>
                  </a:lnTo>
                  <a:lnTo>
                    <a:pt x="34" y="34"/>
                  </a:lnTo>
                  <a:lnTo>
                    <a:pt x="34" y="36"/>
                  </a:lnTo>
                  <a:lnTo>
                    <a:pt x="32" y="36"/>
                  </a:lnTo>
                  <a:lnTo>
                    <a:pt x="32" y="38"/>
                  </a:lnTo>
                  <a:lnTo>
                    <a:pt x="28" y="38"/>
                  </a:lnTo>
                  <a:lnTo>
                    <a:pt x="28" y="40"/>
                  </a:lnTo>
                  <a:lnTo>
                    <a:pt x="22" y="36"/>
                  </a:lnTo>
                  <a:lnTo>
                    <a:pt x="20" y="36"/>
                  </a:lnTo>
                  <a:lnTo>
                    <a:pt x="20" y="36"/>
                  </a:lnTo>
                  <a:lnTo>
                    <a:pt x="14" y="30"/>
                  </a:lnTo>
                  <a:lnTo>
                    <a:pt x="12" y="28"/>
                  </a:lnTo>
                  <a:lnTo>
                    <a:pt x="8" y="26"/>
                  </a:lnTo>
                  <a:lnTo>
                    <a:pt x="6" y="24"/>
                  </a:lnTo>
                  <a:lnTo>
                    <a:pt x="6" y="22"/>
                  </a:lnTo>
                  <a:lnTo>
                    <a:pt x="6" y="20"/>
                  </a:lnTo>
                  <a:lnTo>
                    <a:pt x="4" y="16"/>
                  </a:lnTo>
                  <a:lnTo>
                    <a:pt x="0" y="14"/>
                  </a:lnTo>
                  <a:lnTo>
                    <a:pt x="0" y="12"/>
                  </a:lnTo>
                  <a:lnTo>
                    <a:pt x="0" y="12"/>
                  </a:lnTo>
                  <a:lnTo>
                    <a:pt x="2" y="12"/>
                  </a:lnTo>
                  <a:lnTo>
                    <a:pt x="4" y="14"/>
                  </a:lnTo>
                  <a:lnTo>
                    <a:pt x="8" y="8"/>
                  </a:lnTo>
                  <a:lnTo>
                    <a:pt x="10" y="8"/>
                  </a:lnTo>
                  <a:lnTo>
                    <a:pt x="12" y="6"/>
                  </a:lnTo>
                  <a:lnTo>
                    <a:pt x="16" y="6"/>
                  </a:lnTo>
                  <a:lnTo>
                    <a:pt x="16" y="4"/>
                  </a:lnTo>
                  <a:lnTo>
                    <a:pt x="20" y="4"/>
                  </a:lnTo>
                  <a:lnTo>
                    <a:pt x="22" y="4"/>
                  </a:lnTo>
                  <a:lnTo>
                    <a:pt x="24" y="4"/>
                  </a:lnTo>
                  <a:lnTo>
                    <a:pt x="24" y="0"/>
                  </a:lnTo>
                  <a:lnTo>
                    <a:pt x="28" y="2"/>
                  </a:lnTo>
                  <a:lnTo>
                    <a:pt x="30" y="0"/>
                  </a:lnTo>
                  <a:lnTo>
                    <a:pt x="32" y="2"/>
                  </a:lnTo>
                  <a:lnTo>
                    <a:pt x="3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0" name="Cyprus">
              <a:extLst>
                <a:ext uri="{FF2B5EF4-FFF2-40B4-BE49-F238E27FC236}">
                  <a16:creationId xmlns:a16="http://schemas.microsoft.com/office/drawing/2014/main" id="{891FCAF0-AD83-445A-892D-012E70E7C345}"/>
                </a:ext>
              </a:extLst>
            </p:cNvPr>
            <p:cNvSpPr>
              <a:spLocks/>
            </p:cNvSpPr>
            <p:nvPr/>
          </p:nvSpPr>
          <p:spPr bwMode="auto">
            <a:xfrm>
              <a:off x="6647192" y="3541089"/>
              <a:ext cx="49760" cy="30622"/>
            </a:xfrm>
            <a:custGeom>
              <a:avLst/>
              <a:gdLst>
                <a:gd name="T0" fmla="*/ 4 w 26"/>
                <a:gd name="T1" fmla="*/ 16 h 16"/>
                <a:gd name="T2" fmla="*/ 2 w 26"/>
                <a:gd name="T3" fmla="*/ 14 h 16"/>
                <a:gd name="T4" fmla="*/ 0 w 26"/>
                <a:gd name="T5" fmla="*/ 12 h 16"/>
                <a:gd name="T6" fmla="*/ 0 w 26"/>
                <a:gd name="T7" fmla="*/ 10 h 16"/>
                <a:gd name="T8" fmla="*/ 2 w 26"/>
                <a:gd name="T9" fmla="*/ 8 h 16"/>
                <a:gd name="T10" fmla="*/ 2 w 26"/>
                <a:gd name="T11" fmla="*/ 6 h 16"/>
                <a:gd name="T12" fmla="*/ 4 w 26"/>
                <a:gd name="T13" fmla="*/ 8 h 16"/>
                <a:gd name="T14" fmla="*/ 6 w 26"/>
                <a:gd name="T15" fmla="*/ 8 h 16"/>
                <a:gd name="T16" fmla="*/ 8 w 26"/>
                <a:gd name="T17" fmla="*/ 6 h 16"/>
                <a:gd name="T18" fmla="*/ 8 w 26"/>
                <a:gd name="T19" fmla="*/ 4 h 16"/>
                <a:gd name="T20" fmla="*/ 10 w 26"/>
                <a:gd name="T21" fmla="*/ 4 h 16"/>
                <a:gd name="T22" fmla="*/ 12 w 26"/>
                <a:gd name="T23" fmla="*/ 6 h 16"/>
                <a:gd name="T24" fmla="*/ 16 w 26"/>
                <a:gd name="T25" fmla="*/ 4 h 16"/>
                <a:gd name="T26" fmla="*/ 20 w 26"/>
                <a:gd name="T27" fmla="*/ 4 h 16"/>
                <a:gd name="T28" fmla="*/ 24 w 26"/>
                <a:gd name="T29" fmla="*/ 0 h 16"/>
                <a:gd name="T30" fmla="*/ 26 w 26"/>
                <a:gd name="T31" fmla="*/ 0 h 16"/>
                <a:gd name="T32" fmla="*/ 26 w 26"/>
                <a:gd name="T33" fmla="*/ 2 h 16"/>
                <a:gd name="T34" fmla="*/ 26 w 26"/>
                <a:gd name="T35" fmla="*/ 2 h 16"/>
                <a:gd name="T36" fmla="*/ 22 w 26"/>
                <a:gd name="T37" fmla="*/ 4 h 16"/>
                <a:gd name="T38" fmla="*/ 20 w 26"/>
                <a:gd name="T39" fmla="*/ 8 h 16"/>
                <a:gd name="T40" fmla="*/ 20 w 26"/>
                <a:gd name="T41" fmla="*/ 10 h 16"/>
                <a:gd name="T42" fmla="*/ 20 w 26"/>
                <a:gd name="T43" fmla="*/ 12 h 16"/>
                <a:gd name="T44" fmla="*/ 18 w 26"/>
                <a:gd name="T45" fmla="*/ 10 h 16"/>
                <a:gd name="T46" fmla="*/ 16 w 26"/>
                <a:gd name="T47" fmla="*/ 12 h 16"/>
                <a:gd name="T48" fmla="*/ 12 w 26"/>
                <a:gd name="T49" fmla="*/ 14 h 16"/>
                <a:gd name="T50" fmla="*/ 10 w 26"/>
                <a:gd name="T51" fmla="*/ 16 h 16"/>
                <a:gd name="T52" fmla="*/ 8 w 26"/>
                <a:gd name="T53" fmla="*/ 16 h 16"/>
                <a:gd name="T54" fmla="*/ 8 w 26"/>
                <a:gd name="T55" fmla="*/ 16 h 16"/>
                <a:gd name="T56" fmla="*/ 4 w 26"/>
                <a:gd name="T5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16">
                  <a:moveTo>
                    <a:pt x="4" y="16"/>
                  </a:moveTo>
                  <a:lnTo>
                    <a:pt x="2" y="14"/>
                  </a:lnTo>
                  <a:lnTo>
                    <a:pt x="0" y="12"/>
                  </a:lnTo>
                  <a:lnTo>
                    <a:pt x="0" y="10"/>
                  </a:lnTo>
                  <a:lnTo>
                    <a:pt x="2" y="8"/>
                  </a:lnTo>
                  <a:lnTo>
                    <a:pt x="2" y="6"/>
                  </a:lnTo>
                  <a:lnTo>
                    <a:pt x="4" y="8"/>
                  </a:lnTo>
                  <a:lnTo>
                    <a:pt x="6" y="8"/>
                  </a:lnTo>
                  <a:lnTo>
                    <a:pt x="8" y="6"/>
                  </a:lnTo>
                  <a:lnTo>
                    <a:pt x="8" y="4"/>
                  </a:lnTo>
                  <a:lnTo>
                    <a:pt x="10" y="4"/>
                  </a:lnTo>
                  <a:lnTo>
                    <a:pt x="12" y="6"/>
                  </a:lnTo>
                  <a:lnTo>
                    <a:pt x="16" y="4"/>
                  </a:lnTo>
                  <a:lnTo>
                    <a:pt x="20" y="4"/>
                  </a:lnTo>
                  <a:lnTo>
                    <a:pt x="24" y="0"/>
                  </a:lnTo>
                  <a:lnTo>
                    <a:pt x="26" y="0"/>
                  </a:lnTo>
                  <a:lnTo>
                    <a:pt x="26" y="2"/>
                  </a:lnTo>
                  <a:lnTo>
                    <a:pt x="26" y="2"/>
                  </a:lnTo>
                  <a:lnTo>
                    <a:pt x="22" y="4"/>
                  </a:lnTo>
                  <a:lnTo>
                    <a:pt x="20" y="8"/>
                  </a:lnTo>
                  <a:lnTo>
                    <a:pt x="20" y="10"/>
                  </a:lnTo>
                  <a:lnTo>
                    <a:pt x="20" y="12"/>
                  </a:lnTo>
                  <a:lnTo>
                    <a:pt x="18" y="10"/>
                  </a:lnTo>
                  <a:lnTo>
                    <a:pt x="16" y="12"/>
                  </a:lnTo>
                  <a:lnTo>
                    <a:pt x="12" y="14"/>
                  </a:lnTo>
                  <a:lnTo>
                    <a:pt x="10" y="16"/>
                  </a:lnTo>
                  <a:lnTo>
                    <a:pt x="8" y="16"/>
                  </a:lnTo>
                  <a:lnTo>
                    <a:pt x="8" y="16"/>
                  </a:lnTo>
                  <a:lnTo>
                    <a:pt x="4" y="1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1" name="Croatia">
              <a:extLst>
                <a:ext uri="{FF2B5EF4-FFF2-40B4-BE49-F238E27FC236}">
                  <a16:creationId xmlns:a16="http://schemas.microsoft.com/office/drawing/2014/main" id="{7C3B8F34-1D0C-4AA8-B9FD-F526F1524686}"/>
                </a:ext>
              </a:extLst>
            </p:cNvPr>
            <p:cNvSpPr>
              <a:spLocks noEditPoints="1"/>
            </p:cNvSpPr>
            <p:nvPr/>
          </p:nvSpPr>
          <p:spPr bwMode="auto">
            <a:xfrm>
              <a:off x="6207004" y="3242527"/>
              <a:ext cx="126315" cy="99521"/>
            </a:xfrm>
            <a:custGeom>
              <a:avLst/>
              <a:gdLst>
                <a:gd name="T0" fmla="*/ 66 w 66"/>
                <a:gd name="T1" fmla="*/ 18 h 52"/>
                <a:gd name="T2" fmla="*/ 64 w 66"/>
                <a:gd name="T3" fmla="*/ 16 h 52"/>
                <a:gd name="T4" fmla="*/ 60 w 66"/>
                <a:gd name="T5" fmla="*/ 8 h 52"/>
                <a:gd name="T6" fmla="*/ 52 w 66"/>
                <a:gd name="T7" fmla="*/ 8 h 52"/>
                <a:gd name="T8" fmla="*/ 42 w 66"/>
                <a:gd name="T9" fmla="*/ 4 h 52"/>
                <a:gd name="T10" fmla="*/ 34 w 66"/>
                <a:gd name="T11" fmla="*/ 0 h 52"/>
                <a:gd name="T12" fmla="*/ 22 w 66"/>
                <a:gd name="T13" fmla="*/ 6 h 52"/>
                <a:gd name="T14" fmla="*/ 14 w 66"/>
                <a:gd name="T15" fmla="*/ 14 h 52"/>
                <a:gd name="T16" fmla="*/ 4 w 66"/>
                <a:gd name="T17" fmla="*/ 14 h 52"/>
                <a:gd name="T18" fmla="*/ 0 w 66"/>
                <a:gd name="T19" fmla="*/ 20 h 52"/>
                <a:gd name="T20" fmla="*/ 4 w 66"/>
                <a:gd name="T21" fmla="*/ 24 h 52"/>
                <a:gd name="T22" fmla="*/ 10 w 66"/>
                <a:gd name="T23" fmla="*/ 14 h 52"/>
                <a:gd name="T24" fmla="*/ 16 w 66"/>
                <a:gd name="T25" fmla="*/ 18 h 52"/>
                <a:gd name="T26" fmla="*/ 22 w 66"/>
                <a:gd name="T27" fmla="*/ 30 h 52"/>
                <a:gd name="T28" fmla="*/ 22 w 66"/>
                <a:gd name="T29" fmla="*/ 32 h 52"/>
                <a:gd name="T30" fmla="*/ 20 w 66"/>
                <a:gd name="T31" fmla="*/ 36 h 52"/>
                <a:gd name="T32" fmla="*/ 28 w 66"/>
                <a:gd name="T33" fmla="*/ 40 h 52"/>
                <a:gd name="T34" fmla="*/ 34 w 66"/>
                <a:gd name="T35" fmla="*/ 42 h 52"/>
                <a:gd name="T36" fmla="*/ 48 w 66"/>
                <a:gd name="T37" fmla="*/ 50 h 52"/>
                <a:gd name="T38" fmla="*/ 46 w 66"/>
                <a:gd name="T39" fmla="*/ 50 h 52"/>
                <a:gd name="T40" fmla="*/ 48 w 66"/>
                <a:gd name="T41" fmla="*/ 50 h 52"/>
                <a:gd name="T42" fmla="*/ 30 w 66"/>
                <a:gd name="T43" fmla="*/ 30 h 52"/>
                <a:gd name="T44" fmla="*/ 28 w 66"/>
                <a:gd name="T45" fmla="*/ 24 h 52"/>
                <a:gd name="T46" fmla="*/ 24 w 66"/>
                <a:gd name="T47" fmla="*/ 20 h 52"/>
                <a:gd name="T48" fmla="*/ 26 w 66"/>
                <a:gd name="T49" fmla="*/ 14 h 52"/>
                <a:gd name="T50" fmla="*/ 32 w 66"/>
                <a:gd name="T51" fmla="*/ 18 h 52"/>
                <a:gd name="T52" fmla="*/ 36 w 66"/>
                <a:gd name="T53" fmla="*/ 16 h 52"/>
                <a:gd name="T54" fmla="*/ 40 w 66"/>
                <a:gd name="T55" fmla="*/ 14 h 52"/>
                <a:gd name="T56" fmla="*/ 44 w 66"/>
                <a:gd name="T57" fmla="*/ 16 h 52"/>
                <a:gd name="T58" fmla="*/ 50 w 66"/>
                <a:gd name="T59" fmla="*/ 18 h 52"/>
                <a:gd name="T60" fmla="*/ 58 w 66"/>
                <a:gd name="T61" fmla="*/ 18 h 52"/>
                <a:gd name="T62" fmla="*/ 64 w 66"/>
                <a:gd name="T63" fmla="*/ 20 h 52"/>
                <a:gd name="T64" fmla="*/ 44 w 66"/>
                <a:gd name="T65" fmla="*/ 50 h 52"/>
                <a:gd name="T66" fmla="*/ 34 w 66"/>
                <a:gd name="T67" fmla="*/ 48 h 52"/>
                <a:gd name="T68" fmla="*/ 34 w 66"/>
                <a:gd name="T69" fmla="*/ 48 h 52"/>
                <a:gd name="T70" fmla="*/ 40 w 66"/>
                <a:gd name="T71" fmla="*/ 44 h 52"/>
                <a:gd name="T72" fmla="*/ 34 w 66"/>
                <a:gd name="T73" fmla="*/ 44 h 52"/>
                <a:gd name="T74" fmla="*/ 20 w 66"/>
                <a:gd name="T75" fmla="*/ 30 h 52"/>
                <a:gd name="T76" fmla="*/ 16 w 66"/>
                <a:gd name="T77" fmla="*/ 26 h 52"/>
                <a:gd name="T78" fmla="*/ 16 w 66"/>
                <a:gd name="T79" fmla="*/ 26 h 52"/>
                <a:gd name="T80" fmla="*/ 18 w 66"/>
                <a:gd name="T81" fmla="*/ 36 h 52"/>
                <a:gd name="T82" fmla="*/ 14 w 66"/>
                <a:gd name="T83" fmla="*/ 30 h 52"/>
                <a:gd name="T84" fmla="*/ 8 w 66"/>
                <a:gd name="T85" fmla="*/ 22 h 52"/>
                <a:gd name="T86" fmla="*/ 12 w 66"/>
                <a:gd name="T87" fmla="*/ 28 h 52"/>
                <a:gd name="T88" fmla="*/ 8 w 66"/>
                <a:gd name="T89" fmla="*/ 22 h 52"/>
                <a:gd name="T90" fmla="*/ 12 w 66"/>
                <a:gd name="T91" fmla="*/ 22 h 52"/>
                <a:gd name="T92" fmla="*/ 10 w 66"/>
                <a:gd name="T93"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 h="52">
                  <a:moveTo>
                    <a:pt x="64" y="20"/>
                  </a:moveTo>
                  <a:lnTo>
                    <a:pt x="62" y="18"/>
                  </a:lnTo>
                  <a:lnTo>
                    <a:pt x="66" y="18"/>
                  </a:lnTo>
                  <a:lnTo>
                    <a:pt x="66" y="18"/>
                  </a:lnTo>
                  <a:lnTo>
                    <a:pt x="66" y="16"/>
                  </a:lnTo>
                  <a:lnTo>
                    <a:pt x="64" y="16"/>
                  </a:lnTo>
                  <a:lnTo>
                    <a:pt x="62" y="14"/>
                  </a:lnTo>
                  <a:lnTo>
                    <a:pt x="62" y="12"/>
                  </a:lnTo>
                  <a:lnTo>
                    <a:pt x="60" y="8"/>
                  </a:lnTo>
                  <a:lnTo>
                    <a:pt x="60" y="6"/>
                  </a:lnTo>
                  <a:lnTo>
                    <a:pt x="58" y="10"/>
                  </a:lnTo>
                  <a:lnTo>
                    <a:pt x="52" y="8"/>
                  </a:lnTo>
                  <a:lnTo>
                    <a:pt x="46" y="6"/>
                  </a:lnTo>
                  <a:lnTo>
                    <a:pt x="44" y="6"/>
                  </a:lnTo>
                  <a:lnTo>
                    <a:pt x="42" y="4"/>
                  </a:lnTo>
                  <a:lnTo>
                    <a:pt x="36" y="0"/>
                  </a:lnTo>
                  <a:lnTo>
                    <a:pt x="34" y="0"/>
                  </a:lnTo>
                  <a:lnTo>
                    <a:pt x="34" y="0"/>
                  </a:lnTo>
                  <a:lnTo>
                    <a:pt x="30" y="0"/>
                  </a:lnTo>
                  <a:lnTo>
                    <a:pt x="22" y="4"/>
                  </a:lnTo>
                  <a:lnTo>
                    <a:pt x="22" y="6"/>
                  </a:lnTo>
                  <a:lnTo>
                    <a:pt x="18" y="8"/>
                  </a:lnTo>
                  <a:lnTo>
                    <a:pt x="16" y="14"/>
                  </a:lnTo>
                  <a:lnTo>
                    <a:pt x="14" y="14"/>
                  </a:lnTo>
                  <a:lnTo>
                    <a:pt x="10" y="12"/>
                  </a:lnTo>
                  <a:lnTo>
                    <a:pt x="8" y="12"/>
                  </a:lnTo>
                  <a:lnTo>
                    <a:pt x="4" y="14"/>
                  </a:lnTo>
                  <a:lnTo>
                    <a:pt x="0" y="14"/>
                  </a:lnTo>
                  <a:lnTo>
                    <a:pt x="0" y="14"/>
                  </a:lnTo>
                  <a:lnTo>
                    <a:pt x="0" y="20"/>
                  </a:lnTo>
                  <a:lnTo>
                    <a:pt x="4" y="22"/>
                  </a:lnTo>
                  <a:lnTo>
                    <a:pt x="4" y="24"/>
                  </a:lnTo>
                  <a:lnTo>
                    <a:pt x="4" y="24"/>
                  </a:lnTo>
                  <a:lnTo>
                    <a:pt x="6" y="20"/>
                  </a:lnTo>
                  <a:lnTo>
                    <a:pt x="8" y="16"/>
                  </a:lnTo>
                  <a:lnTo>
                    <a:pt x="10" y="14"/>
                  </a:lnTo>
                  <a:lnTo>
                    <a:pt x="12" y="14"/>
                  </a:lnTo>
                  <a:lnTo>
                    <a:pt x="12" y="16"/>
                  </a:lnTo>
                  <a:lnTo>
                    <a:pt x="16" y="18"/>
                  </a:lnTo>
                  <a:lnTo>
                    <a:pt x="16" y="22"/>
                  </a:lnTo>
                  <a:lnTo>
                    <a:pt x="18" y="26"/>
                  </a:lnTo>
                  <a:lnTo>
                    <a:pt x="22" y="30"/>
                  </a:lnTo>
                  <a:lnTo>
                    <a:pt x="22" y="30"/>
                  </a:lnTo>
                  <a:lnTo>
                    <a:pt x="24" y="32"/>
                  </a:lnTo>
                  <a:lnTo>
                    <a:pt x="22" y="32"/>
                  </a:lnTo>
                  <a:lnTo>
                    <a:pt x="20" y="32"/>
                  </a:lnTo>
                  <a:lnTo>
                    <a:pt x="20" y="34"/>
                  </a:lnTo>
                  <a:lnTo>
                    <a:pt x="20" y="36"/>
                  </a:lnTo>
                  <a:lnTo>
                    <a:pt x="24" y="36"/>
                  </a:lnTo>
                  <a:lnTo>
                    <a:pt x="26" y="38"/>
                  </a:lnTo>
                  <a:lnTo>
                    <a:pt x="28" y="40"/>
                  </a:lnTo>
                  <a:lnTo>
                    <a:pt x="30" y="42"/>
                  </a:lnTo>
                  <a:lnTo>
                    <a:pt x="32" y="42"/>
                  </a:lnTo>
                  <a:lnTo>
                    <a:pt x="34" y="42"/>
                  </a:lnTo>
                  <a:lnTo>
                    <a:pt x="40" y="42"/>
                  </a:lnTo>
                  <a:lnTo>
                    <a:pt x="42" y="44"/>
                  </a:lnTo>
                  <a:lnTo>
                    <a:pt x="48" y="50"/>
                  </a:lnTo>
                  <a:lnTo>
                    <a:pt x="46" y="50"/>
                  </a:lnTo>
                  <a:lnTo>
                    <a:pt x="44" y="48"/>
                  </a:lnTo>
                  <a:lnTo>
                    <a:pt x="46" y="50"/>
                  </a:lnTo>
                  <a:lnTo>
                    <a:pt x="48" y="52"/>
                  </a:lnTo>
                  <a:lnTo>
                    <a:pt x="48" y="52"/>
                  </a:lnTo>
                  <a:lnTo>
                    <a:pt x="48" y="50"/>
                  </a:lnTo>
                  <a:lnTo>
                    <a:pt x="40" y="40"/>
                  </a:lnTo>
                  <a:lnTo>
                    <a:pt x="30" y="30"/>
                  </a:lnTo>
                  <a:lnTo>
                    <a:pt x="30" y="30"/>
                  </a:lnTo>
                  <a:lnTo>
                    <a:pt x="30" y="28"/>
                  </a:lnTo>
                  <a:lnTo>
                    <a:pt x="30" y="26"/>
                  </a:lnTo>
                  <a:lnTo>
                    <a:pt x="28" y="24"/>
                  </a:lnTo>
                  <a:lnTo>
                    <a:pt x="26" y="22"/>
                  </a:lnTo>
                  <a:lnTo>
                    <a:pt x="24" y="22"/>
                  </a:lnTo>
                  <a:lnTo>
                    <a:pt x="24" y="20"/>
                  </a:lnTo>
                  <a:lnTo>
                    <a:pt x="26" y="20"/>
                  </a:lnTo>
                  <a:lnTo>
                    <a:pt x="26" y="16"/>
                  </a:lnTo>
                  <a:lnTo>
                    <a:pt x="26" y="14"/>
                  </a:lnTo>
                  <a:lnTo>
                    <a:pt x="30" y="16"/>
                  </a:lnTo>
                  <a:lnTo>
                    <a:pt x="30" y="18"/>
                  </a:lnTo>
                  <a:lnTo>
                    <a:pt x="32" y="18"/>
                  </a:lnTo>
                  <a:lnTo>
                    <a:pt x="32" y="16"/>
                  </a:lnTo>
                  <a:lnTo>
                    <a:pt x="34" y="16"/>
                  </a:lnTo>
                  <a:lnTo>
                    <a:pt x="36" y="16"/>
                  </a:lnTo>
                  <a:lnTo>
                    <a:pt x="38" y="14"/>
                  </a:lnTo>
                  <a:lnTo>
                    <a:pt x="40" y="16"/>
                  </a:lnTo>
                  <a:lnTo>
                    <a:pt x="40" y="14"/>
                  </a:lnTo>
                  <a:lnTo>
                    <a:pt x="42" y="16"/>
                  </a:lnTo>
                  <a:lnTo>
                    <a:pt x="42" y="18"/>
                  </a:lnTo>
                  <a:lnTo>
                    <a:pt x="44" y="16"/>
                  </a:lnTo>
                  <a:lnTo>
                    <a:pt x="48" y="18"/>
                  </a:lnTo>
                  <a:lnTo>
                    <a:pt x="50" y="16"/>
                  </a:lnTo>
                  <a:lnTo>
                    <a:pt x="50" y="18"/>
                  </a:lnTo>
                  <a:lnTo>
                    <a:pt x="54" y="18"/>
                  </a:lnTo>
                  <a:lnTo>
                    <a:pt x="56" y="18"/>
                  </a:lnTo>
                  <a:lnTo>
                    <a:pt x="58" y="18"/>
                  </a:lnTo>
                  <a:lnTo>
                    <a:pt x="60" y="20"/>
                  </a:lnTo>
                  <a:lnTo>
                    <a:pt x="62" y="20"/>
                  </a:lnTo>
                  <a:lnTo>
                    <a:pt x="64" y="20"/>
                  </a:lnTo>
                  <a:close/>
                  <a:moveTo>
                    <a:pt x="38" y="50"/>
                  </a:moveTo>
                  <a:lnTo>
                    <a:pt x="42" y="50"/>
                  </a:lnTo>
                  <a:lnTo>
                    <a:pt x="44" y="50"/>
                  </a:lnTo>
                  <a:lnTo>
                    <a:pt x="40" y="50"/>
                  </a:lnTo>
                  <a:lnTo>
                    <a:pt x="38" y="50"/>
                  </a:lnTo>
                  <a:close/>
                  <a:moveTo>
                    <a:pt x="34" y="48"/>
                  </a:moveTo>
                  <a:lnTo>
                    <a:pt x="40" y="48"/>
                  </a:lnTo>
                  <a:lnTo>
                    <a:pt x="38" y="48"/>
                  </a:lnTo>
                  <a:lnTo>
                    <a:pt x="34" y="48"/>
                  </a:lnTo>
                  <a:close/>
                  <a:moveTo>
                    <a:pt x="34" y="44"/>
                  </a:moveTo>
                  <a:lnTo>
                    <a:pt x="40" y="44"/>
                  </a:lnTo>
                  <a:lnTo>
                    <a:pt x="40" y="44"/>
                  </a:lnTo>
                  <a:lnTo>
                    <a:pt x="38" y="46"/>
                  </a:lnTo>
                  <a:lnTo>
                    <a:pt x="36" y="46"/>
                  </a:lnTo>
                  <a:lnTo>
                    <a:pt x="34" y="44"/>
                  </a:lnTo>
                  <a:close/>
                  <a:moveTo>
                    <a:pt x="18" y="28"/>
                  </a:moveTo>
                  <a:lnTo>
                    <a:pt x="18" y="28"/>
                  </a:lnTo>
                  <a:lnTo>
                    <a:pt x="20" y="30"/>
                  </a:lnTo>
                  <a:lnTo>
                    <a:pt x="20" y="32"/>
                  </a:lnTo>
                  <a:lnTo>
                    <a:pt x="18" y="28"/>
                  </a:lnTo>
                  <a:close/>
                  <a:moveTo>
                    <a:pt x="16" y="26"/>
                  </a:moveTo>
                  <a:lnTo>
                    <a:pt x="18" y="28"/>
                  </a:lnTo>
                  <a:lnTo>
                    <a:pt x="16" y="26"/>
                  </a:lnTo>
                  <a:lnTo>
                    <a:pt x="16" y="26"/>
                  </a:lnTo>
                  <a:close/>
                  <a:moveTo>
                    <a:pt x="16" y="32"/>
                  </a:moveTo>
                  <a:lnTo>
                    <a:pt x="18" y="34"/>
                  </a:lnTo>
                  <a:lnTo>
                    <a:pt x="18" y="36"/>
                  </a:lnTo>
                  <a:lnTo>
                    <a:pt x="16" y="32"/>
                  </a:lnTo>
                  <a:close/>
                  <a:moveTo>
                    <a:pt x="12" y="28"/>
                  </a:moveTo>
                  <a:lnTo>
                    <a:pt x="14" y="30"/>
                  </a:lnTo>
                  <a:lnTo>
                    <a:pt x="16" y="30"/>
                  </a:lnTo>
                  <a:lnTo>
                    <a:pt x="12" y="28"/>
                  </a:lnTo>
                  <a:close/>
                  <a:moveTo>
                    <a:pt x="8" y="22"/>
                  </a:moveTo>
                  <a:lnTo>
                    <a:pt x="12" y="24"/>
                  </a:lnTo>
                  <a:lnTo>
                    <a:pt x="12" y="28"/>
                  </a:lnTo>
                  <a:lnTo>
                    <a:pt x="12" y="28"/>
                  </a:lnTo>
                  <a:lnTo>
                    <a:pt x="10" y="26"/>
                  </a:lnTo>
                  <a:lnTo>
                    <a:pt x="10" y="24"/>
                  </a:lnTo>
                  <a:lnTo>
                    <a:pt x="8" y="22"/>
                  </a:lnTo>
                  <a:close/>
                  <a:moveTo>
                    <a:pt x="10" y="16"/>
                  </a:moveTo>
                  <a:lnTo>
                    <a:pt x="14" y="22"/>
                  </a:lnTo>
                  <a:lnTo>
                    <a:pt x="12" y="22"/>
                  </a:lnTo>
                  <a:lnTo>
                    <a:pt x="12" y="22"/>
                  </a:lnTo>
                  <a:lnTo>
                    <a:pt x="10" y="20"/>
                  </a:lnTo>
                  <a:lnTo>
                    <a:pt x="10" y="18"/>
                  </a:lnTo>
                  <a:lnTo>
                    <a:pt x="10" y="16"/>
                  </a:lnTo>
                  <a:lnTo>
                    <a:pt x="10" y="1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2" name="Cote d'lvoire">
              <a:extLst>
                <a:ext uri="{FF2B5EF4-FFF2-40B4-BE49-F238E27FC236}">
                  <a16:creationId xmlns:a16="http://schemas.microsoft.com/office/drawing/2014/main" id="{623E3941-924C-4E10-AAE3-60D5BD58BDF3}"/>
                </a:ext>
              </a:extLst>
            </p:cNvPr>
            <p:cNvSpPr>
              <a:spLocks/>
            </p:cNvSpPr>
            <p:nvPr/>
          </p:nvSpPr>
          <p:spPr bwMode="auto">
            <a:xfrm>
              <a:off x="5720883" y="4168835"/>
              <a:ext cx="149281" cy="153109"/>
            </a:xfrm>
            <a:custGeom>
              <a:avLst/>
              <a:gdLst>
                <a:gd name="T0" fmla="*/ 14 w 78"/>
                <a:gd name="T1" fmla="*/ 76 h 80"/>
                <a:gd name="T2" fmla="*/ 14 w 78"/>
                <a:gd name="T3" fmla="*/ 72 h 80"/>
                <a:gd name="T4" fmla="*/ 14 w 78"/>
                <a:gd name="T5" fmla="*/ 68 h 80"/>
                <a:gd name="T6" fmla="*/ 14 w 78"/>
                <a:gd name="T7" fmla="*/ 64 h 80"/>
                <a:gd name="T8" fmla="*/ 14 w 78"/>
                <a:gd name="T9" fmla="*/ 60 h 80"/>
                <a:gd name="T10" fmla="*/ 12 w 78"/>
                <a:gd name="T11" fmla="*/ 58 h 80"/>
                <a:gd name="T12" fmla="*/ 8 w 78"/>
                <a:gd name="T13" fmla="*/ 56 h 80"/>
                <a:gd name="T14" fmla="*/ 6 w 78"/>
                <a:gd name="T15" fmla="*/ 54 h 80"/>
                <a:gd name="T16" fmla="*/ 2 w 78"/>
                <a:gd name="T17" fmla="*/ 56 h 80"/>
                <a:gd name="T18" fmla="*/ 0 w 78"/>
                <a:gd name="T19" fmla="*/ 52 h 80"/>
                <a:gd name="T20" fmla="*/ 4 w 78"/>
                <a:gd name="T21" fmla="*/ 46 h 80"/>
                <a:gd name="T22" fmla="*/ 4 w 78"/>
                <a:gd name="T23" fmla="*/ 42 h 80"/>
                <a:gd name="T24" fmla="*/ 8 w 78"/>
                <a:gd name="T25" fmla="*/ 34 h 80"/>
                <a:gd name="T26" fmla="*/ 8 w 78"/>
                <a:gd name="T27" fmla="*/ 30 h 80"/>
                <a:gd name="T28" fmla="*/ 6 w 78"/>
                <a:gd name="T29" fmla="*/ 26 h 80"/>
                <a:gd name="T30" fmla="*/ 10 w 78"/>
                <a:gd name="T31" fmla="*/ 26 h 80"/>
                <a:gd name="T32" fmla="*/ 8 w 78"/>
                <a:gd name="T33" fmla="*/ 22 h 80"/>
                <a:gd name="T34" fmla="*/ 6 w 78"/>
                <a:gd name="T35" fmla="*/ 16 h 80"/>
                <a:gd name="T36" fmla="*/ 8 w 78"/>
                <a:gd name="T37" fmla="*/ 8 h 80"/>
                <a:gd name="T38" fmla="*/ 6 w 78"/>
                <a:gd name="T39" fmla="*/ 6 h 80"/>
                <a:gd name="T40" fmla="*/ 16 w 78"/>
                <a:gd name="T41" fmla="*/ 2 h 80"/>
                <a:gd name="T42" fmla="*/ 20 w 78"/>
                <a:gd name="T43" fmla="*/ 2 h 80"/>
                <a:gd name="T44" fmla="*/ 26 w 78"/>
                <a:gd name="T45" fmla="*/ 2 h 80"/>
                <a:gd name="T46" fmla="*/ 30 w 78"/>
                <a:gd name="T47" fmla="*/ 0 h 80"/>
                <a:gd name="T48" fmla="*/ 32 w 78"/>
                <a:gd name="T49" fmla="*/ 2 h 80"/>
                <a:gd name="T50" fmla="*/ 38 w 78"/>
                <a:gd name="T51" fmla="*/ 4 h 80"/>
                <a:gd name="T52" fmla="*/ 42 w 78"/>
                <a:gd name="T53" fmla="*/ 0 h 80"/>
                <a:gd name="T54" fmla="*/ 50 w 78"/>
                <a:gd name="T55" fmla="*/ 4 h 80"/>
                <a:gd name="T56" fmla="*/ 52 w 78"/>
                <a:gd name="T57" fmla="*/ 6 h 80"/>
                <a:gd name="T58" fmla="*/ 58 w 78"/>
                <a:gd name="T59" fmla="*/ 6 h 80"/>
                <a:gd name="T60" fmla="*/ 62 w 78"/>
                <a:gd name="T61" fmla="*/ 10 h 80"/>
                <a:gd name="T62" fmla="*/ 68 w 78"/>
                <a:gd name="T63" fmla="*/ 8 h 80"/>
                <a:gd name="T64" fmla="*/ 70 w 78"/>
                <a:gd name="T65" fmla="*/ 10 h 80"/>
                <a:gd name="T66" fmla="*/ 74 w 78"/>
                <a:gd name="T67" fmla="*/ 10 h 80"/>
                <a:gd name="T68" fmla="*/ 74 w 78"/>
                <a:gd name="T69" fmla="*/ 18 h 80"/>
                <a:gd name="T70" fmla="*/ 76 w 78"/>
                <a:gd name="T71" fmla="*/ 22 h 80"/>
                <a:gd name="T72" fmla="*/ 76 w 78"/>
                <a:gd name="T73" fmla="*/ 26 h 80"/>
                <a:gd name="T74" fmla="*/ 74 w 78"/>
                <a:gd name="T75" fmla="*/ 30 h 80"/>
                <a:gd name="T76" fmla="*/ 70 w 78"/>
                <a:gd name="T77" fmla="*/ 40 h 80"/>
                <a:gd name="T78" fmla="*/ 68 w 78"/>
                <a:gd name="T79" fmla="*/ 44 h 80"/>
                <a:gd name="T80" fmla="*/ 68 w 78"/>
                <a:gd name="T81" fmla="*/ 52 h 80"/>
                <a:gd name="T82" fmla="*/ 66 w 78"/>
                <a:gd name="T83" fmla="*/ 52 h 80"/>
                <a:gd name="T84" fmla="*/ 70 w 78"/>
                <a:gd name="T85" fmla="*/ 58 h 80"/>
                <a:gd name="T86" fmla="*/ 72 w 78"/>
                <a:gd name="T87" fmla="*/ 62 h 80"/>
                <a:gd name="T88" fmla="*/ 74 w 78"/>
                <a:gd name="T89" fmla="*/ 68 h 80"/>
                <a:gd name="T90" fmla="*/ 70 w 78"/>
                <a:gd name="T91" fmla="*/ 68 h 80"/>
                <a:gd name="T92" fmla="*/ 68 w 78"/>
                <a:gd name="T93" fmla="*/ 66 h 80"/>
                <a:gd name="T94" fmla="*/ 64 w 78"/>
                <a:gd name="T95" fmla="*/ 70 h 80"/>
                <a:gd name="T96" fmla="*/ 52 w 78"/>
                <a:gd name="T97" fmla="*/ 70 h 80"/>
                <a:gd name="T98" fmla="*/ 32 w 78"/>
                <a:gd name="T99" fmla="*/ 70 h 80"/>
                <a:gd name="T100" fmla="*/ 22 w 78"/>
                <a:gd name="T101" fmla="*/ 74 h 80"/>
                <a:gd name="T102" fmla="*/ 20 w 78"/>
                <a:gd name="T103" fmla="*/ 76 h 80"/>
                <a:gd name="T104" fmla="*/ 14 w 78"/>
                <a:gd name="T10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 h="80">
                  <a:moveTo>
                    <a:pt x="14" y="80"/>
                  </a:moveTo>
                  <a:lnTo>
                    <a:pt x="14" y="76"/>
                  </a:lnTo>
                  <a:lnTo>
                    <a:pt x="12" y="74"/>
                  </a:lnTo>
                  <a:lnTo>
                    <a:pt x="14" y="72"/>
                  </a:lnTo>
                  <a:lnTo>
                    <a:pt x="14" y="70"/>
                  </a:lnTo>
                  <a:lnTo>
                    <a:pt x="14" y="68"/>
                  </a:lnTo>
                  <a:lnTo>
                    <a:pt x="14" y="66"/>
                  </a:lnTo>
                  <a:lnTo>
                    <a:pt x="14" y="64"/>
                  </a:lnTo>
                  <a:lnTo>
                    <a:pt x="16" y="62"/>
                  </a:lnTo>
                  <a:lnTo>
                    <a:pt x="14" y="60"/>
                  </a:lnTo>
                  <a:lnTo>
                    <a:pt x="14" y="60"/>
                  </a:lnTo>
                  <a:lnTo>
                    <a:pt x="12" y="58"/>
                  </a:lnTo>
                  <a:lnTo>
                    <a:pt x="10" y="56"/>
                  </a:lnTo>
                  <a:lnTo>
                    <a:pt x="8" y="56"/>
                  </a:lnTo>
                  <a:lnTo>
                    <a:pt x="8" y="56"/>
                  </a:lnTo>
                  <a:lnTo>
                    <a:pt x="6" y="54"/>
                  </a:lnTo>
                  <a:lnTo>
                    <a:pt x="4" y="54"/>
                  </a:lnTo>
                  <a:lnTo>
                    <a:pt x="2" y="56"/>
                  </a:lnTo>
                  <a:lnTo>
                    <a:pt x="2" y="54"/>
                  </a:lnTo>
                  <a:lnTo>
                    <a:pt x="0" y="52"/>
                  </a:lnTo>
                  <a:lnTo>
                    <a:pt x="2" y="50"/>
                  </a:lnTo>
                  <a:lnTo>
                    <a:pt x="4" y="46"/>
                  </a:lnTo>
                  <a:lnTo>
                    <a:pt x="2" y="44"/>
                  </a:lnTo>
                  <a:lnTo>
                    <a:pt x="4" y="42"/>
                  </a:lnTo>
                  <a:lnTo>
                    <a:pt x="6" y="40"/>
                  </a:lnTo>
                  <a:lnTo>
                    <a:pt x="8" y="34"/>
                  </a:lnTo>
                  <a:lnTo>
                    <a:pt x="10" y="30"/>
                  </a:lnTo>
                  <a:lnTo>
                    <a:pt x="8" y="30"/>
                  </a:lnTo>
                  <a:lnTo>
                    <a:pt x="6" y="28"/>
                  </a:lnTo>
                  <a:lnTo>
                    <a:pt x="6" y="26"/>
                  </a:lnTo>
                  <a:lnTo>
                    <a:pt x="8" y="24"/>
                  </a:lnTo>
                  <a:lnTo>
                    <a:pt x="10" y="26"/>
                  </a:lnTo>
                  <a:lnTo>
                    <a:pt x="10" y="24"/>
                  </a:lnTo>
                  <a:lnTo>
                    <a:pt x="8" y="22"/>
                  </a:lnTo>
                  <a:lnTo>
                    <a:pt x="8" y="20"/>
                  </a:lnTo>
                  <a:lnTo>
                    <a:pt x="6" y="16"/>
                  </a:lnTo>
                  <a:lnTo>
                    <a:pt x="8" y="14"/>
                  </a:lnTo>
                  <a:lnTo>
                    <a:pt x="8" y="8"/>
                  </a:lnTo>
                  <a:lnTo>
                    <a:pt x="6" y="8"/>
                  </a:lnTo>
                  <a:lnTo>
                    <a:pt x="6" y="6"/>
                  </a:lnTo>
                  <a:lnTo>
                    <a:pt x="10" y="4"/>
                  </a:lnTo>
                  <a:lnTo>
                    <a:pt x="16" y="2"/>
                  </a:lnTo>
                  <a:lnTo>
                    <a:pt x="16" y="2"/>
                  </a:lnTo>
                  <a:lnTo>
                    <a:pt x="20" y="2"/>
                  </a:lnTo>
                  <a:lnTo>
                    <a:pt x="24" y="2"/>
                  </a:lnTo>
                  <a:lnTo>
                    <a:pt x="26" y="2"/>
                  </a:lnTo>
                  <a:lnTo>
                    <a:pt x="26" y="0"/>
                  </a:lnTo>
                  <a:lnTo>
                    <a:pt x="30" y="0"/>
                  </a:lnTo>
                  <a:lnTo>
                    <a:pt x="34" y="0"/>
                  </a:lnTo>
                  <a:lnTo>
                    <a:pt x="32" y="2"/>
                  </a:lnTo>
                  <a:lnTo>
                    <a:pt x="34" y="2"/>
                  </a:lnTo>
                  <a:lnTo>
                    <a:pt x="38" y="4"/>
                  </a:lnTo>
                  <a:lnTo>
                    <a:pt x="40" y="0"/>
                  </a:lnTo>
                  <a:lnTo>
                    <a:pt x="42" y="0"/>
                  </a:lnTo>
                  <a:lnTo>
                    <a:pt x="44" y="2"/>
                  </a:lnTo>
                  <a:lnTo>
                    <a:pt x="50" y="4"/>
                  </a:lnTo>
                  <a:lnTo>
                    <a:pt x="52" y="4"/>
                  </a:lnTo>
                  <a:lnTo>
                    <a:pt x="52" y="6"/>
                  </a:lnTo>
                  <a:lnTo>
                    <a:pt x="54" y="6"/>
                  </a:lnTo>
                  <a:lnTo>
                    <a:pt x="58" y="6"/>
                  </a:lnTo>
                  <a:lnTo>
                    <a:pt x="58" y="8"/>
                  </a:lnTo>
                  <a:lnTo>
                    <a:pt x="62" y="10"/>
                  </a:lnTo>
                  <a:lnTo>
                    <a:pt x="66" y="10"/>
                  </a:lnTo>
                  <a:lnTo>
                    <a:pt x="68" y="8"/>
                  </a:lnTo>
                  <a:lnTo>
                    <a:pt x="70" y="8"/>
                  </a:lnTo>
                  <a:lnTo>
                    <a:pt x="70" y="10"/>
                  </a:lnTo>
                  <a:lnTo>
                    <a:pt x="74" y="10"/>
                  </a:lnTo>
                  <a:lnTo>
                    <a:pt x="74" y="10"/>
                  </a:lnTo>
                  <a:lnTo>
                    <a:pt x="72" y="14"/>
                  </a:lnTo>
                  <a:lnTo>
                    <a:pt x="74" y="18"/>
                  </a:lnTo>
                  <a:lnTo>
                    <a:pt x="74" y="20"/>
                  </a:lnTo>
                  <a:lnTo>
                    <a:pt x="76" y="22"/>
                  </a:lnTo>
                  <a:lnTo>
                    <a:pt x="78" y="24"/>
                  </a:lnTo>
                  <a:lnTo>
                    <a:pt x="76" y="26"/>
                  </a:lnTo>
                  <a:lnTo>
                    <a:pt x="76" y="30"/>
                  </a:lnTo>
                  <a:lnTo>
                    <a:pt x="74" y="30"/>
                  </a:lnTo>
                  <a:lnTo>
                    <a:pt x="70" y="36"/>
                  </a:lnTo>
                  <a:lnTo>
                    <a:pt x="70" y="40"/>
                  </a:lnTo>
                  <a:lnTo>
                    <a:pt x="68" y="42"/>
                  </a:lnTo>
                  <a:lnTo>
                    <a:pt x="68" y="44"/>
                  </a:lnTo>
                  <a:lnTo>
                    <a:pt x="68" y="46"/>
                  </a:lnTo>
                  <a:lnTo>
                    <a:pt x="68" y="52"/>
                  </a:lnTo>
                  <a:lnTo>
                    <a:pt x="66" y="52"/>
                  </a:lnTo>
                  <a:lnTo>
                    <a:pt x="66" y="52"/>
                  </a:lnTo>
                  <a:lnTo>
                    <a:pt x="68" y="54"/>
                  </a:lnTo>
                  <a:lnTo>
                    <a:pt x="70" y="58"/>
                  </a:lnTo>
                  <a:lnTo>
                    <a:pt x="70" y="62"/>
                  </a:lnTo>
                  <a:lnTo>
                    <a:pt x="72" y="62"/>
                  </a:lnTo>
                  <a:lnTo>
                    <a:pt x="74" y="66"/>
                  </a:lnTo>
                  <a:lnTo>
                    <a:pt x="74" y="68"/>
                  </a:lnTo>
                  <a:lnTo>
                    <a:pt x="72" y="68"/>
                  </a:lnTo>
                  <a:lnTo>
                    <a:pt x="70" y="68"/>
                  </a:lnTo>
                  <a:lnTo>
                    <a:pt x="70" y="70"/>
                  </a:lnTo>
                  <a:lnTo>
                    <a:pt x="68" y="66"/>
                  </a:lnTo>
                  <a:lnTo>
                    <a:pt x="64" y="66"/>
                  </a:lnTo>
                  <a:lnTo>
                    <a:pt x="64" y="70"/>
                  </a:lnTo>
                  <a:lnTo>
                    <a:pt x="58" y="68"/>
                  </a:lnTo>
                  <a:lnTo>
                    <a:pt x="52" y="70"/>
                  </a:lnTo>
                  <a:lnTo>
                    <a:pt x="36" y="70"/>
                  </a:lnTo>
                  <a:lnTo>
                    <a:pt x="32" y="70"/>
                  </a:lnTo>
                  <a:lnTo>
                    <a:pt x="32" y="72"/>
                  </a:lnTo>
                  <a:lnTo>
                    <a:pt x="22" y="74"/>
                  </a:lnTo>
                  <a:lnTo>
                    <a:pt x="22" y="76"/>
                  </a:lnTo>
                  <a:lnTo>
                    <a:pt x="20" y="76"/>
                  </a:lnTo>
                  <a:lnTo>
                    <a:pt x="16" y="80"/>
                  </a:lnTo>
                  <a:lnTo>
                    <a:pt x="14" y="8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3" name="Comoros">
              <a:extLst>
                <a:ext uri="{FF2B5EF4-FFF2-40B4-BE49-F238E27FC236}">
                  <a16:creationId xmlns:a16="http://schemas.microsoft.com/office/drawing/2014/main" id="{AA44BCEA-F182-4D88-B5BA-9541743B052B}"/>
                </a:ext>
              </a:extLst>
            </p:cNvPr>
            <p:cNvSpPr>
              <a:spLocks noEditPoints="1"/>
            </p:cNvSpPr>
            <p:nvPr/>
          </p:nvSpPr>
          <p:spPr bwMode="auto">
            <a:xfrm>
              <a:off x="6926616" y="4693233"/>
              <a:ext cx="34449" cy="26794"/>
            </a:xfrm>
            <a:custGeom>
              <a:avLst/>
              <a:gdLst>
                <a:gd name="T0" fmla="*/ 4 w 18"/>
                <a:gd name="T1" fmla="*/ 8 h 14"/>
                <a:gd name="T2" fmla="*/ 4 w 18"/>
                <a:gd name="T3" fmla="*/ 6 h 14"/>
                <a:gd name="T4" fmla="*/ 4 w 18"/>
                <a:gd name="T5" fmla="*/ 4 h 14"/>
                <a:gd name="T6" fmla="*/ 4 w 18"/>
                <a:gd name="T7" fmla="*/ 2 h 14"/>
                <a:gd name="T8" fmla="*/ 4 w 18"/>
                <a:gd name="T9" fmla="*/ 0 h 14"/>
                <a:gd name="T10" fmla="*/ 2 w 18"/>
                <a:gd name="T11" fmla="*/ 0 h 14"/>
                <a:gd name="T12" fmla="*/ 0 w 18"/>
                <a:gd name="T13" fmla="*/ 4 h 14"/>
                <a:gd name="T14" fmla="*/ 2 w 18"/>
                <a:gd name="T15" fmla="*/ 4 h 14"/>
                <a:gd name="T16" fmla="*/ 2 w 18"/>
                <a:gd name="T17" fmla="*/ 8 h 14"/>
                <a:gd name="T18" fmla="*/ 4 w 18"/>
                <a:gd name="T19" fmla="*/ 8 h 14"/>
                <a:gd name="T20" fmla="*/ 4 w 18"/>
                <a:gd name="T21" fmla="*/ 8 h 14"/>
                <a:gd name="T22" fmla="*/ 4 w 18"/>
                <a:gd name="T23" fmla="*/ 12 h 14"/>
                <a:gd name="T24" fmla="*/ 6 w 18"/>
                <a:gd name="T25" fmla="*/ 12 h 14"/>
                <a:gd name="T26" fmla="*/ 8 w 18"/>
                <a:gd name="T27" fmla="*/ 14 h 14"/>
                <a:gd name="T28" fmla="*/ 6 w 18"/>
                <a:gd name="T29" fmla="*/ 14 h 14"/>
                <a:gd name="T30" fmla="*/ 4 w 18"/>
                <a:gd name="T31" fmla="*/ 14 h 14"/>
                <a:gd name="T32" fmla="*/ 4 w 18"/>
                <a:gd name="T33" fmla="*/ 12 h 14"/>
                <a:gd name="T34" fmla="*/ 18 w 18"/>
                <a:gd name="T35" fmla="*/ 14 h 14"/>
                <a:gd name="T36" fmla="*/ 18 w 18"/>
                <a:gd name="T37" fmla="*/ 14 h 14"/>
                <a:gd name="T38" fmla="*/ 18 w 18"/>
                <a:gd name="T39" fmla="*/ 10 h 14"/>
                <a:gd name="T40" fmla="*/ 18 w 18"/>
                <a:gd name="T41" fmla="*/ 12 h 14"/>
                <a:gd name="T42" fmla="*/ 14 w 18"/>
                <a:gd name="T43" fmla="*/ 12 h 14"/>
                <a:gd name="T44" fmla="*/ 16 w 18"/>
                <a:gd name="T45" fmla="*/ 12 h 14"/>
                <a:gd name="T46" fmla="*/ 18 w 18"/>
                <a:gd name="T4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4">
                  <a:moveTo>
                    <a:pt x="4" y="8"/>
                  </a:moveTo>
                  <a:lnTo>
                    <a:pt x="4" y="6"/>
                  </a:lnTo>
                  <a:lnTo>
                    <a:pt x="4" y="4"/>
                  </a:lnTo>
                  <a:lnTo>
                    <a:pt x="4" y="2"/>
                  </a:lnTo>
                  <a:lnTo>
                    <a:pt x="4" y="0"/>
                  </a:lnTo>
                  <a:lnTo>
                    <a:pt x="2" y="0"/>
                  </a:lnTo>
                  <a:lnTo>
                    <a:pt x="0" y="4"/>
                  </a:lnTo>
                  <a:lnTo>
                    <a:pt x="2" y="4"/>
                  </a:lnTo>
                  <a:lnTo>
                    <a:pt x="2" y="8"/>
                  </a:lnTo>
                  <a:lnTo>
                    <a:pt x="4" y="8"/>
                  </a:lnTo>
                  <a:lnTo>
                    <a:pt x="4" y="8"/>
                  </a:lnTo>
                  <a:close/>
                  <a:moveTo>
                    <a:pt x="4" y="12"/>
                  </a:moveTo>
                  <a:lnTo>
                    <a:pt x="6" y="12"/>
                  </a:lnTo>
                  <a:lnTo>
                    <a:pt x="8" y="14"/>
                  </a:lnTo>
                  <a:lnTo>
                    <a:pt x="6" y="14"/>
                  </a:lnTo>
                  <a:lnTo>
                    <a:pt x="4" y="14"/>
                  </a:lnTo>
                  <a:lnTo>
                    <a:pt x="4" y="12"/>
                  </a:lnTo>
                  <a:close/>
                  <a:moveTo>
                    <a:pt x="18" y="14"/>
                  </a:moveTo>
                  <a:lnTo>
                    <a:pt x="18" y="14"/>
                  </a:lnTo>
                  <a:lnTo>
                    <a:pt x="18" y="10"/>
                  </a:lnTo>
                  <a:lnTo>
                    <a:pt x="18" y="12"/>
                  </a:lnTo>
                  <a:lnTo>
                    <a:pt x="14" y="12"/>
                  </a:lnTo>
                  <a:lnTo>
                    <a:pt x="16" y="12"/>
                  </a:lnTo>
                  <a:lnTo>
                    <a:pt x="18" y="14"/>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4" name="Congo">
              <a:extLst>
                <a:ext uri="{FF2B5EF4-FFF2-40B4-BE49-F238E27FC236}">
                  <a16:creationId xmlns:a16="http://schemas.microsoft.com/office/drawing/2014/main" id="{DC83AB32-9AB3-4C5E-B7D9-81ADC8309E82}"/>
                </a:ext>
              </a:extLst>
            </p:cNvPr>
            <p:cNvSpPr>
              <a:spLocks/>
            </p:cNvSpPr>
            <p:nvPr/>
          </p:nvSpPr>
          <p:spPr bwMode="auto">
            <a:xfrm>
              <a:off x="6176382" y="4333427"/>
              <a:ext cx="179903" cy="214352"/>
            </a:xfrm>
            <a:custGeom>
              <a:avLst/>
              <a:gdLst>
                <a:gd name="T0" fmla="*/ 2 w 94"/>
                <a:gd name="T1" fmla="*/ 92 h 112"/>
                <a:gd name="T2" fmla="*/ 6 w 94"/>
                <a:gd name="T3" fmla="*/ 90 h 112"/>
                <a:gd name="T4" fmla="*/ 10 w 94"/>
                <a:gd name="T5" fmla="*/ 90 h 112"/>
                <a:gd name="T6" fmla="*/ 6 w 94"/>
                <a:gd name="T7" fmla="*/ 82 h 112"/>
                <a:gd name="T8" fmla="*/ 4 w 94"/>
                <a:gd name="T9" fmla="*/ 80 h 112"/>
                <a:gd name="T10" fmla="*/ 6 w 94"/>
                <a:gd name="T11" fmla="*/ 78 h 112"/>
                <a:gd name="T12" fmla="*/ 10 w 94"/>
                <a:gd name="T13" fmla="*/ 76 h 112"/>
                <a:gd name="T14" fmla="*/ 18 w 94"/>
                <a:gd name="T15" fmla="*/ 74 h 112"/>
                <a:gd name="T16" fmla="*/ 20 w 94"/>
                <a:gd name="T17" fmla="*/ 70 h 112"/>
                <a:gd name="T18" fmla="*/ 28 w 94"/>
                <a:gd name="T19" fmla="*/ 76 h 112"/>
                <a:gd name="T20" fmla="*/ 32 w 94"/>
                <a:gd name="T21" fmla="*/ 76 h 112"/>
                <a:gd name="T22" fmla="*/ 36 w 94"/>
                <a:gd name="T23" fmla="*/ 78 h 112"/>
                <a:gd name="T24" fmla="*/ 40 w 94"/>
                <a:gd name="T25" fmla="*/ 64 h 112"/>
                <a:gd name="T26" fmla="*/ 40 w 94"/>
                <a:gd name="T27" fmla="*/ 56 h 112"/>
                <a:gd name="T28" fmla="*/ 36 w 94"/>
                <a:gd name="T29" fmla="*/ 52 h 112"/>
                <a:gd name="T30" fmla="*/ 34 w 94"/>
                <a:gd name="T31" fmla="*/ 50 h 112"/>
                <a:gd name="T32" fmla="*/ 36 w 94"/>
                <a:gd name="T33" fmla="*/ 48 h 112"/>
                <a:gd name="T34" fmla="*/ 36 w 94"/>
                <a:gd name="T35" fmla="*/ 44 h 112"/>
                <a:gd name="T36" fmla="*/ 40 w 94"/>
                <a:gd name="T37" fmla="*/ 42 h 112"/>
                <a:gd name="T38" fmla="*/ 42 w 94"/>
                <a:gd name="T39" fmla="*/ 36 h 112"/>
                <a:gd name="T40" fmla="*/ 36 w 94"/>
                <a:gd name="T41" fmla="*/ 32 h 112"/>
                <a:gd name="T42" fmla="*/ 28 w 94"/>
                <a:gd name="T43" fmla="*/ 32 h 112"/>
                <a:gd name="T44" fmla="*/ 26 w 94"/>
                <a:gd name="T45" fmla="*/ 32 h 112"/>
                <a:gd name="T46" fmla="*/ 24 w 94"/>
                <a:gd name="T47" fmla="*/ 24 h 112"/>
                <a:gd name="T48" fmla="*/ 42 w 94"/>
                <a:gd name="T49" fmla="*/ 22 h 112"/>
                <a:gd name="T50" fmla="*/ 46 w 94"/>
                <a:gd name="T51" fmla="*/ 22 h 112"/>
                <a:gd name="T52" fmla="*/ 48 w 94"/>
                <a:gd name="T53" fmla="*/ 24 h 112"/>
                <a:gd name="T54" fmla="*/ 52 w 94"/>
                <a:gd name="T55" fmla="*/ 24 h 112"/>
                <a:gd name="T56" fmla="*/ 56 w 94"/>
                <a:gd name="T57" fmla="*/ 24 h 112"/>
                <a:gd name="T58" fmla="*/ 60 w 94"/>
                <a:gd name="T59" fmla="*/ 24 h 112"/>
                <a:gd name="T60" fmla="*/ 62 w 94"/>
                <a:gd name="T61" fmla="*/ 24 h 112"/>
                <a:gd name="T62" fmla="*/ 62 w 94"/>
                <a:gd name="T63" fmla="*/ 20 h 112"/>
                <a:gd name="T64" fmla="*/ 72 w 94"/>
                <a:gd name="T65" fmla="*/ 4 h 112"/>
                <a:gd name="T66" fmla="*/ 80 w 94"/>
                <a:gd name="T67" fmla="*/ 0 h 112"/>
                <a:gd name="T68" fmla="*/ 88 w 94"/>
                <a:gd name="T69" fmla="*/ 0 h 112"/>
                <a:gd name="T70" fmla="*/ 92 w 94"/>
                <a:gd name="T71" fmla="*/ 2 h 112"/>
                <a:gd name="T72" fmla="*/ 94 w 94"/>
                <a:gd name="T73" fmla="*/ 4 h 112"/>
                <a:gd name="T74" fmla="*/ 92 w 94"/>
                <a:gd name="T75" fmla="*/ 14 h 112"/>
                <a:gd name="T76" fmla="*/ 86 w 94"/>
                <a:gd name="T77" fmla="*/ 28 h 112"/>
                <a:gd name="T78" fmla="*/ 84 w 94"/>
                <a:gd name="T79" fmla="*/ 36 h 112"/>
                <a:gd name="T80" fmla="*/ 84 w 94"/>
                <a:gd name="T81" fmla="*/ 42 h 112"/>
                <a:gd name="T82" fmla="*/ 82 w 94"/>
                <a:gd name="T83" fmla="*/ 50 h 112"/>
                <a:gd name="T84" fmla="*/ 74 w 94"/>
                <a:gd name="T85" fmla="*/ 62 h 112"/>
                <a:gd name="T86" fmla="*/ 68 w 94"/>
                <a:gd name="T87" fmla="*/ 64 h 112"/>
                <a:gd name="T88" fmla="*/ 62 w 94"/>
                <a:gd name="T89" fmla="*/ 74 h 112"/>
                <a:gd name="T90" fmla="*/ 62 w 94"/>
                <a:gd name="T91" fmla="*/ 80 h 112"/>
                <a:gd name="T92" fmla="*/ 60 w 94"/>
                <a:gd name="T93" fmla="*/ 92 h 112"/>
                <a:gd name="T94" fmla="*/ 54 w 94"/>
                <a:gd name="T95" fmla="*/ 98 h 112"/>
                <a:gd name="T96" fmla="*/ 48 w 94"/>
                <a:gd name="T97" fmla="*/ 108 h 112"/>
                <a:gd name="T98" fmla="*/ 40 w 94"/>
                <a:gd name="T99" fmla="*/ 104 h 112"/>
                <a:gd name="T100" fmla="*/ 42 w 94"/>
                <a:gd name="T101" fmla="*/ 100 h 112"/>
                <a:gd name="T102" fmla="*/ 34 w 94"/>
                <a:gd name="T103" fmla="*/ 104 h 112"/>
                <a:gd name="T104" fmla="*/ 30 w 94"/>
                <a:gd name="T105" fmla="*/ 108 h 112"/>
                <a:gd name="T106" fmla="*/ 28 w 94"/>
                <a:gd name="T107" fmla="*/ 106 h 112"/>
                <a:gd name="T108" fmla="*/ 24 w 94"/>
                <a:gd name="T109" fmla="*/ 106 h 112"/>
                <a:gd name="T110" fmla="*/ 20 w 94"/>
                <a:gd name="T111" fmla="*/ 102 h 112"/>
                <a:gd name="T112" fmla="*/ 16 w 94"/>
                <a:gd name="T113" fmla="*/ 104 h 112"/>
                <a:gd name="T114" fmla="*/ 12 w 94"/>
                <a:gd name="T115" fmla="*/ 108 h 112"/>
                <a:gd name="T116" fmla="*/ 8 w 94"/>
                <a:gd name="T117" fmla="*/ 110 h 112"/>
                <a:gd name="T118" fmla="*/ 6 w 94"/>
                <a:gd name="T119" fmla="*/ 102 h 112"/>
                <a:gd name="T120" fmla="*/ 0 w 94"/>
                <a:gd name="T121"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112">
                  <a:moveTo>
                    <a:pt x="0" y="96"/>
                  </a:moveTo>
                  <a:lnTo>
                    <a:pt x="2" y="94"/>
                  </a:lnTo>
                  <a:lnTo>
                    <a:pt x="2" y="92"/>
                  </a:lnTo>
                  <a:lnTo>
                    <a:pt x="4" y="92"/>
                  </a:lnTo>
                  <a:lnTo>
                    <a:pt x="6" y="92"/>
                  </a:lnTo>
                  <a:lnTo>
                    <a:pt x="6" y="90"/>
                  </a:lnTo>
                  <a:lnTo>
                    <a:pt x="6" y="90"/>
                  </a:lnTo>
                  <a:lnTo>
                    <a:pt x="10" y="92"/>
                  </a:lnTo>
                  <a:lnTo>
                    <a:pt x="10" y="90"/>
                  </a:lnTo>
                  <a:lnTo>
                    <a:pt x="10" y="84"/>
                  </a:lnTo>
                  <a:lnTo>
                    <a:pt x="8" y="84"/>
                  </a:lnTo>
                  <a:lnTo>
                    <a:pt x="6" y="82"/>
                  </a:lnTo>
                  <a:lnTo>
                    <a:pt x="6" y="82"/>
                  </a:lnTo>
                  <a:lnTo>
                    <a:pt x="4" y="84"/>
                  </a:lnTo>
                  <a:lnTo>
                    <a:pt x="4" y="80"/>
                  </a:lnTo>
                  <a:lnTo>
                    <a:pt x="2" y="78"/>
                  </a:lnTo>
                  <a:lnTo>
                    <a:pt x="4" y="78"/>
                  </a:lnTo>
                  <a:lnTo>
                    <a:pt x="6" y="78"/>
                  </a:lnTo>
                  <a:lnTo>
                    <a:pt x="8" y="78"/>
                  </a:lnTo>
                  <a:lnTo>
                    <a:pt x="10" y="78"/>
                  </a:lnTo>
                  <a:lnTo>
                    <a:pt x="10" y="76"/>
                  </a:lnTo>
                  <a:lnTo>
                    <a:pt x="12" y="76"/>
                  </a:lnTo>
                  <a:lnTo>
                    <a:pt x="16" y="76"/>
                  </a:lnTo>
                  <a:lnTo>
                    <a:pt x="18" y="74"/>
                  </a:lnTo>
                  <a:lnTo>
                    <a:pt x="16" y="72"/>
                  </a:lnTo>
                  <a:lnTo>
                    <a:pt x="18" y="70"/>
                  </a:lnTo>
                  <a:lnTo>
                    <a:pt x="20" y="70"/>
                  </a:lnTo>
                  <a:lnTo>
                    <a:pt x="22" y="76"/>
                  </a:lnTo>
                  <a:lnTo>
                    <a:pt x="24" y="76"/>
                  </a:lnTo>
                  <a:lnTo>
                    <a:pt x="28" y="76"/>
                  </a:lnTo>
                  <a:lnTo>
                    <a:pt x="28" y="76"/>
                  </a:lnTo>
                  <a:lnTo>
                    <a:pt x="30" y="76"/>
                  </a:lnTo>
                  <a:lnTo>
                    <a:pt x="32" y="76"/>
                  </a:lnTo>
                  <a:lnTo>
                    <a:pt x="34" y="76"/>
                  </a:lnTo>
                  <a:lnTo>
                    <a:pt x="36" y="78"/>
                  </a:lnTo>
                  <a:lnTo>
                    <a:pt x="36" y="78"/>
                  </a:lnTo>
                  <a:lnTo>
                    <a:pt x="36" y="76"/>
                  </a:lnTo>
                  <a:lnTo>
                    <a:pt x="36" y="74"/>
                  </a:lnTo>
                  <a:lnTo>
                    <a:pt x="40" y="64"/>
                  </a:lnTo>
                  <a:lnTo>
                    <a:pt x="40" y="60"/>
                  </a:lnTo>
                  <a:lnTo>
                    <a:pt x="42" y="58"/>
                  </a:lnTo>
                  <a:lnTo>
                    <a:pt x="40" y="56"/>
                  </a:lnTo>
                  <a:lnTo>
                    <a:pt x="40" y="54"/>
                  </a:lnTo>
                  <a:lnTo>
                    <a:pt x="38" y="54"/>
                  </a:lnTo>
                  <a:lnTo>
                    <a:pt x="36" y="52"/>
                  </a:lnTo>
                  <a:lnTo>
                    <a:pt x="34" y="52"/>
                  </a:lnTo>
                  <a:lnTo>
                    <a:pt x="34" y="50"/>
                  </a:lnTo>
                  <a:lnTo>
                    <a:pt x="34" y="50"/>
                  </a:lnTo>
                  <a:lnTo>
                    <a:pt x="34" y="48"/>
                  </a:lnTo>
                  <a:lnTo>
                    <a:pt x="36" y="48"/>
                  </a:lnTo>
                  <a:lnTo>
                    <a:pt x="36" y="48"/>
                  </a:lnTo>
                  <a:lnTo>
                    <a:pt x="36" y="48"/>
                  </a:lnTo>
                  <a:lnTo>
                    <a:pt x="36" y="46"/>
                  </a:lnTo>
                  <a:lnTo>
                    <a:pt x="36" y="44"/>
                  </a:lnTo>
                  <a:lnTo>
                    <a:pt x="36" y="42"/>
                  </a:lnTo>
                  <a:lnTo>
                    <a:pt x="38" y="42"/>
                  </a:lnTo>
                  <a:lnTo>
                    <a:pt x="40" y="42"/>
                  </a:lnTo>
                  <a:lnTo>
                    <a:pt x="42" y="38"/>
                  </a:lnTo>
                  <a:lnTo>
                    <a:pt x="40" y="38"/>
                  </a:lnTo>
                  <a:lnTo>
                    <a:pt x="42" y="36"/>
                  </a:lnTo>
                  <a:lnTo>
                    <a:pt x="42" y="32"/>
                  </a:lnTo>
                  <a:lnTo>
                    <a:pt x="40" y="32"/>
                  </a:lnTo>
                  <a:lnTo>
                    <a:pt x="36" y="32"/>
                  </a:lnTo>
                  <a:lnTo>
                    <a:pt x="34" y="32"/>
                  </a:lnTo>
                  <a:lnTo>
                    <a:pt x="30" y="32"/>
                  </a:lnTo>
                  <a:lnTo>
                    <a:pt x="28" y="32"/>
                  </a:lnTo>
                  <a:lnTo>
                    <a:pt x="26" y="34"/>
                  </a:lnTo>
                  <a:lnTo>
                    <a:pt x="26" y="32"/>
                  </a:lnTo>
                  <a:lnTo>
                    <a:pt x="26" y="32"/>
                  </a:lnTo>
                  <a:lnTo>
                    <a:pt x="26" y="30"/>
                  </a:lnTo>
                  <a:lnTo>
                    <a:pt x="26" y="26"/>
                  </a:lnTo>
                  <a:lnTo>
                    <a:pt x="24" y="24"/>
                  </a:lnTo>
                  <a:lnTo>
                    <a:pt x="26" y="22"/>
                  </a:lnTo>
                  <a:lnTo>
                    <a:pt x="42" y="22"/>
                  </a:lnTo>
                  <a:lnTo>
                    <a:pt x="42" y="22"/>
                  </a:lnTo>
                  <a:lnTo>
                    <a:pt x="42" y="22"/>
                  </a:lnTo>
                  <a:lnTo>
                    <a:pt x="44" y="22"/>
                  </a:lnTo>
                  <a:lnTo>
                    <a:pt x="46" y="22"/>
                  </a:lnTo>
                  <a:lnTo>
                    <a:pt x="46" y="22"/>
                  </a:lnTo>
                  <a:lnTo>
                    <a:pt x="48" y="22"/>
                  </a:lnTo>
                  <a:lnTo>
                    <a:pt x="48" y="24"/>
                  </a:lnTo>
                  <a:lnTo>
                    <a:pt x="50" y="24"/>
                  </a:lnTo>
                  <a:lnTo>
                    <a:pt x="50" y="22"/>
                  </a:lnTo>
                  <a:lnTo>
                    <a:pt x="52" y="24"/>
                  </a:lnTo>
                  <a:lnTo>
                    <a:pt x="52" y="24"/>
                  </a:lnTo>
                  <a:lnTo>
                    <a:pt x="54" y="24"/>
                  </a:lnTo>
                  <a:lnTo>
                    <a:pt x="56" y="24"/>
                  </a:lnTo>
                  <a:lnTo>
                    <a:pt x="58" y="24"/>
                  </a:lnTo>
                  <a:lnTo>
                    <a:pt x="58" y="26"/>
                  </a:lnTo>
                  <a:lnTo>
                    <a:pt x="60" y="24"/>
                  </a:lnTo>
                  <a:lnTo>
                    <a:pt x="60" y="26"/>
                  </a:lnTo>
                  <a:lnTo>
                    <a:pt x="62" y="26"/>
                  </a:lnTo>
                  <a:lnTo>
                    <a:pt x="62" y="24"/>
                  </a:lnTo>
                  <a:lnTo>
                    <a:pt x="60" y="22"/>
                  </a:lnTo>
                  <a:lnTo>
                    <a:pt x="62" y="22"/>
                  </a:lnTo>
                  <a:lnTo>
                    <a:pt x="62" y="20"/>
                  </a:lnTo>
                  <a:lnTo>
                    <a:pt x="62" y="18"/>
                  </a:lnTo>
                  <a:lnTo>
                    <a:pt x="70" y="8"/>
                  </a:lnTo>
                  <a:lnTo>
                    <a:pt x="72" y="4"/>
                  </a:lnTo>
                  <a:lnTo>
                    <a:pt x="74" y="4"/>
                  </a:lnTo>
                  <a:lnTo>
                    <a:pt x="76" y="2"/>
                  </a:lnTo>
                  <a:lnTo>
                    <a:pt x="80" y="0"/>
                  </a:lnTo>
                  <a:lnTo>
                    <a:pt x="82" y="0"/>
                  </a:lnTo>
                  <a:lnTo>
                    <a:pt x="84" y="0"/>
                  </a:lnTo>
                  <a:lnTo>
                    <a:pt x="88" y="0"/>
                  </a:lnTo>
                  <a:lnTo>
                    <a:pt x="88" y="0"/>
                  </a:lnTo>
                  <a:lnTo>
                    <a:pt x="90" y="2"/>
                  </a:lnTo>
                  <a:lnTo>
                    <a:pt x="92" y="2"/>
                  </a:lnTo>
                  <a:lnTo>
                    <a:pt x="94" y="2"/>
                  </a:lnTo>
                  <a:lnTo>
                    <a:pt x="94" y="2"/>
                  </a:lnTo>
                  <a:lnTo>
                    <a:pt x="94" y="4"/>
                  </a:lnTo>
                  <a:lnTo>
                    <a:pt x="94" y="10"/>
                  </a:lnTo>
                  <a:lnTo>
                    <a:pt x="92" y="10"/>
                  </a:lnTo>
                  <a:lnTo>
                    <a:pt x="92" y="14"/>
                  </a:lnTo>
                  <a:lnTo>
                    <a:pt x="86" y="20"/>
                  </a:lnTo>
                  <a:lnTo>
                    <a:pt x="88" y="24"/>
                  </a:lnTo>
                  <a:lnTo>
                    <a:pt x="86" y="28"/>
                  </a:lnTo>
                  <a:lnTo>
                    <a:pt x="86" y="30"/>
                  </a:lnTo>
                  <a:lnTo>
                    <a:pt x="84" y="32"/>
                  </a:lnTo>
                  <a:lnTo>
                    <a:pt x="84" y="36"/>
                  </a:lnTo>
                  <a:lnTo>
                    <a:pt x="84" y="36"/>
                  </a:lnTo>
                  <a:lnTo>
                    <a:pt x="84" y="40"/>
                  </a:lnTo>
                  <a:lnTo>
                    <a:pt x="84" y="42"/>
                  </a:lnTo>
                  <a:lnTo>
                    <a:pt x="84" y="44"/>
                  </a:lnTo>
                  <a:lnTo>
                    <a:pt x="82" y="46"/>
                  </a:lnTo>
                  <a:lnTo>
                    <a:pt x="82" y="50"/>
                  </a:lnTo>
                  <a:lnTo>
                    <a:pt x="82" y="54"/>
                  </a:lnTo>
                  <a:lnTo>
                    <a:pt x="76" y="60"/>
                  </a:lnTo>
                  <a:lnTo>
                    <a:pt x="74" y="62"/>
                  </a:lnTo>
                  <a:lnTo>
                    <a:pt x="72" y="62"/>
                  </a:lnTo>
                  <a:lnTo>
                    <a:pt x="70" y="62"/>
                  </a:lnTo>
                  <a:lnTo>
                    <a:pt x="68" y="64"/>
                  </a:lnTo>
                  <a:lnTo>
                    <a:pt x="66" y="68"/>
                  </a:lnTo>
                  <a:lnTo>
                    <a:pt x="66" y="70"/>
                  </a:lnTo>
                  <a:lnTo>
                    <a:pt x="62" y="74"/>
                  </a:lnTo>
                  <a:lnTo>
                    <a:pt x="60" y="76"/>
                  </a:lnTo>
                  <a:lnTo>
                    <a:pt x="62" y="80"/>
                  </a:lnTo>
                  <a:lnTo>
                    <a:pt x="62" y="80"/>
                  </a:lnTo>
                  <a:lnTo>
                    <a:pt x="62" y="88"/>
                  </a:lnTo>
                  <a:lnTo>
                    <a:pt x="60" y="90"/>
                  </a:lnTo>
                  <a:lnTo>
                    <a:pt x="60" y="92"/>
                  </a:lnTo>
                  <a:lnTo>
                    <a:pt x="58" y="96"/>
                  </a:lnTo>
                  <a:lnTo>
                    <a:pt x="56" y="98"/>
                  </a:lnTo>
                  <a:lnTo>
                    <a:pt x="54" y="98"/>
                  </a:lnTo>
                  <a:lnTo>
                    <a:pt x="54" y="100"/>
                  </a:lnTo>
                  <a:lnTo>
                    <a:pt x="48" y="104"/>
                  </a:lnTo>
                  <a:lnTo>
                    <a:pt x="48" y="108"/>
                  </a:lnTo>
                  <a:lnTo>
                    <a:pt x="44" y="108"/>
                  </a:lnTo>
                  <a:lnTo>
                    <a:pt x="42" y="108"/>
                  </a:lnTo>
                  <a:lnTo>
                    <a:pt x="40" y="104"/>
                  </a:lnTo>
                  <a:lnTo>
                    <a:pt x="40" y="104"/>
                  </a:lnTo>
                  <a:lnTo>
                    <a:pt x="42" y="102"/>
                  </a:lnTo>
                  <a:lnTo>
                    <a:pt x="42" y="100"/>
                  </a:lnTo>
                  <a:lnTo>
                    <a:pt x="38" y="102"/>
                  </a:lnTo>
                  <a:lnTo>
                    <a:pt x="34" y="104"/>
                  </a:lnTo>
                  <a:lnTo>
                    <a:pt x="34" y="104"/>
                  </a:lnTo>
                  <a:lnTo>
                    <a:pt x="32" y="104"/>
                  </a:lnTo>
                  <a:lnTo>
                    <a:pt x="32" y="106"/>
                  </a:lnTo>
                  <a:lnTo>
                    <a:pt x="30" y="108"/>
                  </a:lnTo>
                  <a:lnTo>
                    <a:pt x="28" y="108"/>
                  </a:lnTo>
                  <a:lnTo>
                    <a:pt x="28" y="106"/>
                  </a:lnTo>
                  <a:lnTo>
                    <a:pt x="28" y="106"/>
                  </a:lnTo>
                  <a:lnTo>
                    <a:pt x="26" y="106"/>
                  </a:lnTo>
                  <a:lnTo>
                    <a:pt x="24" y="106"/>
                  </a:lnTo>
                  <a:lnTo>
                    <a:pt x="24" y="106"/>
                  </a:lnTo>
                  <a:lnTo>
                    <a:pt x="24" y="104"/>
                  </a:lnTo>
                  <a:lnTo>
                    <a:pt x="22" y="104"/>
                  </a:lnTo>
                  <a:lnTo>
                    <a:pt x="20" y="102"/>
                  </a:lnTo>
                  <a:lnTo>
                    <a:pt x="20" y="102"/>
                  </a:lnTo>
                  <a:lnTo>
                    <a:pt x="18" y="104"/>
                  </a:lnTo>
                  <a:lnTo>
                    <a:pt x="16" y="104"/>
                  </a:lnTo>
                  <a:lnTo>
                    <a:pt x="16" y="106"/>
                  </a:lnTo>
                  <a:lnTo>
                    <a:pt x="14" y="108"/>
                  </a:lnTo>
                  <a:lnTo>
                    <a:pt x="12" y="108"/>
                  </a:lnTo>
                  <a:lnTo>
                    <a:pt x="12" y="110"/>
                  </a:lnTo>
                  <a:lnTo>
                    <a:pt x="10" y="112"/>
                  </a:lnTo>
                  <a:lnTo>
                    <a:pt x="8" y="110"/>
                  </a:lnTo>
                  <a:lnTo>
                    <a:pt x="8" y="106"/>
                  </a:lnTo>
                  <a:lnTo>
                    <a:pt x="6" y="104"/>
                  </a:lnTo>
                  <a:lnTo>
                    <a:pt x="6" y="102"/>
                  </a:lnTo>
                  <a:lnTo>
                    <a:pt x="4" y="100"/>
                  </a:lnTo>
                  <a:lnTo>
                    <a:pt x="2" y="98"/>
                  </a:lnTo>
                  <a:lnTo>
                    <a:pt x="0" y="9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5" name="Chad">
              <a:extLst>
                <a:ext uri="{FF2B5EF4-FFF2-40B4-BE49-F238E27FC236}">
                  <a16:creationId xmlns:a16="http://schemas.microsoft.com/office/drawing/2014/main" id="{5633B916-DBB2-4127-877B-3FF3BE78EC51}"/>
                </a:ext>
              </a:extLst>
            </p:cNvPr>
            <p:cNvSpPr>
              <a:spLocks noEditPoints="1"/>
            </p:cNvSpPr>
            <p:nvPr/>
          </p:nvSpPr>
          <p:spPr bwMode="auto">
            <a:xfrm>
              <a:off x="6203176" y="3854962"/>
              <a:ext cx="271768" cy="394255"/>
            </a:xfrm>
            <a:custGeom>
              <a:avLst/>
              <a:gdLst>
                <a:gd name="T0" fmla="*/ 142 w 142"/>
                <a:gd name="T1" fmla="*/ 50 h 206"/>
                <a:gd name="T2" fmla="*/ 138 w 142"/>
                <a:gd name="T3" fmla="*/ 102 h 206"/>
                <a:gd name="T4" fmla="*/ 132 w 142"/>
                <a:gd name="T5" fmla="*/ 102 h 206"/>
                <a:gd name="T6" fmla="*/ 132 w 142"/>
                <a:gd name="T7" fmla="*/ 110 h 206"/>
                <a:gd name="T8" fmla="*/ 124 w 142"/>
                <a:gd name="T9" fmla="*/ 118 h 206"/>
                <a:gd name="T10" fmla="*/ 124 w 142"/>
                <a:gd name="T11" fmla="*/ 122 h 206"/>
                <a:gd name="T12" fmla="*/ 124 w 142"/>
                <a:gd name="T13" fmla="*/ 128 h 206"/>
                <a:gd name="T14" fmla="*/ 118 w 142"/>
                <a:gd name="T15" fmla="*/ 136 h 206"/>
                <a:gd name="T16" fmla="*/ 122 w 142"/>
                <a:gd name="T17" fmla="*/ 138 h 206"/>
                <a:gd name="T18" fmla="*/ 122 w 142"/>
                <a:gd name="T19" fmla="*/ 142 h 206"/>
                <a:gd name="T20" fmla="*/ 124 w 142"/>
                <a:gd name="T21" fmla="*/ 146 h 206"/>
                <a:gd name="T22" fmla="*/ 130 w 142"/>
                <a:gd name="T23" fmla="*/ 152 h 206"/>
                <a:gd name="T24" fmla="*/ 130 w 142"/>
                <a:gd name="T25" fmla="*/ 158 h 206"/>
                <a:gd name="T26" fmla="*/ 124 w 142"/>
                <a:gd name="T27" fmla="*/ 160 h 206"/>
                <a:gd name="T28" fmla="*/ 116 w 142"/>
                <a:gd name="T29" fmla="*/ 164 h 206"/>
                <a:gd name="T30" fmla="*/ 114 w 142"/>
                <a:gd name="T31" fmla="*/ 168 h 206"/>
                <a:gd name="T32" fmla="*/ 110 w 142"/>
                <a:gd name="T33" fmla="*/ 170 h 206"/>
                <a:gd name="T34" fmla="*/ 106 w 142"/>
                <a:gd name="T35" fmla="*/ 176 h 206"/>
                <a:gd name="T36" fmla="*/ 106 w 142"/>
                <a:gd name="T37" fmla="*/ 182 h 206"/>
                <a:gd name="T38" fmla="*/ 96 w 142"/>
                <a:gd name="T39" fmla="*/ 184 h 206"/>
                <a:gd name="T40" fmla="*/ 88 w 142"/>
                <a:gd name="T41" fmla="*/ 184 h 206"/>
                <a:gd name="T42" fmla="*/ 82 w 142"/>
                <a:gd name="T43" fmla="*/ 184 h 206"/>
                <a:gd name="T44" fmla="*/ 84 w 142"/>
                <a:gd name="T45" fmla="*/ 190 h 206"/>
                <a:gd name="T46" fmla="*/ 80 w 142"/>
                <a:gd name="T47" fmla="*/ 196 h 206"/>
                <a:gd name="T48" fmla="*/ 66 w 142"/>
                <a:gd name="T49" fmla="*/ 200 h 206"/>
                <a:gd name="T50" fmla="*/ 58 w 142"/>
                <a:gd name="T51" fmla="*/ 204 h 206"/>
                <a:gd name="T52" fmla="*/ 54 w 142"/>
                <a:gd name="T53" fmla="*/ 198 h 206"/>
                <a:gd name="T54" fmla="*/ 52 w 142"/>
                <a:gd name="T55" fmla="*/ 204 h 206"/>
                <a:gd name="T56" fmla="*/ 44 w 142"/>
                <a:gd name="T57" fmla="*/ 206 h 206"/>
                <a:gd name="T58" fmla="*/ 42 w 142"/>
                <a:gd name="T59" fmla="*/ 200 h 206"/>
                <a:gd name="T60" fmla="*/ 36 w 142"/>
                <a:gd name="T61" fmla="*/ 192 h 206"/>
                <a:gd name="T62" fmla="*/ 26 w 142"/>
                <a:gd name="T63" fmla="*/ 182 h 206"/>
                <a:gd name="T64" fmla="*/ 24 w 142"/>
                <a:gd name="T65" fmla="*/ 178 h 206"/>
                <a:gd name="T66" fmla="*/ 24 w 142"/>
                <a:gd name="T67" fmla="*/ 174 h 206"/>
                <a:gd name="T68" fmla="*/ 30 w 142"/>
                <a:gd name="T69" fmla="*/ 174 h 206"/>
                <a:gd name="T70" fmla="*/ 34 w 142"/>
                <a:gd name="T71" fmla="*/ 174 h 206"/>
                <a:gd name="T72" fmla="*/ 40 w 142"/>
                <a:gd name="T73" fmla="*/ 174 h 206"/>
                <a:gd name="T74" fmla="*/ 38 w 142"/>
                <a:gd name="T75" fmla="*/ 170 h 206"/>
                <a:gd name="T76" fmla="*/ 32 w 142"/>
                <a:gd name="T77" fmla="*/ 164 h 206"/>
                <a:gd name="T78" fmla="*/ 34 w 142"/>
                <a:gd name="T79" fmla="*/ 156 h 206"/>
                <a:gd name="T80" fmla="*/ 34 w 142"/>
                <a:gd name="T81" fmla="*/ 152 h 206"/>
                <a:gd name="T82" fmla="*/ 32 w 142"/>
                <a:gd name="T83" fmla="*/ 146 h 206"/>
                <a:gd name="T84" fmla="*/ 28 w 142"/>
                <a:gd name="T85" fmla="*/ 138 h 206"/>
                <a:gd name="T86" fmla="*/ 20 w 142"/>
                <a:gd name="T87" fmla="*/ 132 h 206"/>
                <a:gd name="T88" fmla="*/ 14 w 142"/>
                <a:gd name="T89" fmla="*/ 112 h 206"/>
                <a:gd name="T90" fmla="*/ 18 w 142"/>
                <a:gd name="T91" fmla="*/ 110 h 206"/>
                <a:gd name="T92" fmla="*/ 38 w 142"/>
                <a:gd name="T93" fmla="*/ 70 h 206"/>
                <a:gd name="T94" fmla="*/ 44 w 142"/>
                <a:gd name="T95" fmla="*/ 40 h 206"/>
                <a:gd name="T96" fmla="*/ 36 w 142"/>
                <a:gd name="T97" fmla="*/ 24 h 206"/>
                <a:gd name="T98" fmla="*/ 2 w 142"/>
                <a:gd name="T99" fmla="*/ 132 h 206"/>
                <a:gd name="T100" fmla="*/ 0 w 142"/>
                <a:gd name="T101" fmla="*/ 13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206">
                  <a:moveTo>
                    <a:pt x="28" y="6"/>
                  </a:moveTo>
                  <a:lnTo>
                    <a:pt x="42" y="0"/>
                  </a:lnTo>
                  <a:lnTo>
                    <a:pt x="142" y="50"/>
                  </a:lnTo>
                  <a:lnTo>
                    <a:pt x="142" y="100"/>
                  </a:lnTo>
                  <a:lnTo>
                    <a:pt x="140" y="100"/>
                  </a:lnTo>
                  <a:lnTo>
                    <a:pt x="138" y="102"/>
                  </a:lnTo>
                  <a:lnTo>
                    <a:pt x="136" y="100"/>
                  </a:lnTo>
                  <a:lnTo>
                    <a:pt x="134" y="100"/>
                  </a:lnTo>
                  <a:lnTo>
                    <a:pt x="132" y="102"/>
                  </a:lnTo>
                  <a:lnTo>
                    <a:pt x="132" y="106"/>
                  </a:lnTo>
                  <a:lnTo>
                    <a:pt x="132" y="106"/>
                  </a:lnTo>
                  <a:lnTo>
                    <a:pt x="132" y="110"/>
                  </a:lnTo>
                  <a:lnTo>
                    <a:pt x="126" y="116"/>
                  </a:lnTo>
                  <a:lnTo>
                    <a:pt x="126" y="114"/>
                  </a:lnTo>
                  <a:lnTo>
                    <a:pt x="124" y="118"/>
                  </a:lnTo>
                  <a:lnTo>
                    <a:pt x="124" y="118"/>
                  </a:lnTo>
                  <a:lnTo>
                    <a:pt x="124" y="120"/>
                  </a:lnTo>
                  <a:lnTo>
                    <a:pt x="124" y="122"/>
                  </a:lnTo>
                  <a:lnTo>
                    <a:pt x="122" y="124"/>
                  </a:lnTo>
                  <a:lnTo>
                    <a:pt x="120" y="126"/>
                  </a:lnTo>
                  <a:lnTo>
                    <a:pt x="124" y="128"/>
                  </a:lnTo>
                  <a:lnTo>
                    <a:pt x="124" y="130"/>
                  </a:lnTo>
                  <a:lnTo>
                    <a:pt x="122" y="132"/>
                  </a:lnTo>
                  <a:lnTo>
                    <a:pt x="118" y="136"/>
                  </a:lnTo>
                  <a:lnTo>
                    <a:pt x="118" y="138"/>
                  </a:lnTo>
                  <a:lnTo>
                    <a:pt x="120" y="140"/>
                  </a:lnTo>
                  <a:lnTo>
                    <a:pt x="122" y="138"/>
                  </a:lnTo>
                  <a:lnTo>
                    <a:pt x="124" y="138"/>
                  </a:lnTo>
                  <a:lnTo>
                    <a:pt x="124" y="140"/>
                  </a:lnTo>
                  <a:lnTo>
                    <a:pt x="122" y="142"/>
                  </a:lnTo>
                  <a:lnTo>
                    <a:pt x="124" y="142"/>
                  </a:lnTo>
                  <a:lnTo>
                    <a:pt x="124" y="144"/>
                  </a:lnTo>
                  <a:lnTo>
                    <a:pt x="124" y="146"/>
                  </a:lnTo>
                  <a:lnTo>
                    <a:pt x="124" y="150"/>
                  </a:lnTo>
                  <a:lnTo>
                    <a:pt x="124" y="152"/>
                  </a:lnTo>
                  <a:lnTo>
                    <a:pt x="130" y="152"/>
                  </a:lnTo>
                  <a:lnTo>
                    <a:pt x="132" y="154"/>
                  </a:lnTo>
                  <a:lnTo>
                    <a:pt x="130" y="156"/>
                  </a:lnTo>
                  <a:lnTo>
                    <a:pt x="130" y="158"/>
                  </a:lnTo>
                  <a:lnTo>
                    <a:pt x="130" y="160"/>
                  </a:lnTo>
                  <a:lnTo>
                    <a:pt x="126" y="162"/>
                  </a:lnTo>
                  <a:lnTo>
                    <a:pt x="124" y="160"/>
                  </a:lnTo>
                  <a:lnTo>
                    <a:pt x="122" y="160"/>
                  </a:lnTo>
                  <a:lnTo>
                    <a:pt x="120" y="162"/>
                  </a:lnTo>
                  <a:lnTo>
                    <a:pt x="116" y="164"/>
                  </a:lnTo>
                  <a:lnTo>
                    <a:pt x="116" y="166"/>
                  </a:lnTo>
                  <a:lnTo>
                    <a:pt x="116" y="166"/>
                  </a:lnTo>
                  <a:lnTo>
                    <a:pt x="114" y="168"/>
                  </a:lnTo>
                  <a:lnTo>
                    <a:pt x="112" y="172"/>
                  </a:lnTo>
                  <a:lnTo>
                    <a:pt x="110" y="172"/>
                  </a:lnTo>
                  <a:lnTo>
                    <a:pt x="110" y="170"/>
                  </a:lnTo>
                  <a:lnTo>
                    <a:pt x="108" y="172"/>
                  </a:lnTo>
                  <a:lnTo>
                    <a:pt x="108" y="174"/>
                  </a:lnTo>
                  <a:lnTo>
                    <a:pt x="106" y="176"/>
                  </a:lnTo>
                  <a:lnTo>
                    <a:pt x="106" y="178"/>
                  </a:lnTo>
                  <a:lnTo>
                    <a:pt x="106" y="180"/>
                  </a:lnTo>
                  <a:lnTo>
                    <a:pt x="106" y="182"/>
                  </a:lnTo>
                  <a:lnTo>
                    <a:pt x="104" y="182"/>
                  </a:lnTo>
                  <a:lnTo>
                    <a:pt x="102" y="184"/>
                  </a:lnTo>
                  <a:lnTo>
                    <a:pt x="96" y="184"/>
                  </a:lnTo>
                  <a:lnTo>
                    <a:pt x="94" y="186"/>
                  </a:lnTo>
                  <a:lnTo>
                    <a:pt x="90" y="184"/>
                  </a:lnTo>
                  <a:lnTo>
                    <a:pt x="88" y="184"/>
                  </a:lnTo>
                  <a:lnTo>
                    <a:pt x="86" y="184"/>
                  </a:lnTo>
                  <a:lnTo>
                    <a:pt x="84" y="184"/>
                  </a:lnTo>
                  <a:lnTo>
                    <a:pt x="82" y="184"/>
                  </a:lnTo>
                  <a:lnTo>
                    <a:pt x="82" y="188"/>
                  </a:lnTo>
                  <a:lnTo>
                    <a:pt x="84" y="190"/>
                  </a:lnTo>
                  <a:lnTo>
                    <a:pt x="84" y="190"/>
                  </a:lnTo>
                  <a:lnTo>
                    <a:pt x="86" y="192"/>
                  </a:lnTo>
                  <a:lnTo>
                    <a:pt x="82" y="194"/>
                  </a:lnTo>
                  <a:lnTo>
                    <a:pt x="80" y="196"/>
                  </a:lnTo>
                  <a:lnTo>
                    <a:pt x="76" y="196"/>
                  </a:lnTo>
                  <a:lnTo>
                    <a:pt x="70" y="196"/>
                  </a:lnTo>
                  <a:lnTo>
                    <a:pt x="66" y="200"/>
                  </a:lnTo>
                  <a:lnTo>
                    <a:pt x="64" y="200"/>
                  </a:lnTo>
                  <a:lnTo>
                    <a:pt x="60" y="202"/>
                  </a:lnTo>
                  <a:lnTo>
                    <a:pt x="58" y="204"/>
                  </a:lnTo>
                  <a:lnTo>
                    <a:pt x="56" y="202"/>
                  </a:lnTo>
                  <a:lnTo>
                    <a:pt x="56" y="200"/>
                  </a:lnTo>
                  <a:lnTo>
                    <a:pt x="54" y="198"/>
                  </a:lnTo>
                  <a:lnTo>
                    <a:pt x="54" y="200"/>
                  </a:lnTo>
                  <a:lnTo>
                    <a:pt x="54" y="202"/>
                  </a:lnTo>
                  <a:lnTo>
                    <a:pt x="52" y="204"/>
                  </a:lnTo>
                  <a:lnTo>
                    <a:pt x="48" y="204"/>
                  </a:lnTo>
                  <a:lnTo>
                    <a:pt x="46" y="206"/>
                  </a:lnTo>
                  <a:lnTo>
                    <a:pt x="44" y="206"/>
                  </a:lnTo>
                  <a:lnTo>
                    <a:pt x="44" y="202"/>
                  </a:lnTo>
                  <a:lnTo>
                    <a:pt x="42" y="202"/>
                  </a:lnTo>
                  <a:lnTo>
                    <a:pt x="42" y="200"/>
                  </a:lnTo>
                  <a:lnTo>
                    <a:pt x="40" y="196"/>
                  </a:lnTo>
                  <a:lnTo>
                    <a:pt x="38" y="194"/>
                  </a:lnTo>
                  <a:lnTo>
                    <a:pt x="36" y="192"/>
                  </a:lnTo>
                  <a:lnTo>
                    <a:pt x="32" y="186"/>
                  </a:lnTo>
                  <a:lnTo>
                    <a:pt x="28" y="182"/>
                  </a:lnTo>
                  <a:lnTo>
                    <a:pt x="26" y="182"/>
                  </a:lnTo>
                  <a:lnTo>
                    <a:pt x="24" y="180"/>
                  </a:lnTo>
                  <a:lnTo>
                    <a:pt x="24" y="180"/>
                  </a:lnTo>
                  <a:lnTo>
                    <a:pt x="24" y="178"/>
                  </a:lnTo>
                  <a:lnTo>
                    <a:pt x="24" y="176"/>
                  </a:lnTo>
                  <a:lnTo>
                    <a:pt x="24" y="174"/>
                  </a:lnTo>
                  <a:lnTo>
                    <a:pt x="24" y="174"/>
                  </a:lnTo>
                  <a:lnTo>
                    <a:pt x="26" y="172"/>
                  </a:lnTo>
                  <a:lnTo>
                    <a:pt x="28" y="172"/>
                  </a:lnTo>
                  <a:lnTo>
                    <a:pt x="30" y="174"/>
                  </a:lnTo>
                  <a:lnTo>
                    <a:pt x="32" y="172"/>
                  </a:lnTo>
                  <a:lnTo>
                    <a:pt x="34" y="174"/>
                  </a:lnTo>
                  <a:lnTo>
                    <a:pt x="34" y="174"/>
                  </a:lnTo>
                  <a:lnTo>
                    <a:pt x="38" y="174"/>
                  </a:lnTo>
                  <a:lnTo>
                    <a:pt x="38" y="174"/>
                  </a:lnTo>
                  <a:lnTo>
                    <a:pt x="40" y="174"/>
                  </a:lnTo>
                  <a:lnTo>
                    <a:pt x="42" y="174"/>
                  </a:lnTo>
                  <a:lnTo>
                    <a:pt x="42" y="174"/>
                  </a:lnTo>
                  <a:lnTo>
                    <a:pt x="38" y="170"/>
                  </a:lnTo>
                  <a:lnTo>
                    <a:pt x="36" y="168"/>
                  </a:lnTo>
                  <a:lnTo>
                    <a:pt x="34" y="166"/>
                  </a:lnTo>
                  <a:lnTo>
                    <a:pt x="32" y="164"/>
                  </a:lnTo>
                  <a:lnTo>
                    <a:pt x="32" y="160"/>
                  </a:lnTo>
                  <a:lnTo>
                    <a:pt x="34" y="160"/>
                  </a:lnTo>
                  <a:lnTo>
                    <a:pt x="34" y="156"/>
                  </a:lnTo>
                  <a:lnTo>
                    <a:pt x="34" y="154"/>
                  </a:lnTo>
                  <a:lnTo>
                    <a:pt x="34" y="154"/>
                  </a:lnTo>
                  <a:lnTo>
                    <a:pt x="34" y="152"/>
                  </a:lnTo>
                  <a:lnTo>
                    <a:pt x="34" y="150"/>
                  </a:lnTo>
                  <a:lnTo>
                    <a:pt x="34" y="148"/>
                  </a:lnTo>
                  <a:lnTo>
                    <a:pt x="32" y="146"/>
                  </a:lnTo>
                  <a:lnTo>
                    <a:pt x="32" y="144"/>
                  </a:lnTo>
                  <a:lnTo>
                    <a:pt x="30" y="140"/>
                  </a:lnTo>
                  <a:lnTo>
                    <a:pt x="28" y="138"/>
                  </a:lnTo>
                  <a:lnTo>
                    <a:pt x="22" y="134"/>
                  </a:lnTo>
                  <a:lnTo>
                    <a:pt x="22" y="134"/>
                  </a:lnTo>
                  <a:lnTo>
                    <a:pt x="20" y="132"/>
                  </a:lnTo>
                  <a:lnTo>
                    <a:pt x="16" y="128"/>
                  </a:lnTo>
                  <a:lnTo>
                    <a:pt x="16" y="126"/>
                  </a:lnTo>
                  <a:lnTo>
                    <a:pt x="14" y="112"/>
                  </a:lnTo>
                  <a:lnTo>
                    <a:pt x="14" y="110"/>
                  </a:lnTo>
                  <a:lnTo>
                    <a:pt x="16" y="110"/>
                  </a:lnTo>
                  <a:lnTo>
                    <a:pt x="18" y="110"/>
                  </a:lnTo>
                  <a:lnTo>
                    <a:pt x="18" y="108"/>
                  </a:lnTo>
                  <a:lnTo>
                    <a:pt x="38" y="88"/>
                  </a:lnTo>
                  <a:lnTo>
                    <a:pt x="38" y="70"/>
                  </a:lnTo>
                  <a:lnTo>
                    <a:pt x="42" y="46"/>
                  </a:lnTo>
                  <a:lnTo>
                    <a:pt x="42" y="44"/>
                  </a:lnTo>
                  <a:lnTo>
                    <a:pt x="44" y="40"/>
                  </a:lnTo>
                  <a:lnTo>
                    <a:pt x="34" y="30"/>
                  </a:lnTo>
                  <a:lnTo>
                    <a:pt x="36" y="28"/>
                  </a:lnTo>
                  <a:lnTo>
                    <a:pt x="36" y="24"/>
                  </a:lnTo>
                  <a:lnTo>
                    <a:pt x="30" y="8"/>
                  </a:lnTo>
                  <a:lnTo>
                    <a:pt x="28" y="6"/>
                  </a:lnTo>
                  <a:close/>
                  <a:moveTo>
                    <a:pt x="2" y="132"/>
                  </a:moveTo>
                  <a:lnTo>
                    <a:pt x="2" y="134"/>
                  </a:lnTo>
                  <a:lnTo>
                    <a:pt x="0" y="136"/>
                  </a:lnTo>
                  <a:lnTo>
                    <a:pt x="0" y="134"/>
                  </a:lnTo>
                  <a:lnTo>
                    <a:pt x="2" y="13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6" name="Central African Republic">
              <a:extLst>
                <a:ext uri="{FF2B5EF4-FFF2-40B4-BE49-F238E27FC236}">
                  <a16:creationId xmlns:a16="http://schemas.microsoft.com/office/drawing/2014/main" id="{301B6E62-8895-43FB-8E94-E2682FBA2FCB}"/>
                </a:ext>
              </a:extLst>
            </p:cNvPr>
            <p:cNvSpPr>
              <a:spLocks/>
            </p:cNvSpPr>
            <p:nvPr/>
          </p:nvSpPr>
          <p:spPr bwMode="auto">
            <a:xfrm>
              <a:off x="6256764" y="4161180"/>
              <a:ext cx="306218" cy="202869"/>
            </a:xfrm>
            <a:custGeom>
              <a:avLst/>
              <a:gdLst>
                <a:gd name="T0" fmla="*/ 102 w 160"/>
                <a:gd name="T1" fmla="*/ 2 h 106"/>
                <a:gd name="T2" fmla="*/ 110 w 160"/>
                <a:gd name="T3" fmla="*/ 16 h 106"/>
                <a:gd name="T4" fmla="*/ 110 w 160"/>
                <a:gd name="T5" fmla="*/ 24 h 106"/>
                <a:gd name="T6" fmla="*/ 116 w 160"/>
                <a:gd name="T7" fmla="*/ 28 h 106"/>
                <a:gd name="T8" fmla="*/ 120 w 160"/>
                <a:gd name="T9" fmla="*/ 32 h 106"/>
                <a:gd name="T10" fmla="*/ 128 w 160"/>
                <a:gd name="T11" fmla="*/ 36 h 106"/>
                <a:gd name="T12" fmla="*/ 134 w 160"/>
                <a:gd name="T13" fmla="*/ 42 h 106"/>
                <a:gd name="T14" fmla="*/ 132 w 160"/>
                <a:gd name="T15" fmla="*/ 46 h 106"/>
                <a:gd name="T16" fmla="*/ 138 w 160"/>
                <a:gd name="T17" fmla="*/ 50 h 106"/>
                <a:gd name="T18" fmla="*/ 146 w 160"/>
                <a:gd name="T19" fmla="*/ 56 h 106"/>
                <a:gd name="T20" fmla="*/ 150 w 160"/>
                <a:gd name="T21" fmla="*/ 62 h 106"/>
                <a:gd name="T22" fmla="*/ 156 w 160"/>
                <a:gd name="T23" fmla="*/ 66 h 106"/>
                <a:gd name="T24" fmla="*/ 160 w 160"/>
                <a:gd name="T25" fmla="*/ 74 h 106"/>
                <a:gd name="T26" fmla="*/ 156 w 160"/>
                <a:gd name="T27" fmla="*/ 74 h 106"/>
                <a:gd name="T28" fmla="*/ 144 w 160"/>
                <a:gd name="T29" fmla="*/ 74 h 106"/>
                <a:gd name="T30" fmla="*/ 138 w 160"/>
                <a:gd name="T31" fmla="*/ 72 h 106"/>
                <a:gd name="T32" fmla="*/ 134 w 160"/>
                <a:gd name="T33" fmla="*/ 72 h 106"/>
                <a:gd name="T34" fmla="*/ 128 w 160"/>
                <a:gd name="T35" fmla="*/ 76 h 106"/>
                <a:gd name="T36" fmla="*/ 124 w 160"/>
                <a:gd name="T37" fmla="*/ 76 h 106"/>
                <a:gd name="T38" fmla="*/ 114 w 160"/>
                <a:gd name="T39" fmla="*/ 76 h 106"/>
                <a:gd name="T40" fmla="*/ 104 w 160"/>
                <a:gd name="T41" fmla="*/ 78 h 106"/>
                <a:gd name="T42" fmla="*/ 96 w 160"/>
                <a:gd name="T43" fmla="*/ 82 h 106"/>
                <a:gd name="T44" fmla="*/ 94 w 160"/>
                <a:gd name="T45" fmla="*/ 86 h 106"/>
                <a:gd name="T46" fmla="*/ 86 w 160"/>
                <a:gd name="T47" fmla="*/ 84 h 106"/>
                <a:gd name="T48" fmla="*/ 78 w 160"/>
                <a:gd name="T49" fmla="*/ 82 h 106"/>
                <a:gd name="T50" fmla="*/ 70 w 160"/>
                <a:gd name="T51" fmla="*/ 78 h 106"/>
                <a:gd name="T52" fmla="*/ 62 w 160"/>
                <a:gd name="T53" fmla="*/ 74 h 106"/>
                <a:gd name="T54" fmla="*/ 56 w 160"/>
                <a:gd name="T55" fmla="*/ 76 h 106"/>
                <a:gd name="T56" fmla="*/ 54 w 160"/>
                <a:gd name="T57" fmla="*/ 82 h 106"/>
                <a:gd name="T58" fmla="*/ 52 w 160"/>
                <a:gd name="T59" fmla="*/ 86 h 106"/>
                <a:gd name="T60" fmla="*/ 50 w 160"/>
                <a:gd name="T61" fmla="*/ 92 h 106"/>
                <a:gd name="T62" fmla="*/ 42 w 160"/>
                <a:gd name="T63" fmla="*/ 90 h 106"/>
                <a:gd name="T64" fmla="*/ 32 w 160"/>
                <a:gd name="T65" fmla="*/ 94 h 106"/>
                <a:gd name="T66" fmla="*/ 20 w 160"/>
                <a:gd name="T67" fmla="*/ 106 h 106"/>
                <a:gd name="T68" fmla="*/ 16 w 160"/>
                <a:gd name="T69" fmla="*/ 98 h 106"/>
                <a:gd name="T70" fmla="*/ 10 w 160"/>
                <a:gd name="T71" fmla="*/ 86 h 106"/>
                <a:gd name="T72" fmla="*/ 2 w 160"/>
                <a:gd name="T73" fmla="*/ 76 h 106"/>
                <a:gd name="T74" fmla="*/ 0 w 160"/>
                <a:gd name="T75" fmla="*/ 64 h 106"/>
                <a:gd name="T76" fmla="*/ 6 w 160"/>
                <a:gd name="T77" fmla="*/ 56 h 106"/>
                <a:gd name="T78" fmla="*/ 12 w 160"/>
                <a:gd name="T79" fmla="*/ 46 h 106"/>
                <a:gd name="T80" fmla="*/ 16 w 160"/>
                <a:gd name="T81" fmla="*/ 46 h 106"/>
                <a:gd name="T82" fmla="*/ 26 w 160"/>
                <a:gd name="T83" fmla="*/ 42 h 106"/>
                <a:gd name="T84" fmla="*/ 28 w 160"/>
                <a:gd name="T85" fmla="*/ 42 h 106"/>
                <a:gd name="T86" fmla="*/ 38 w 160"/>
                <a:gd name="T87" fmla="*/ 40 h 106"/>
                <a:gd name="T88" fmla="*/ 54 w 160"/>
                <a:gd name="T89" fmla="*/ 34 h 106"/>
                <a:gd name="T90" fmla="*/ 54 w 160"/>
                <a:gd name="T91" fmla="*/ 28 h 106"/>
                <a:gd name="T92" fmla="*/ 60 w 160"/>
                <a:gd name="T93" fmla="*/ 24 h 106"/>
                <a:gd name="T94" fmla="*/ 74 w 160"/>
                <a:gd name="T95" fmla="*/ 24 h 106"/>
                <a:gd name="T96" fmla="*/ 78 w 160"/>
                <a:gd name="T97" fmla="*/ 18 h 106"/>
                <a:gd name="T98" fmla="*/ 82 w 160"/>
                <a:gd name="T99" fmla="*/ 10 h 106"/>
                <a:gd name="T100" fmla="*/ 88 w 160"/>
                <a:gd name="T101" fmla="*/ 6 h 106"/>
                <a:gd name="T102" fmla="*/ 94 w 160"/>
                <a:gd name="T103" fmla="*/ 0 h 106"/>
                <a:gd name="T104" fmla="*/ 102 w 160"/>
                <a:gd name="T10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 h="106">
                  <a:moveTo>
                    <a:pt x="102" y="0"/>
                  </a:moveTo>
                  <a:lnTo>
                    <a:pt x="104" y="0"/>
                  </a:lnTo>
                  <a:lnTo>
                    <a:pt x="104" y="2"/>
                  </a:lnTo>
                  <a:lnTo>
                    <a:pt x="102" y="2"/>
                  </a:lnTo>
                  <a:lnTo>
                    <a:pt x="104" y="6"/>
                  </a:lnTo>
                  <a:lnTo>
                    <a:pt x="106" y="6"/>
                  </a:lnTo>
                  <a:lnTo>
                    <a:pt x="108" y="10"/>
                  </a:lnTo>
                  <a:lnTo>
                    <a:pt x="110" y="16"/>
                  </a:lnTo>
                  <a:lnTo>
                    <a:pt x="112" y="18"/>
                  </a:lnTo>
                  <a:lnTo>
                    <a:pt x="110" y="20"/>
                  </a:lnTo>
                  <a:lnTo>
                    <a:pt x="110" y="20"/>
                  </a:lnTo>
                  <a:lnTo>
                    <a:pt x="110" y="24"/>
                  </a:lnTo>
                  <a:lnTo>
                    <a:pt x="110" y="28"/>
                  </a:lnTo>
                  <a:lnTo>
                    <a:pt x="110" y="28"/>
                  </a:lnTo>
                  <a:lnTo>
                    <a:pt x="114" y="28"/>
                  </a:lnTo>
                  <a:lnTo>
                    <a:pt x="116" y="28"/>
                  </a:lnTo>
                  <a:lnTo>
                    <a:pt x="118" y="28"/>
                  </a:lnTo>
                  <a:lnTo>
                    <a:pt x="120" y="28"/>
                  </a:lnTo>
                  <a:lnTo>
                    <a:pt x="120" y="30"/>
                  </a:lnTo>
                  <a:lnTo>
                    <a:pt x="120" y="32"/>
                  </a:lnTo>
                  <a:lnTo>
                    <a:pt x="122" y="34"/>
                  </a:lnTo>
                  <a:lnTo>
                    <a:pt x="124" y="36"/>
                  </a:lnTo>
                  <a:lnTo>
                    <a:pt x="126" y="36"/>
                  </a:lnTo>
                  <a:lnTo>
                    <a:pt x="128" y="36"/>
                  </a:lnTo>
                  <a:lnTo>
                    <a:pt x="130" y="38"/>
                  </a:lnTo>
                  <a:lnTo>
                    <a:pt x="132" y="40"/>
                  </a:lnTo>
                  <a:lnTo>
                    <a:pt x="134" y="40"/>
                  </a:lnTo>
                  <a:lnTo>
                    <a:pt x="134" y="42"/>
                  </a:lnTo>
                  <a:lnTo>
                    <a:pt x="134" y="42"/>
                  </a:lnTo>
                  <a:lnTo>
                    <a:pt x="132" y="44"/>
                  </a:lnTo>
                  <a:lnTo>
                    <a:pt x="132" y="44"/>
                  </a:lnTo>
                  <a:lnTo>
                    <a:pt x="132" y="46"/>
                  </a:lnTo>
                  <a:lnTo>
                    <a:pt x="134" y="48"/>
                  </a:lnTo>
                  <a:lnTo>
                    <a:pt x="136" y="48"/>
                  </a:lnTo>
                  <a:lnTo>
                    <a:pt x="136" y="48"/>
                  </a:lnTo>
                  <a:lnTo>
                    <a:pt x="138" y="50"/>
                  </a:lnTo>
                  <a:lnTo>
                    <a:pt x="140" y="48"/>
                  </a:lnTo>
                  <a:lnTo>
                    <a:pt x="144" y="52"/>
                  </a:lnTo>
                  <a:lnTo>
                    <a:pt x="144" y="54"/>
                  </a:lnTo>
                  <a:lnTo>
                    <a:pt x="146" y="56"/>
                  </a:lnTo>
                  <a:lnTo>
                    <a:pt x="146" y="58"/>
                  </a:lnTo>
                  <a:lnTo>
                    <a:pt x="148" y="58"/>
                  </a:lnTo>
                  <a:lnTo>
                    <a:pt x="150" y="60"/>
                  </a:lnTo>
                  <a:lnTo>
                    <a:pt x="150" y="62"/>
                  </a:lnTo>
                  <a:lnTo>
                    <a:pt x="150" y="62"/>
                  </a:lnTo>
                  <a:lnTo>
                    <a:pt x="154" y="64"/>
                  </a:lnTo>
                  <a:lnTo>
                    <a:pt x="156" y="66"/>
                  </a:lnTo>
                  <a:lnTo>
                    <a:pt x="156" y="66"/>
                  </a:lnTo>
                  <a:lnTo>
                    <a:pt x="156" y="70"/>
                  </a:lnTo>
                  <a:lnTo>
                    <a:pt x="158" y="72"/>
                  </a:lnTo>
                  <a:lnTo>
                    <a:pt x="160" y="74"/>
                  </a:lnTo>
                  <a:lnTo>
                    <a:pt x="160" y="74"/>
                  </a:lnTo>
                  <a:lnTo>
                    <a:pt x="160" y="76"/>
                  </a:lnTo>
                  <a:lnTo>
                    <a:pt x="160" y="76"/>
                  </a:lnTo>
                  <a:lnTo>
                    <a:pt x="158" y="74"/>
                  </a:lnTo>
                  <a:lnTo>
                    <a:pt x="156" y="74"/>
                  </a:lnTo>
                  <a:lnTo>
                    <a:pt x="152" y="76"/>
                  </a:lnTo>
                  <a:lnTo>
                    <a:pt x="152" y="74"/>
                  </a:lnTo>
                  <a:lnTo>
                    <a:pt x="146" y="74"/>
                  </a:lnTo>
                  <a:lnTo>
                    <a:pt x="144" y="74"/>
                  </a:lnTo>
                  <a:lnTo>
                    <a:pt x="142" y="74"/>
                  </a:lnTo>
                  <a:lnTo>
                    <a:pt x="142" y="72"/>
                  </a:lnTo>
                  <a:lnTo>
                    <a:pt x="140" y="72"/>
                  </a:lnTo>
                  <a:lnTo>
                    <a:pt x="138" y="72"/>
                  </a:lnTo>
                  <a:lnTo>
                    <a:pt x="136" y="70"/>
                  </a:lnTo>
                  <a:lnTo>
                    <a:pt x="134" y="70"/>
                  </a:lnTo>
                  <a:lnTo>
                    <a:pt x="134" y="72"/>
                  </a:lnTo>
                  <a:lnTo>
                    <a:pt x="134" y="72"/>
                  </a:lnTo>
                  <a:lnTo>
                    <a:pt x="134" y="76"/>
                  </a:lnTo>
                  <a:lnTo>
                    <a:pt x="132" y="76"/>
                  </a:lnTo>
                  <a:lnTo>
                    <a:pt x="130" y="76"/>
                  </a:lnTo>
                  <a:lnTo>
                    <a:pt x="128" y="76"/>
                  </a:lnTo>
                  <a:lnTo>
                    <a:pt x="126" y="76"/>
                  </a:lnTo>
                  <a:lnTo>
                    <a:pt x="124" y="76"/>
                  </a:lnTo>
                  <a:lnTo>
                    <a:pt x="124" y="76"/>
                  </a:lnTo>
                  <a:lnTo>
                    <a:pt x="124" y="76"/>
                  </a:lnTo>
                  <a:lnTo>
                    <a:pt x="124" y="74"/>
                  </a:lnTo>
                  <a:lnTo>
                    <a:pt x="122" y="74"/>
                  </a:lnTo>
                  <a:lnTo>
                    <a:pt x="116" y="76"/>
                  </a:lnTo>
                  <a:lnTo>
                    <a:pt x="114" y="76"/>
                  </a:lnTo>
                  <a:lnTo>
                    <a:pt x="114" y="78"/>
                  </a:lnTo>
                  <a:lnTo>
                    <a:pt x="108" y="78"/>
                  </a:lnTo>
                  <a:lnTo>
                    <a:pt x="106" y="80"/>
                  </a:lnTo>
                  <a:lnTo>
                    <a:pt x="104" y="78"/>
                  </a:lnTo>
                  <a:lnTo>
                    <a:pt x="102" y="78"/>
                  </a:lnTo>
                  <a:lnTo>
                    <a:pt x="100" y="78"/>
                  </a:lnTo>
                  <a:lnTo>
                    <a:pt x="98" y="80"/>
                  </a:lnTo>
                  <a:lnTo>
                    <a:pt x="96" y="82"/>
                  </a:lnTo>
                  <a:lnTo>
                    <a:pt x="96" y="84"/>
                  </a:lnTo>
                  <a:lnTo>
                    <a:pt x="98" y="84"/>
                  </a:lnTo>
                  <a:lnTo>
                    <a:pt x="98" y="86"/>
                  </a:lnTo>
                  <a:lnTo>
                    <a:pt x="94" y="86"/>
                  </a:lnTo>
                  <a:lnTo>
                    <a:pt x="94" y="86"/>
                  </a:lnTo>
                  <a:lnTo>
                    <a:pt x="90" y="84"/>
                  </a:lnTo>
                  <a:lnTo>
                    <a:pt x="88" y="84"/>
                  </a:lnTo>
                  <a:lnTo>
                    <a:pt x="86" y="84"/>
                  </a:lnTo>
                  <a:lnTo>
                    <a:pt x="86" y="84"/>
                  </a:lnTo>
                  <a:lnTo>
                    <a:pt x="84" y="84"/>
                  </a:lnTo>
                  <a:lnTo>
                    <a:pt x="80" y="84"/>
                  </a:lnTo>
                  <a:lnTo>
                    <a:pt x="78" y="82"/>
                  </a:lnTo>
                  <a:lnTo>
                    <a:pt x="76" y="82"/>
                  </a:lnTo>
                  <a:lnTo>
                    <a:pt x="74" y="82"/>
                  </a:lnTo>
                  <a:lnTo>
                    <a:pt x="72" y="80"/>
                  </a:lnTo>
                  <a:lnTo>
                    <a:pt x="70" y="78"/>
                  </a:lnTo>
                  <a:lnTo>
                    <a:pt x="66" y="76"/>
                  </a:lnTo>
                  <a:lnTo>
                    <a:pt x="64" y="76"/>
                  </a:lnTo>
                  <a:lnTo>
                    <a:pt x="62" y="74"/>
                  </a:lnTo>
                  <a:lnTo>
                    <a:pt x="62" y="74"/>
                  </a:lnTo>
                  <a:lnTo>
                    <a:pt x="62" y="76"/>
                  </a:lnTo>
                  <a:lnTo>
                    <a:pt x="58" y="74"/>
                  </a:lnTo>
                  <a:lnTo>
                    <a:pt x="58" y="76"/>
                  </a:lnTo>
                  <a:lnTo>
                    <a:pt x="56" y="76"/>
                  </a:lnTo>
                  <a:lnTo>
                    <a:pt x="56" y="78"/>
                  </a:lnTo>
                  <a:lnTo>
                    <a:pt x="54" y="78"/>
                  </a:lnTo>
                  <a:lnTo>
                    <a:pt x="54" y="80"/>
                  </a:lnTo>
                  <a:lnTo>
                    <a:pt x="54" y="82"/>
                  </a:lnTo>
                  <a:lnTo>
                    <a:pt x="52" y="82"/>
                  </a:lnTo>
                  <a:lnTo>
                    <a:pt x="50" y="84"/>
                  </a:lnTo>
                  <a:lnTo>
                    <a:pt x="50" y="84"/>
                  </a:lnTo>
                  <a:lnTo>
                    <a:pt x="52" y="86"/>
                  </a:lnTo>
                  <a:lnTo>
                    <a:pt x="52" y="88"/>
                  </a:lnTo>
                  <a:lnTo>
                    <a:pt x="52" y="90"/>
                  </a:lnTo>
                  <a:lnTo>
                    <a:pt x="52" y="92"/>
                  </a:lnTo>
                  <a:lnTo>
                    <a:pt x="50" y="92"/>
                  </a:lnTo>
                  <a:lnTo>
                    <a:pt x="48" y="92"/>
                  </a:lnTo>
                  <a:lnTo>
                    <a:pt x="46" y="90"/>
                  </a:lnTo>
                  <a:lnTo>
                    <a:pt x="46" y="90"/>
                  </a:lnTo>
                  <a:lnTo>
                    <a:pt x="42" y="90"/>
                  </a:lnTo>
                  <a:lnTo>
                    <a:pt x="40" y="90"/>
                  </a:lnTo>
                  <a:lnTo>
                    <a:pt x="38" y="90"/>
                  </a:lnTo>
                  <a:lnTo>
                    <a:pt x="34" y="92"/>
                  </a:lnTo>
                  <a:lnTo>
                    <a:pt x="32" y="94"/>
                  </a:lnTo>
                  <a:lnTo>
                    <a:pt x="30" y="94"/>
                  </a:lnTo>
                  <a:lnTo>
                    <a:pt x="28" y="98"/>
                  </a:lnTo>
                  <a:lnTo>
                    <a:pt x="22" y="106"/>
                  </a:lnTo>
                  <a:lnTo>
                    <a:pt x="20" y="106"/>
                  </a:lnTo>
                  <a:lnTo>
                    <a:pt x="20" y="106"/>
                  </a:lnTo>
                  <a:lnTo>
                    <a:pt x="20" y="104"/>
                  </a:lnTo>
                  <a:lnTo>
                    <a:pt x="20" y="102"/>
                  </a:lnTo>
                  <a:lnTo>
                    <a:pt x="16" y="98"/>
                  </a:lnTo>
                  <a:lnTo>
                    <a:pt x="14" y="98"/>
                  </a:lnTo>
                  <a:lnTo>
                    <a:pt x="14" y="94"/>
                  </a:lnTo>
                  <a:lnTo>
                    <a:pt x="10" y="90"/>
                  </a:lnTo>
                  <a:lnTo>
                    <a:pt x="10" y="86"/>
                  </a:lnTo>
                  <a:lnTo>
                    <a:pt x="8" y="84"/>
                  </a:lnTo>
                  <a:lnTo>
                    <a:pt x="4" y="82"/>
                  </a:lnTo>
                  <a:lnTo>
                    <a:pt x="2" y="82"/>
                  </a:lnTo>
                  <a:lnTo>
                    <a:pt x="2" y="76"/>
                  </a:lnTo>
                  <a:lnTo>
                    <a:pt x="2" y="74"/>
                  </a:lnTo>
                  <a:lnTo>
                    <a:pt x="2" y="70"/>
                  </a:lnTo>
                  <a:lnTo>
                    <a:pt x="2" y="68"/>
                  </a:lnTo>
                  <a:lnTo>
                    <a:pt x="0" y="64"/>
                  </a:lnTo>
                  <a:lnTo>
                    <a:pt x="0" y="62"/>
                  </a:lnTo>
                  <a:lnTo>
                    <a:pt x="2" y="60"/>
                  </a:lnTo>
                  <a:lnTo>
                    <a:pt x="4" y="60"/>
                  </a:lnTo>
                  <a:lnTo>
                    <a:pt x="6" y="56"/>
                  </a:lnTo>
                  <a:lnTo>
                    <a:pt x="6" y="52"/>
                  </a:lnTo>
                  <a:lnTo>
                    <a:pt x="8" y="48"/>
                  </a:lnTo>
                  <a:lnTo>
                    <a:pt x="10" y="46"/>
                  </a:lnTo>
                  <a:lnTo>
                    <a:pt x="12" y="46"/>
                  </a:lnTo>
                  <a:lnTo>
                    <a:pt x="14" y="42"/>
                  </a:lnTo>
                  <a:lnTo>
                    <a:pt x="14" y="42"/>
                  </a:lnTo>
                  <a:lnTo>
                    <a:pt x="16" y="42"/>
                  </a:lnTo>
                  <a:lnTo>
                    <a:pt x="16" y="46"/>
                  </a:lnTo>
                  <a:lnTo>
                    <a:pt x="18" y="46"/>
                  </a:lnTo>
                  <a:lnTo>
                    <a:pt x="20" y="44"/>
                  </a:lnTo>
                  <a:lnTo>
                    <a:pt x="24" y="44"/>
                  </a:lnTo>
                  <a:lnTo>
                    <a:pt x="26" y="42"/>
                  </a:lnTo>
                  <a:lnTo>
                    <a:pt x="26" y="40"/>
                  </a:lnTo>
                  <a:lnTo>
                    <a:pt x="26" y="38"/>
                  </a:lnTo>
                  <a:lnTo>
                    <a:pt x="28" y="40"/>
                  </a:lnTo>
                  <a:lnTo>
                    <a:pt x="28" y="42"/>
                  </a:lnTo>
                  <a:lnTo>
                    <a:pt x="30" y="44"/>
                  </a:lnTo>
                  <a:lnTo>
                    <a:pt x="32" y="42"/>
                  </a:lnTo>
                  <a:lnTo>
                    <a:pt x="36" y="40"/>
                  </a:lnTo>
                  <a:lnTo>
                    <a:pt x="38" y="40"/>
                  </a:lnTo>
                  <a:lnTo>
                    <a:pt x="42" y="36"/>
                  </a:lnTo>
                  <a:lnTo>
                    <a:pt x="48" y="36"/>
                  </a:lnTo>
                  <a:lnTo>
                    <a:pt x="52" y="36"/>
                  </a:lnTo>
                  <a:lnTo>
                    <a:pt x="54" y="34"/>
                  </a:lnTo>
                  <a:lnTo>
                    <a:pt x="58" y="32"/>
                  </a:lnTo>
                  <a:lnTo>
                    <a:pt x="56" y="30"/>
                  </a:lnTo>
                  <a:lnTo>
                    <a:pt x="56" y="30"/>
                  </a:lnTo>
                  <a:lnTo>
                    <a:pt x="54" y="28"/>
                  </a:lnTo>
                  <a:lnTo>
                    <a:pt x="54" y="24"/>
                  </a:lnTo>
                  <a:lnTo>
                    <a:pt x="56" y="24"/>
                  </a:lnTo>
                  <a:lnTo>
                    <a:pt x="58" y="24"/>
                  </a:lnTo>
                  <a:lnTo>
                    <a:pt x="60" y="24"/>
                  </a:lnTo>
                  <a:lnTo>
                    <a:pt x="62" y="24"/>
                  </a:lnTo>
                  <a:lnTo>
                    <a:pt x="66" y="26"/>
                  </a:lnTo>
                  <a:lnTo>
                    <a:pt x="68" y="24"/>
                  </a:lnTo>
                  <a:lnTo>
                    <a:pt x="74" y="24"/>
                  </a:lnTo>
                  <a:lnTo>
                    <a:pt x="76" y="22"/>
                  </a:lnTo>
                  <a:lnTo>
                    <a:pt x="78" y="22"/>
                  </a:lnTo>
                  <a:lnTo>
                    <a:pt x="78" y="20"/>
                  </a:lnTo>
                  <a:lnTo>
                    <a:pt x="78" y="18"/>
                  </a:lnTo>
                  <a:lnTo>
                    <a:pt x="78" y="16"/>
                  </a:lnTo>
                  <a:lnTo>
                    <a:pt x="80" y="14"/>
                  </a:lnTo>
                  <a:lnTo>
                    <a:pt x="80" y="12"/>
                  </a:lnTo>
                  <a:lnTo>
                    <a:pt x="82" y="10"/>
                  </a:lnTo>
                  <a:lnTo>
                    <a:pt x="82" y="12"/>
                  </a:lnTo>
                  <a:lnTo>
                    <a:pt x="84" y="12"/>
                  </a:lnTo>
                  <a:lnTo>
                    <a:pt x="86" y="8"/>
                  </a:lnTo>
                  <a:lnTo>
                    <a:pt x="88" y="6"/>
                  </a:lnTo>
                  <a:lnTo>
                    <a:pt x="88" y="6"/>
                  </a:lnTo>
                  <a:lnTo>
                    <a:pt x="88" y="4"/>
                  </a:lnTo>
                  <a:lnTo>
                    <a:pt x="92" y="2"/>
                  </a:lnTo>
                  <a:lnTo>
                    <a:pt x="94" y="0"/>
                  </a:lnTo>
                  <a:lnTo>
                    <a:pt x="96" y="0"/>
                  </a:lnTo>
                  <a:lnTo>
                    <a:pt x="98" y="2"/>
                  </a:lnTo>
                  <a:lnTo>
                    <a:pt x="102" y="0"/>
                  </a:lnTo>
                  <a:lnTo>
                    <a:pt x="10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7" name="Cape Verde">
              <a:extLst>
                <a:ext uri="{FF2B5EF4-FFF2-40B4-BE49-F238E27FC236}">
                  <a16:creationId xmlns:a16="http://schemas.microsoft.com/office/drawing/2014/main" id="{BD0815EA-BEFD-4828-8C62-D8BFA2E630CE}"/>
                </a:ext>
              </a:extLst>
            </p:cNvPr>
            <p:cNvSpPr>
              <a:spLocks noEditPoints="1"/>
            </p:cNvSpPr>
            <p:nvPr/>
          </p:nvSpPr>
          <p:spPr bwMode="auto">
            <a:xfrm>
              <a:off x="5330456" y="4008071"/>
              <a:ext cx="61244" cy="57416"/>
            </a:xfrm>
            <a:custGeom>
              <a:avLst/>
              <a:gdLst>
                <a:gd name="T0" fmla="*/ 2 w 32"/>
                <a:gd name="T1" fmla="*/ 4 h 30"/>
                <a:gd name="T2" fmla="*/ 4 w 32"/>
                <a:gd name="T3" fmla="*/ 2 h 30"/>
                <a:gd name="T4" fmla="*/ 4 w 32"/>
                <a:gd name="T5" fmla="*/ 0 h 30"/>
                <a:gd name="T6" fmla="*/ 2 w 32"/>
                <a:gd name="T7" fmla="*/ 0 h 30"/>
                <a:gd name="T8" fmla="*/ 2 w 32"/>
                <a:gd name="T9" fmla="*/ 2 h 30"/>
                <a:gd name="T10" fmla="*/ 0 w 32"/>
                <a:gd name="T11" fmla="*/ 2 h 30"/>
                <a:gd name="T12" fmla="*/ 0 w 32"/>
                <a:gd name="T13" fmla="*/ 4 h 30"/>
                <a:gd name="T14" fmla="*/ 2 w 32"/>
                <a:gd name="T15" fmla="*/ 4 h 30"/>
                <a:gd name="T16" fmla="*/ 2 w 32"/>
                <a:gd name="T17" fmla="*/ 4 h 30"/>
                <a:gd name="T18" fmla="*/ 6 w 32"/>
                <a:gd name="T19" fmla="*/ 6 h 30"/>
                <a:gd name="T20" fmla="*/ 4 w 32"/>
                <a:gd name="T21" fmla="*/ 4 h 30"/>
                <a:gd name="T22" fmla="*/ 6 w 32"/>
                <a:gd name="T23" fmla="*/ 2 h 30"/>
                <a:gd name="T24" fmla="*/ 8 w 32"/>
                <a:gd name="T25" fmla="*/ 4 h 30"/>
                <a:gd name="T26" fmla="*/ 6 w 32"/>
                <a:gd name="T27" fmla="*/ 4 h 30"/>
                <a:gd name="T28" fmla="*/ 6 w 32"/>
                <a:gd name="T29" fmla="*/ 6 h 30"/>
                <a:gd name="T30" fmla="*/ 6 w 32"/>
                <a:gd name="T31" fmla="*/ 6 h 30"/>
                <a:gd name="T32" fmla="*/ 16 w 32"/>
                <a:gd name="T33" fmla="*/ 8 h 30"/>
                <a:gd name="T34" fmla="*/ 14 w 32"/>
                <a:gd name="T35" fmla="*/ 8 h 30"/>
                <a:gd name="T36" fmla="*/ 14 w 32"/>
                <a:gd name="T37" fmla="*/ 8 h 30"/>
                <a:gd name="T38" fmla="*/ 12 w 32"/>
                <a:gd name="T39" fmla="*/ 8 h 30"/>
                <a:gd name="T40" fmla="*/ 12 w 32"/>
                <a:gd name="T41" fmla="*/ 6 h 30"/>
                <a:gd name="T42" fmla="*/ 14 w 32"/>
                <a:gd name="T43" fmla="*/ 6 h 30"/>
                <a:gd name="T44" fmla="*/ 16 w 32"/>
                <a:gd name="T45" fmla="*/ 8 h 30"/>
                <a:gd name="T46" fmla="*/ 16 w 32"/>
                <a:gd name="T47" fmla="*/ 8 h 30"/>
                <a:gd name="T48" fmla="*/ 16 w 32"/>
                <a:gd name="T49" fmla="*/ 8 h 30"/>
                <a:gd name="T50" fmla="*/ 16 w 32"/>
                <a:gd name="T51" fmla="*/ 8 h 30"/>
                <a:gd name="T52" fmla="*/ 20 w 32"/>
                <a:gd name="T53" fmla="*/ 8 h 30"/>
                <a:gd name="T54" fmla="*/ 18 w 32"/>
                <a:gd name="T55" fmla="*/ 10 h 30"/>
                <a:gd name="T56" fmla="*/ 16 w 32"/>
                <a:gd name="T57" fmla="*/ 8 h 30"/>
                <a:gd name="T58" fmla="*/ 18 w 32"/>
                <a:gd name="T59" fmla="*/ 6 h 30"/>
                <a:gd name="T60" fmla="*/ 20 w 32"/>
                <a:gd name="T61" fmla="*/ 8 h 30"/>
                <a:gd name="T62" fmla="*/ 30 w 32"/>
                <a:gd name="T63" fmla="*/ 8 h 30"/>
                <a:gd name="T64" fmla="*/ 30 w 32"/>
                <a:gd name="T65" fmla="*/ 6 h 30"/>
                <a:gd name="T66" fmla="*/ 30 w 32"/>
                <a:gd name="T67" fmla="*/ 4 h 30"/>
                <a:gd name="T68" fmla="*/ 30 w 32"/>
                <a:gd name="T69" fmla="*/ 6 h 30"/>
                <a:gd name="T70" fmla="*/ 30 w 32"/>
                <a:gd name="T71" fmla="*/ 8 h 30"/>
                <a:gd name="T72" fmla="*/ 30 w 32"/>
                <a:gd name="T73" fmla="*/ 16 h 30"/>
                <a:gd name="T74" fmla="*/ 28 w 32"/>
                <a:gd name="T75" fmla="*/ 14 h 30"/>
                <a:gd name="T76" fmla="*/ 30 w 32"/>
                <a:gd name="T77" fmla="*/ 12 h 30"/>
                <a:gd name="T78" fmla="*/ 32 w 32"/>
                <a:gd name="T79" fmla="*/ 12 h 30"/>
                <a:gd name="T80" fmla="*/ 32 w 32"/>
                <a:gd name="T81" fmla="*/ 14 h 30"/>
                <a:gd name="T82" fmla="*/ 30 w 32"/>
                <a:gd name="T83" fmla="*/ 16 h 30"/>
                <a:gd name="T84" fmla="*/ 30 w 32"/>
                <a:gd name="T85" fmla="*/ 16 h 30"/>
                <a:gd name="T86" fmla="*/ 26 w 32"/>
                <a:gd name="T87" fmla="*/ 26 h 30"/>
                <a:gd name="T88" fmla="*/ 26 w 32"/>
                <a:gd name="T89" fmla="*/ 26 h 30"/>
                <a:gd name="T90" fmla="*/ 26 w 32"/>
                <a:gd name="T91" fmla="*/ 24 h 30"/>
                <a:gd name="T92" fmla="*/ 28 w 32"/>
                <a:gd name="T93" fmla="*/ 26 h 30"/>
                <a:gd name="T94" fmla="*/ 26 w 32"/>
                <a:gd name="T95" fmla="*/ 26 h 30"/>
                <a:gd name="T96" fmla="*/ 20 w 32"/>
                <a:gd name="T97" fmla="*/ 30 h 30"/>
                <a:gd name="T98" fmla="*/ 20 w 32"/>
                <a:gd name="T99" fmla="*/ 26 h 30"/>
                <a:gd name="T100" fmla="*/ 18 w 32"/>
                <a:gd name="T101" fmla="*/ 24 h 30"/>
                <a:gd name="T102" fmla="*/ 20 w 32"/>
                <a:gd name="T103" fmla="*/ 26 h 30"/>
                <a:gd name="T104" fmla="*/ 24 w 32"/>
                <a:gd name="T105" fmla="*/ 28 h 30"/>
                <a:gd name="T106" fmla="*/ 22 w 32"/>
                <a:gd name="T107" fmla="*/ 30 h 30"/>
                <a:gd name="T108" fmla="*/ 20 w 32"/>
                <a:gd name="T10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 h="30">
                  <a:moveTo>
                    <a:pt x="2" y="4"/>
                  </a:moveTo>
                  <a:lnTo>
                    <a:pt x="4" y="2"/>
                  </a:lnTo>
                  <a:lnTo>
                    <a:pt x="4" y="0"/>
                  </a:lnTo>
                  <a:lnTo>
                    <a:pt x="2" y="0"/>
                  </a:lnTo>
                  <a:lnTo>
                    <a:pt x="2" y="2"/>
                  </a:lnTo>
                  <a:lnTo>
                    <a:pt x="0" y="2"/>
                  </a:lnTo>
                  <a:lnTo>
                    <a:pt x="0" y="4"/>
                  </a:lnTo>
                  <a:lnTo>
                    <a:pt x="2" y="4"/>
                  </a:lnTo>
                  <a:lnTo>
                    <a:pt x="2" y="4"/>
                  </a:lnTo>
                  <a:close/>
                  <a:moveTo>
                    <a:pt x="6" y="6"/>
                  </a:moveTo>
                  <a:lnTo>
                    <a:pt x="4" y="4"/>
                  </a:lnTo>
                  <a:lnTo>
                    <a:pt x="6" y="2"/>
                  </a:lnTo>
                  <a:lnTo>
                    <a:pt x="8" y="4"/>
                  </a:lnTo>
                  <a:lnTo>
                    <a:pt x="6" y="4"/>
                  </a:lnTo>
                  <a:lnTo>
                    <a:pt x="6" y="6"/>
                  </a:lnTo>
                  <a:lnTo>
                    <a:pt x="6" y="6"/>
                  </a:lnTo>
                  <a:close/>
                  <a:moveTo>
                    <a:pt x="16" y="8"/>
                  </a:moveTo>
                  <a:lnTo>
                    <a:pt x="14" y="8"/>
                  </a:lnTo>
                  <a:lnTo>
                    <a:pt x="14" y="8"/>
                  </a:lnTo>
                  <a:lnTo>
                    <a:pt x="12" y="8"/>
                  </a:lnTo>
                  <a:lnTo>
                    <a:pt x="12" y="6"/>
                  </a:lnTo>
                  <a:lnTo>
                    <a:pt x="14" y="6"/>
                  </a:lnTo>
                  <a:lnTo>
                    <a:pt x="16" y="8"/>
                  </a:lnTo>
                  <a:lnTo>
                    <a:pt x="16" y="8"/>
                  </a:lnTo>
                  <a:lnTo>
                    <a:pt x="16" y="8"/>
                  </a:lnTo>
                  <a:lnTo>
                    <a:pt x="16" y="8"/>
                  </a:lnTo>
                  <a:close/>
                  <a:moveTo>
                    <a:pt x="20" y="8"/>
                  </a:moveTo>
                  <a:lnTo>
                    <a:pt x="18" y="10"/>
                  </a:lnTo>
                  <a:lnTo>
                    <a:pt x="16" y="8"/>
                  </a:lnTo>
                  <a:lnTo>
                    <a:pt x="18" y="6"/>
                  </a:lnTo>
                  <a:lnTo>
                    <a:pt x="20" y="8"/>
                  </a:lnTo>
                  <a:close/>
                  <a:moveTo>
                    <a:pt x="30" y="8"/>
                  </a:moveTo>
                  <a:lnTo>
                    <a:pt x="30" y="6"/>
                  </a:lnTo>
                  <a:lnTo>
                    <a:pt x="30" y="4"/>
                  </a:lnTo>
                  <a:lnTo>
                    <a:pt x="30" y="6"/>
                  </a:lnTo>
                  <a:lnTo>
                    <a:pt x="30" y="8"/>
                  </a:lnTo>
                  <a:close/>
                  <a:moveTo>
                    <a:pt x="30" y="16"/>
                  </a:moveTo>
                  <a:lnTo>
                    <a:pt x="28" y="14"/>
                  </a:lnTo>
                  <a:lnTo>
                    <a:pt x="30" y="12"/>
                  </a:lnTo>
                  <a:lnTo>
                    <a:pt x="32" y="12"/>
                  </a:lnTo>
                  <a:lnTo>
                    <a:pt x="32" y="14"/>
                  </a:lnTo>
                  <a:lnTo>
                    <a:pt x="30" y="16"/>
                  </a:lnTo>
                  <a:lnTo>
                    <a:pt x="30" y="16"/>
                  </a:lnTo>
                  <a:close/>
                  <a:moveTo>
                    <a:pt x="26" y="26"/>
                  </a:moveTo>
                  <a:lnTo>
                    <a:pt x="26" y="26"/>
                  </a:lnTo>
                  <a:lnTo>
                    <a:pt x="26" y="24"/>
                  </a:lnTo>
                  <a:lnTo>
                    <a:pt x="28" y="26"/>
                  </a:lnTo>
                  <a:lnTo>
                    <a:pt x="26" y="26"/>
                  </a:lnTo>
                  <a:close/>
                  <a:moveTo>
                    <a:pt x="20" y="30"/>
                  </a:moveTo>
                  <a:lnTo>
                    <a:pt x="20" y="26"/>
                  </a:lnTo>
                  <a:lnTo>
                    <a:pt x="18" y="24"/>
                  </a:lnTo>
                  <a:lnTo>
                    <a:pt x="20" y="26"/>
                  </a:lnTo>
                  <a:lnTo>
                    <a:pt x="24" y="28"/>
                  </a:lnTo>
                  <a:lnTo>
                    <a:pt x="22" y="30"/>
                  </a:lnTo>
                  <a:lnTo>
                    <a:pt x="20" y="3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8" name="Cameroon">
              <a:extLst>
                <a:ext uri="{FF2B5EF4-FFF2-40B4-BE49-F238E27FC236}">
                  <a16:creationId xmlns:a16="http://schemas.microsoft.com/office/drawing/2014/main" id="{46F2AB65-8877-459F-91BC-2B09E76232C1}"/>
                </a:ext>
              </a:extLst>
            </p:cNvPr>
            <p:cNvSpPr>
              <a:spLocks/>
            </p:cNvSpPr>
            <p:nvPr/>
          </p:nvSpPr>
          <p:spPr bwMode="auto">
            <a:xfrm>
              <a:off x="6118966" y="4111419"/>
              <a:ext cx="179903" cy="271768"/>
            </a:xfrm>
            <a:custGeom>
              <a:avLst/>
              <a:gdLst>
                <a:gd name="T0" fmla="*/ 4 w 94"/>
                <a:gd name="T1" fmla="*/ 102 h 142"/>
                <a:gd name="T2" fmla="*/ 4 w 94"/>
                <a:gd name="T3" fmla="*/ 92 h 142"/>
                <a:gd name="T4" fmla="*/ 8 w 94"/>
                <a:gd name="T5" fmla="*/ 88 h 142"/>
                <a:gd name="T6" fmla="*/ 14 w 94"/>
                <a:gd name="T7" fmla="*/ 82 h 142"/>
                <a:gd name="T8" fmla="*/ 18 w 94"/>
                <a:gd name="T9" fmla="*/ 78 h 142"/>
                <a:gd name="T10" fmla="*/ 22 w 94"/>
                <a:gd name="T11" fmla="*/ 78 h 142"/>
                <a:gd name="T12" fmla="*/ 28 w 94"/>
                <a:gd name="T13" fmla="*/ 82 h 142"/>
                <a:gd name="T14" fmla="*/ 34 w 94"/>
                <a:gd name="T15" fmla="*/ 82 h 142"/>
                <a:gd name="T16" fmla="*/ 36 w 94"/>
                <a:gd name="T17" fmla="*/ 78 h 142"/>
                <a:gd name="T18" fmla="*/ 40 w 94"/>
                <a:gd name="T19" fmla="*/ 72 h 142"/>
                <a:gd name="T20" fmla="*/ 44 w 94"/>
                <a:gd name="T21" fmla="*/ 64 h 142"/>
                <a:gd name="T22" fmla="*/ 48 w 94"/>
                <a:gd name="T23" fmla="*/ 56 h 142"/>
                <a:gd name="T24" fmla="*/ 52 w 94"/>
                <a:gd name="T25" fmla="*/ 50 h 142"/>
                <a:gd name="T26" fmla="*/ 56 w 94"/>
                <a:gd name="T27" fmla="*/ 44 h 142"/>
                <a:gd name="T28" fmla="*/ 58 w 94"/>
                <a:gd name="T29" fmla="*/ 36 h 142"/>
                <a:gd name="T30" fmla="*/ 62 w 94"/>
                <a:gd name="T31" fmla="*/ 28 h 142"/>
                <a:gd name="T32" fmla="*/ 66 w 94"/>
                <a:gd name="T33" fmla="*/ 24 h 142"/>
                <a:gd name="T34" fmla="*/ 72 w 94"/>
                <a:gd name="T35" fmla="*/ 20 h 142"/>
                <a:gd name="T36" fmla="*/ 72 w 94"/>
                <a:gd name="T37" fmla="*/ 14 h 142"/>
                <a:gd name="T38" fmla="*/ 68 w 94"/>
                <a:gd name="T39" fmla="*/ 10 h 142"/>
                <a:gd name="T40" fmla="*/ 66 w 94"/>
                <a:gd name="T41" fmla="*/ 0 h 142"/>
                <a:gd name="T42" fmla="*/ 76 w 94"/>
                <a:gd name="T43" fmla="*/ 10 h 142"/>
                <a:gd name="T44" fmla="*/ 78 w 94"/>
                <a:gd name="T45" fmla="*/ 16 h 142"/>
                <a:gd name="T46" fmla="*/ 78 w 94"/>
                <a:gd name="T47" fmla="*/ 20 h 142"/>
                <a:gd name="T48" fmla="*/ 76 w 94"/>
                <a:gd name="T49" fmla="*/ 26 h 142"/>
                <a:gd name="T50" fmla="*/ 80 w 94"/>
                <a:gd name="T51" fmla="*/ 34 h 142"/>
                <a:gd name="T52" fmla="*/ 86 w 94"/>
                <a:gd name="T53" fmla="*/ 40 h 142"/>
                <a:gd name="T54" fmla="*/ 82 w 94"/>
                <a:gd name="T55" fmla="*/ 40 h 142"/>
                <a:gd name="T56" fmla="*/ 76 w 94"/>
                <a:gd name="T57" fmla="*/ 38 h 142"/>
                <a:gd name="T58" fmla="*/ 70 w 94"/>
                <a:gd name="T59" fmla="*/ 38 h 142"/>
                <a:gd name="T60" fmla="*/ 68 w 94"/>
                <a:gd name="T61" fmla="*/ 42 h 142"/>
                <a:gd name="T62" fmla="*/ 68 w 94"/>
                <a:gd name="T63" fmla="*/ 46 h 142"/>
                <a:gd name="T64" fmla="*/ 76 w 94"/>
                <a:gd name="T65" fmla="*/ 52 h 142"/>
                <a:gd name="T66" fmla="*/ 84 w 94"/>
                <a:gd name="T67" fmla="*/ 62 h 142"/>
                <a:gd name="T68" fmla="*/ 84 w 94"/>
                <a:gd name="T69" fmla="*/ 72 h 142"/>
                <a:gd name="T70" fmla="*/ 78 w 94"/>
                <a:gd name="T71" fmla="*/ 78 h 142"/>
                <a:gd name="T72" fmla="*/ 74 w 94"/>
                <a:gd name="T73" fmla="*/ 86 h 142"/>
                <a:gd name="T74" fmla="*/ 74 w 94"/>
                <a:gd name="T75" fmla="*/ 94 h 142"/>
                <a:gd name="T76" fmla="*/ 74 w 94"/>
                <a:gd name="T77" fmla="*/ 102 h 142"/>
                <a:gd name="T78" fmla="*/ 80 w 94"/>
                <a:gd name="T79" fmla="*/ 110 h 142"/>
                <a:gd name="T80" fmla="*/ 86 w 94"/>
                <a:gd name="T81" fmla="*/ 120 h 142"/>
                <a:gd name="T82" fmla="*/ 92 w 94"/>
                <a:gd name="T83" fmla="*/ 128 h 142"/>
                <a:gd name="T84" fmla="*/ 92 w 94"/>
                <a:gd name="T85" fmla="*/ 132 h 142"/>
                <a:gd name="T86" fmla="*/ 92 w 94"/>
                <a:gd name="T87" fmla="*/ 136 h 142"/>
                <a:gd name="T88" fmla="*/ 92 w 94"/>
                <a:gd name="T89" fmla="*/ 140 h 142"/>
                <a:gd name="T90" fmla="*/ 90 w 94"/>
                <a:gd name="T91" fmla="*/ 140 h 142"/>
                <a:gd name="T92" fmla="*/ 86 w 94"/>
                <a:gd name="T93" fmla="*/ 140 h 142"/>
                <a:gd name="T94" fmla="*/ 82 w 94"/>
                <a:gd name="T95" fmla="*/ 140 h 142"/>
                <a:gd name="T96" fmla="*/ 78 w 94"/>
                <a:gd name="T97" fmla="*/ 140 h 142"/>
                <a:gd name="T98" fmla="*/ 76 w 94"/>
                <a:gd name="T99" fmla="*/ 138 h 142"/>
                <a:gd name="T100" fmla="*/ 72 w 94"/>
                <a:gd name="T101" fmla="*/ 138 h 142"/>
                <a:gd name="T102" fmla="*/ 54 w 94"/>
                <a:gd name="T103" fmla="*/ 136 h 142"/>
                <a:gd name="T104" fmla="*/ 50 w 94"/>
                <a:gd name="T105" fmla="*/ 136 h 142"/>
                <a:gd name="T106" fmla="*/ 46 w 94"/>
                <a:gd name="T107" fmla="*/ 136 h 142"/>
                <a:gd name="T108" fmla="*/ 40 w 94"/>
                <a:gd name="T109" fmla="*/ 136 h 142"/>
                <a:gd name="T110" fmla="*/ 34 w 94"/>
                <a:gd name="T111" fmla="*/ 136 h 142"/>
                <a:gd name="T112" fmla="*/ 32 w 94"/>
                <a:gd name="T113" fmla="*/ 138 h 142"/>
                <a:gd name="T114" fmla="*/ 16 w 94"/>
                <a:gd name="T115" fmla="*/ 138 h 142"/>
                <a:gd name="T116" fmla="*/ 14 w 94"/>
                <a:gd name="T117" fmla="*/ 134 h 142"/>
                <a:gd name="T118" fmla="*/ 14 w 94"/>
                <a:gd name="T119" fmla="*/ 122 h 142"/>
                <a:gd name="T120" fmla="*/ 12 w 94"/>
                <a:gd name="T121" fmla="*/ 114 h 142"/>
                <a:gd name="T122" fmla="*/ 6 w 94"/>
                <a:gd name="T123" fmla="*/ 114 h 142"/>
                <a:gd name="T124" fmla="*/ 0 w 94"/>
                <a:gd name="T125" fmla="*/ 10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42">
                  <a:moveTo>
                    <a:pt x="0" y="106"/>
                  </a:moveTo>
                  <a:lnTo>
                    <a:pt x="0" y="104"/>
                  </a:lnTo>
                  <a:lnTo>
                    <a:pt x="4" y="102"/>
                  </a:lnTo>
                  <a:lnTo>
                    <a:pt x="4" y="98"/>
                  </a:lnTo>
                  <a:lnTo>
                    <a:pt x="4" y="96"/>
                  </a:lnTo>
                  <a:lnTo>
                    <a:pt x="4" y="92"/>
                  </a:lnTo>
                  <a:lnTo>
                    <a:pt x="6" y="92"/>
                  </a:lnTo>
                  <a:lnTo>
                    <a:pt x="6" y="90"/>
                  </a:lnTo>
                  <a:lnTo>
                    <a:pt x="8" y="88"/>
                  </a:lnTo>
                  <a:lnTo>
                    <a:pt x="10" y="86"/>
                  </a:lnTo>
                  <a:lnTo>
                    <a:pt x="10" y="84"/>
                  </a:lnTo>
                  <a:lnTo>
                    <a:pt x="14" y="82"/>
                  </a:lnTo>
                  <a:lnTo>
                    <a:pt x="14" y="80"/>
                  </a:lnTo>
                  <a:lnTo>
                    <a:pt x="14" y="78"/>
                  </a:lnTo>
                  <a:lnTo>
                    <a:pt x="18" y="78"/>
                  </a:lnTo>
                  <a:lnTo>
                    <a:pt x="18" y="76"/>
                  </a:lnTo>
                  <a:lnTo>
                    <a:pt x="20" y="78"/>
                  </a:lnTo>
                  <a:lnTo>
                    <a:pt x="22" y="78"/>
                  </a:lnTo>
                  <a:lnTo>
                    <a:pt x="24" y="78"/>
                  </a:lnTo>
                  <a:lnTo>
                    <a:pt x="26" y="80"/>
                  </a:lnTo>
                  <a:lnTo>
                    <a:pt x="28" y="82"/>
                  </a:lnTo>
                  <a:lnTo>
                    <a:pt x="30" y="84"/>
                  </a:lnTo>
                  <a:lnTo>
                    <a:pt x="30" y="84"/>
                  </a:lnTo>
                  <a:lnTo>
                    <a:pt x="34" y="82"/>
                  </a:lnTo>
                  <a:lnTo>
                    <a:pt x="36" y="80"/>
                  </a:lnTo>
                  <a:lnTo>
                    <a:pt x="36" y="78"/>
                  </a:lnTo>
                  <a:lnTo>
                    <a:pt x="36" y="78"/>
                  </a:lnTo>
                  <a:lnTo>
                    <a:pt x="38" y="76"/>
                  </a:lnTo>
                  <a:lnTo>
                    <a:pt x="40" y="74"/>
                  </a:lnTo>
                  <a:lnTo>
                    <a:pt x="40" y="72"/>
                  </a:lnTo>
                  <a:lnTo>
                    <a:pt x="40" y="70"/>
                  </a:lnTo>
                  <a:lnTo>
                    <a:pt x="44" y="66"/>
                  </a:lnTo>
                  <a:lnTo>
                    <a:pt x="44" y="64"/>
                  </a:lnTo>
                  <a:lnTo>
                    <a:pt x="44" y="62"/>
                  </a:lnTo>
                  <a:lnTo>
                    <a:pt x="44" y="60"/>
                  </a:lnTo>
                  <a:lnTo>
                    <a:pt x="48" y="56"/>
                  </a:lnTo>
                  <a:lnTo>
                    <a:pt x="50" y="56"/>
                  </a:lnTo>
                  <a:lnTo>
                    <a:pt x="50" y="52"/>
                  </a:lnTo>
                  <a:lnTo>
                    <a:pt x="52" y="50"/>
                  </a:lnTo>
                  <a:lnTo>
                    <a:pt x="52" y="46"/>
                  </a:lnTo>
                  <a:lnTo>
                    <a:pt x="54" y="46"/>
                  </a:lnTo>
                  <a:lnTo>
                    <a:pt x="56" y="44"/>
                  </a:lnTo>
                  <a:lnTo>
                    <a:pt x="58" y="42"/>
                  </a:lnTo>
                  <a:lnTo>
                    <a:pt x="58" y="40"/>
                  </a:lnTo>
                  <a:lnTo>
                    <a:pt x="58" y="36"/>
                  </a:lnTo>
                  <a:lnTo>
                    <a:pt x="58" y="34"/>
                  </a:lnTo>
                  <a:lnTo>
                    <a:pt x="60" y="32"/>
                  </a:lnTo>
                  <a:lnTo>
                    <a:pt x="62" y="28"/>
                  </a:lnTo>
                  <a:lnTo>
                    <a:pt x="64" y="26"/>
                  </a:lnTo>
                  <a:lnTo>
                    <a:pt x="64" y="26"/>
                  </a:lnTo>
                  <a:lnTo>
                    <a:pt x="66" y="24"/>
                  </a:lnTo>
                  <a:lnTo>
                    <a:pt x="68" y="24"/>
                  </a:lnTo>
                  <a:lnTo>
                    <a:pt x="70" y="22"/>
                  </a:lnTo>
                  <a:lnTo>
                    <a:pt x="72" y="20"/>
                  </a:lnTo>
                  <a:lnTo>
                    <a:pt x="72" y="18"/>
                  </a:lnTo>
                  <a:lnTo>
                    <a:pt x="72" y="16"/>
                  </a:lnTo>
                  <a:lnTo>
                    <a:pt x="72" y="14"/>
                  </a:lnTo>
                  <a:lnTo>
                    <a:pt x="70" y="12"/>
                  </a:lnTo>
                  <a:lnTo>
                    <a:pt x="68" y="12"/>
                  </a:lnTo>
                  <a:lnTo>
                    <a:pt x="68" y="10"/>
                  </a:lnTo>
                  <a:lnTo>
                    <a:pt x="68" y="6"/>
                  </a:lnTo>
                  <a:lnTo>
                    <a:pt x="68" y="4"/>
                  </a:lnTo>
                  <a:lnTo>
                    <a:pt x="66" y="0"/>
                  </a:lnTo>
                  <a:lnTo>
                    <a:pt x="72" y="4"/>
                  </a:lnTo>
                  <a:lnTo>
                    <a:pt x="74" y="6"/>
                  </a:lnTo>
                  <a:lnTo>
                    <a:pt x="76" y="10"/>
                  </a:lnTo>
                  <a:lnTo>
                    <a:pt x="76" y="12"/>
                  </a:lnTo>
                  <a:lnTo>
                    <a:pt x="78" y="14"/>
                  </a:lnTo>
                  <a:lnTo>
                    <a:pt x="78" y="16"/>
                  </a:lnTo>
                  <a:lnTo>
                    <a:pt x="78" y="18"/>
                  </a:lnTo>
                  <a:lnTo>
                    <a:pt x="78" y="20"/>
                  </a:lnTo>
                  <a:lnTo>
                    <a:pt x="78" y="20"/>
                  </a:lnTo>
                  <a:lnTo>
                    <a:pt x="78" y="22"/>
                  </a:lnTo>
                  <a:lnTo>
                    <a:pt x="78" y="26"/>
                  </a:lnTo>
                  <a:lnTo>
                    <a:pt x="76" y="26"/>
                  </a:lnTo>
                  <a:lnTo>
                    <a:pt x="76" y="30"/>
                  </a:lnTo>
                  <a:lnTo>
                    <a:pt x="78" y="32"/>
                  </a:lnTo>
                  <a:lnTo>
                    <a:pt x="80" y="34"/>
                  </a:lnTo>
                  <a:lnTo>
                    <a:pt x="82" y="36"/>
                  </a:lnTo>
                  <a:lnTo>
                    <a:pt x="86" y="40"/>
                  </a:lnTo>
                  <a:lnTo>
                    <a:pt x="86" y="40"/>
                  </a:lnTo>
                  <a:lnTo>
                    <a:pt x="84" y="40"/>
                  </a:lnTo>
                  <a:lnTo>
                    <a:pt x="82" y="40"/>
                  </a:lnTo>
                  <a:lnTo>
                    <a:pt x="82" y="40"/>
                  </a:lnTo>
                  <a:lnTo>
                    <a:pt x="78" y="40"/>
                  </a:lnTo>
                  <a:lnTo>
                    <a:pt x="78" y="40"/>
                  </a:lnTo>
                  <a:lnTo>
                    <a:pt x="76" y="38"/>
                  </a:lnTo>
                  <a:lnTo>
                    <a:pt x="74" y="40"/>
                  </a:lnTo>
                  <a:lnTo>
                    <a:pt x="72" y="38"/>
                  </a:lnTo>
                  <a:lnTo>
                    <a:pt x="70" y="38"/>
                  </a:lnTo>
                  <a:lnTo>
                    <a:pt x="68" y="40"/>
                  </a:lnTo>
                  <a:lnTo>
                    <a:pt x="68" y="40"/>
                  </a:lnTo>
                  <a:lnTo>
                    <a:pt x="68" y="42"/>
                  </a:lnTo>
                  <a:lnTo>
                    <a:pt x="68" y="44"/>
                  </a:lnTo>
                  <a:lnTo>
                    <a:pt x="68" y="46"/>
                  </a:lnTo>
                  <a:lnTo>
                    <a:pt x="68" y="46"/>
                  </a:lnTo>
                  <a:lnTo>
                    <a:pt x="70" y="48"/>
                  </a:lnTo>
                  <a:lnTo>
                    <a:pt x="72" y="48"/>
                  </a:lnTo>
                  <a:lnTo>
                    <a:pt x="76" y="52"/>
                  </a:lnTo>
                  <a:lnTo>
                    <a:pt x="80" y="58"/>
                  </a:lnTo>
                  <a:lnTo>
                    <a:pt x="82" y="60"/>
                  </a:lnTo>
                  <a:lnTo>
                    <a:pt x="84" y="62"/>
                  </a:lnTo>
                  <a:lnTo>
                    <a:pt x="86" y="66"/>
                  </a:lnTo>
                  <a:lnTo>
                    <a:pt x="86" y="68"/>
                  </a:lnTo>
                  <a:lnTo>
                    <a:pt x="84" y="72"/>
                  </a:lnTo>
                  <a:lnTo>
                    <a:pt x="82" y="72"/>
                  </a:lnTo>
                  <a:lnTo>
                    <a:pt x="80" y="74"/>
                  </a:lnTo>
                  <a:lnTo>
                    <a:pt x="78" y="78"/>
                  </a:lnTo>
                  <a:lnTo>
                    <a:pt x="78" y="82"/>
                  </a:lnTo>
                  <a:lnTo>
                    <a:pt x="76" y="86"/>
                  </a:lnTo>
                  <a:lnTo>
                    <a:pt x="74" y="86"/>
                  </a:lnTo>
                  <a:lnTo>
                    <a:pt x="72" y="88"/>
                  </a:lnTo>
                  <a:lnTo>
                    <a:pt x="72" y="90"/>
                  </a:lnTo>
                  <a:lnTo>
                    <a:pt x="74" y="94"/>
                  </a:lnTo>
                  <a:lnTo>
                    <a:pt x="74" y="96"/>
                  </a:lnTo>
                  <a:lnTo>
                    <a:pt x="74" y="100"/>
                  </a:lnTo>
                  <a:lnTo>
                    <a:pt x="74" y="102"/>
                  </a:lnTo>
                  <a:lnTo>
                    <a:pt x="74" y="108"/>
                  </a:lnTo>
                  <a:lnTo>
                    <a:pt x="76" y="108"/>
                  </a:lnTo>
                  <a:lnTo>
                    <a:pt x="80" y="110"/>
                  </a:lnTo>
                  <a:lnTo>
                    <a:pt x="82" y="112"/>
                  </a:lnTo>
                  <a:lnTo>
                    <a:pt x="82" y="116"/>
                  </a:lnTo>
                  <a:lnTo>
                    <a:pt x="86" y="120"/>
                  </a:lnTo>
                  <a:lnTo>
                    <a:pt x="86" y="124"/>
                  </a:lnTo>
                  <a:lnTo>
                    <a:pt x="88" y="124"/>
                  </a:lnTo>
                  <a:lnTo>
                    <a:pt x="92" y="128"/>
                  </a:lnTo>
                  <a:lnTo>
                    <a:pt x="92" y="130"/>
                  </a:lnTo>
                  <a:lnTo>
                    <a:pt x="92" y="132"/>
                  </a:lnTo>
                  <a:lnTo>
                    <a:pt x="92" y="132"/>
                  </a:lnTo>
                  <a:lnTo>
                    <a:pt x="94" y="132"/>
                  </a:lnTo>
                  <a:lnTo>
                    <a:pt x="92" y="134"/>
                  </a:lnTo>
                  <a:lnTo>
                    <a:pt x="92" y="136"/>
                  </a:lnTo>
                  <a:lnTo>
                    <a:pt x="92" y="138"/>
                  </a:lnTo>
                  <a:lnTo>
                    <a:pt x="90" y="138"/>
                  </a:lnTo>
                  <a:lnTo>
                    <a:pt x="92" y="140"/>
                  </a:lnTo>
                  <a:lnTo>
                    <a:pt x="92" y="142"/>
                  </a:lnTo>
                  <a:lnTo>
                    <a:pt x="90" y="142"/>
                  </a:lnTo>
                  <a:lnTo>
                    <a:pt x="90" y="140"/>
                  </a:lnTo>
                  <a:lnTo>
                    <a:pt x="88" y="142"/>
                  </a:lnTo>
                  <a:lnTo>
                    <a:pt x="88" y="140"/>
                  </a:lnTo>
                  <a:lnTo>
                    <a:pt x="86" y="140"/>
                  </a:lnTo>
                  <a:lnTo>
                    <a:pt x="84" y="140"/>
                  </a:lnTo>
                  <a:lnTo>
                    <a:pt x="82" y="140"/>
                  </a:lnTo>
                  <a:lnTo>
                    <a:pt x="82" y="140"/>
                  </a:lnTo>
                  <a:lnTo>
                    <a:pt x="80" y="138"/>
                  </a:lnTo>
                  <a:lnTo>
                    <a:pt x="80" y="140"/>
                  </a:lnTo>
                  <a:lnTo>
                    <a:pt x="78" y="140"/>
                  </a:lnTo>
                  <a:lnTo>
                    <a:pt x="78" y="138"/>
                  </a:lnTo>
                  <a:lnTo>
                    <a:pt x="76" y="138"/>
                  </a:lnTo>
                  <a:lnTo>
                    <a:pt x="76" y="138"/>
                  </a:lnTo>
                  <a:lnTo>
                    <a:pt x="74" y="138"/>
                  </a:lnTo>
                  <a:lnTo>
                    <a:pt x="72" y="138"/>
                  </a:lnTo>
                  <a:lnTo>
                    <a:pt x="72" y="138"/>
                  </a:lnTo>
                  <a:lnTo>
                    <a:pt x="72" y="138"/>
                  </a:lnTo>
                  <a:lnTo>
                    <a:pt x="56" y="138"/>
                  </a:lnTo>
                  <a:lnTo>
                    <a:pt x="54" y="136"/>
                  </a:lnTo>
                  <a:lnTo>
                    <a:pt x="54" y="136"/>
                  </a:lnTo>
                  <a:lnTo>
                    <a:pt x="52" y="138"/>
                  </a:lnTo>
                  <a:lnTo>
                    <a:pt x="50" y="136"/>
                  </a:lnTo>
                  <a:lnTo>
                    <a:pt x="50" y="136"/>
                  </a:lnTo>
                  <a:lnTo>
                    <a:pt x="48" y="136"/>
                  </a:lnTo>
                  <a:lnTo>
                    <a:pt x="46" y="136"/>
                  </a:lnTo>
                  <a:lnTo>
                    <a:pt x="44" y="136"/>
                  </a:lnTo>
                  <a:lnTo>
                    <a:pt x="40" y="136"/>
                  </a:lnTo>
                  <a:lnTo>
                    <a:pt x="40" y="136"/>
                  </a:lnTo>
                  <a:lnTo>
                    <a:pt x="36" y="136"/>
                  </a:lnTo>
                  <a:lnTo>
                    <a:pt x="36" y="136"/>
                  </a:lnTo>
                  <a:lnTo>
                    <a:pt x="34" y="136"/>
                  </a:lnTo>
                  <a:lnTo>
                    <a:pt x="32" y="138"/>
                  </a:lnTo>
                  <a:lnTo>
                    <a:pt x="32" y="138"/>
                  </a:lnTo>
                  <a:lnTo>
                    <a:pt x="32" y="138"/>
                  </a:lnTo>
                  <a:lnTo>
                    <a:pt x="18" y="138"/>
                  </a:lnTo>
                  <a:lnTo>
                    <a:pt x="16" y="138"/>
                  </a:lnTo>
                  <a:lnTo>
                    <a:pt x="16" y="138"/>
                  </a:lnTo>
                  <a:lnTo>
                    <a:pt x="14" y="138"/>
                  </a:lnTo>
                  <a:lnTo>
                    <a:pt x="16" y="136"/>
                  </a:lnTo>
                  <a:lnTo>
                    <a:pt x="14" y="134"/>
                  </a:lnTo>
                  <a:lnTo>
                    <a:pt x="16" y="130"/>
                  </a:lnTo>
                  <a:lnTo>
                    <a:pt x="16" y="124"/>
                  </a:lnTo>
                  <a:lnTo>
                    <a:pt x="14" y="122"/>
                  </a:lnTo>
                  <a:lnTo>
                    <a:pt x="14" y="118"/>
                  </a:lnTo>
                  <a:lnTo>
                    <a:pt x="14" y="116"/>
                  </a:lnTo>
                  <a:lnTo>
                    <a:pt x="12" y="114"/>
                  </a:lnTo>
                  <a:lnTo>
                    <a:pt x="8" y="116"/>
                  </a:lnTo>
                  <a:lnTo>
                    <a:pt x="8" y="114"/>
                  </a:lnTo>
                  <a:lnTo>
                    <a:pt x="6" y="114"/>
                  </a:lnTo>
                  <a:lnTo>
                    <a:pt x="4" y="106"/>
                  </a:lnTo>
                  <a:lnTo>
                    <a:pt x="2" y="106"/>
                  </a:lnTo>
                  <a:lnTo>
                    <a:pt x="0" y="10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69" name="Burundi">
              <a:extLst>
                <a:ext uri="{FF2B5EF4-FFF2-40B4-BE49-F238E27FC236}">
                  <a16:creationId xmlns:a16="http://schemas.microsoft.com/office/drawing/2014/main" id="{95F04676-A25C-4034-87A3-383E28497092}"/>
                </a:ext>
              </a:extLst>
            </p:cNvPr>
            <p:cNvSpPr>
              <a:spLocks/>
            </p:cNvSpPr>
            <p:nvPr/>
          </p:nvSpPr>
          <p:spPr bwMode="auto">
            <a:xfrm>
              <a:off x="6597432" y="4475053"/>
              <a:ext cx="49760" cy="57416"/>
            </a:xfrm>
            <a:custGeom>
              <a:avLst/>
              <a:gdLst>
                <a:gd name="T0" fmla="*/ 4 w 26"/>
                <a:gd name="T1" fmla="*/ 30 h 30"/>
                <a:gd name="T2" fmla="*/ 10 w 26"/>
                <a:gd name="T3" fmla="*/ 30 h 30"/>
                <a:gd name="T4" fmla="*/ 14 w 26"/>
                <a:gd name="T5" fmla="*/ 28 h 30"/>
                <a:gd name="T6" fmla="*/ 16 w 26"/>
                <a:gd name="T7" fmla="*/ 26 h 30"/>
                <a:gd name="T8" fmla="*/ 20 w 26"/>
                <a:gd name="T9" fmla="*/ 22 h 30"/>
                <a:gd name="T10" fmla="*/ 22 w 26"/>
                <a:gd name="T11" fmla="*/ 20 h 30"/>
                <a:gd name="T12" fmla="*/ 24 w 26"/>
                <a:gd name="T13" fmla="*/ 18 h 30"/>
                <a:gd name="T14" fmla="*/ 24 w 26"/>
                <a:gd name="T15" fmla="*/ 16 h 30"/>
                <a:gd name="T16" fmla="*/ 26 w 26"/>
                <a:gd name="T17" fmla="*/ 16 h 30"/>
                <a:gd name="T18" fmla="*/ 24 w 26"/>
                <a:gd name="T19" fmla="*/ 12 h 30"/>
                <a:gd name="T20" fmla="*/ 24 w 26"/>
                <a:gd name="T21" fmla="*/ 10 h 30"/>
                <a:gd name="T22" fmla="*/ 22 w 26"/>
                <a:gd name="T23" fmla="*/ 10 h 30"/>
                <a:gd name="T24" fmla="*/ 20 w 26"/>
                <a:gd name="T25" fmla="*/ 8 h 30"/>
                <a:gd name="T26" fmla="*/ 20 w 26"/>
                <a:gd name="T27" fmla="*/ 6 h 30"/>
                <a:gd name="T28" fmla="*/ 20 w 26"/>
                <a:gd name="T29" fmla="*/ 6 h 30"/>
                <a:gd name="T30" fmla="*/ 20 w 26"/>
                <a:gd name="T31" fmla="*/ 4 h 30"/>
                <a:gd name="T32" fmla="*/ 18 w 26"/>
                <a:gd name="T33" fmla="*/ 2 h 30"/>
                <a:gd name="T34" fmla="*/ 18 w 26"/>
                <a:gd name="T35" fmla="*/ 2 h 30"/>
                <a:gd name="T36" fmla="*/ 16 w 26"/>
                <a:gd name="T37" fmla="*/ 2 h 30"/>
                <a:gd name="T38" fmla="*/ 16 w 26"/>
                <a:gd name="T39" fmla="*/ 0 h 30"/>
                <a:gd name="T40" fmla="*/ 14 w 26"/>
                <a:gd name="T41" fmla="*/ 0 h 30"/>
                <a:gd name="T42" fmla="*/ 14 w 26"/>
                <a:gd name="T43" fmla="*/ 2 h 30"/>
                <a:gd name="T44" fmla="*/ 14 w 26"/>
                <a:gd name="T45" fmla="*/ 6 h 30"/>
                <a:gd name="T46" fmla="*/ 14 w 26"/>
                <a:gd name="T47" fmla="*/ 8 h 30"/>
                <a:gd name="T48" fmla="*/ 10 w 26"/>
                <a:gd name="T49" fmla="*/ 8 h 30"/>
                <a:gd name="T50" fmla="*/ 10 w 26"/>
                <a:gd name="T51" fmla="*/ 6 h 30"/>
                <a:gd name="T52" fmla="*/ 8 w 26"/>
                <a:gd name="T53" fmla="*/ 8 h 30"/>
                <a:gd name="T54" fmla="*/ 8 w 26"/>
                <a:gd name="T55" fmla="*/ 8 h 30"/>
                <a:gd name="T56" fmla="*/ 6 w 26"/>
                <a:gd name="T57" fmla="*/ 8 h 30"/>
                <a:gd name="T58" fmla="*/ 4 w 26"/>
                <a:gd name="T59" fmla="*/ 6 h 30"/>
                <a:gd name="T60" fmla="*/ 4 w 26"/>
                <a:gd name="T61" fmla="*/ 4 h 30"/>
                <a:gd name="T62" fmla="*/ 2 w 26"/>
                <a:gd name="T63" fmla="*/ 4 h 30"/>
                <a:gd name="T64" fmla="*/ 0 w 26"/>
                <a:gd name="T65" fmla="*/ 4 h 30"/>
                <a:gd name="T66" fmla="*/ 0 w 26"/>
                <a:gd name="T67" fmla="*/ 6 h 30"/>
                <a:gd name="T68" fmla="*/ 2 w 26"/>
                <a:gd name="T69" fmla="*/ 10 h 30"/>
                <a:gd name="T70" fmla="*/ 2 w 26"/>
                <a:gd name="T71" fmla="*/ 12 h 30"/>
                <a:gd name="T72" fmla="*/ 2 w 26"/>
                <a:gd name="T73" fmla="*/ 16 h 30"/>
                <a:gd name="T74" fmla="*/ 4 w 2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30">
                  <a:moveTo>
                    <a:pt x="4" y="30"/>
                  </a:moveTo>
                  <a:lnTo>
                    <a:pt x="10" y="30"/>
                  </a:lnTo>
                  <a:lnTo>
                    <a:pt x="14" y="28"/>
                  </a:lnTo>
                  <a:lnTo>
                    <a:pt x="16" y="26"/>
                  </a:lnTo>
                  <a:lnTo>
                    <a:pt x="20" y="22"/>
                  </a:lnTo>
                  <a:lnTo>
                    <a:pt x="22" y="20"/>
                  </a:lnTo>
                  <a:lnTo>
                    <a:pt x="24" y="18"/>
                  </a:lnTo>
                  <a:lnTo>
                    <a:pt x="24" y="16"/>
                  </a:lnTo>
                  <a:lnTo>
                    <a:pt x="26" y="16"/>
                  </a:lnTo>
                  <a:lnTo>
                    <a:pt x="24" y="12"/>
                  </a:lnTo>
                  <a:lnTo>
                    <a:pt x="24" y="10"/>
                  </a:lnTo>
                  <a:lnTo>
                    <a:pt x="22" y="10"/>
                  </a:lnTo>
                  <a:lnTo>
                    <a:pt x="20" y="8"/>
                  </a:lnTo>
                  <a:lnTo>
                    <a:pt x="20" y="6"/>
                  </a:lnTo>
                  <a:lnTo>
                    <a:pt x="20" y="6"/>
                  </a:lnTo>
                  <a:lnTo>
                    <a:pt x="20" y="4"/>
                  </a:lnTo>
                  <a:lnTo>
                    <a:pt x="18" y="2"/>
                  </a:lnTo>
                  <a:lnTo>
                    <a:pt x="18" y="2"/>
                  </a:lnTo>
                  <a:lnTo>
                    <a:pt x="16" y="2"/>
                  </a:lnTo>
                  <a:lnTo>
                    <a:pt x="16" y="0"/>
                  </a:lnTo>
                  <a:lnTo>
                    <a:pt x="14" y="0"/>
                  </a:lnTo>
                  <a:lnTo>
                    <a:pt x="14" y="2"/>
                  </a:lnTo>
                  <a:lnTo>
                    <a:pt x="14" y="6"/>
                  </a:lnTo>
                  <a:lnTo>
                    <a:pt x="14" y="8"/>
                  </a:lnTo>
                  <a:lnTo>
                    <a:pt x="10" y="8"/>
                  </a:lnTo>
                  <a:lnTo>
                    <a:pt x="10" y="6"/>
                  </a:lnTo>
                  <a:lnTo>
                    <a:pt x="8" y="8"/>
                  </a:lnTo>
                  <a:lnTo>
                    <a:pt x="8" y="8"/>
                  </a:lnTo>
                  <a:lnTo>
                    <a:pt x="6" y="8"/>
                  </a:lnTo>
                  <a:lnTo>
                    <a:pt x="4" y="6"/>
                  </a:lnTo>
                  <a:lnTo>
                    <a:pt x="4" y="4"/>
                  </a:lnTo>
                  <a:lnTo>
                    <a:pt x="2" y="4"/>
                  </a:lnTo>
                  <a:lnTo>
                    <a:pt x="0" y="4"/>
                  </a:lnTo>
                  <a:lnTo>
                    <a:pt x="0" y="6"/>
                  </a:lnTo>
                  <a:lnTo>
                    <a:pt x="2" y="10"/>
                  </a:lnTo>
                  <a:lnTo>
                    <a:pt x="2" y="12"/>
                  </a:lnTo>
                  <a:lnTo>
                    <a:pt x="2" y="16"/>
                  </a:lnTo>
                  <a:lnTo>
                    <a:pt x="4" y="3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0" name="Burkina">
              <a:extLst>
                <a:ext uri="{FF2B5EF4-FFF2-40B4-BE49-F238E27FC236}">
                  <a16:creationId xmlns:a16="http://schemas.microsoft.com/office/drawing/2014/main" id="{DB05ED03-C488-4472-AFBC-F41E2079B7AC}"/>
                </a:ext>
              </a:extLst>
            </p:cNvPr>
            <p:cNvSpPr>
              <a:spLocks/>
            </p:cNvSpPr>
            <p:nvPr/>
          </p:nvSpPr>
          <p:spPr bwMode="auto">
            <a:xfrm>
              <a:off x="5797438" y="4057831"/>
              <a:ext cx="179903" cy="130142"/>
            </a:xfrm>
            <a:custGeom>
              <a:avLst/>
              <a:gdLst>
                <a:gd name="T0" fmla="*/ 2 w 94"/>
                <a:gd name="T1" fmla="*/ 54 h 68"/>
                <a:gd name="T2" fmla="*/ 2 w 94"/>
                <a:gd name="T3" fmla="*/ 50 h 68"/>
                <a:gd name="T4" fmla="*/ 4 w 94"/>
                <a:gd name="T5" fmla="*/ 46 h 68"/>
                <a:gd name="T6" fmla="*/ 4 w 94"/>
                <a:gd name="T7" fmla="*/ 42 h 68"/>
                <a:gd name="T8" fmla="*/ 10 w 94"/>
                <a:gd name="T9" fmla="*/ 32 h 68"/>
                <a:gd name="T10" fmla="*/ 14 w 94"/>
                <a:gd name="T11" fmla="*/ 28 h 68"/>
                <a:gd name="T12" fmla="*/ 18 w 94"/>
                <a:gd name="T13" fmla="*/ 22 h 68"/>
                <a:gd name="T14" fmla="*/ 22 w 94"/>
                <a:gd name="T15" fmla="*/ 20 h 68"/>
                <a:gd name="T16" fmla="*/ 30 w 94"/>
                <a:gd name="T17" fmla="*/ 18 h 68"/>
                <a:gd name="T18" fmla="*/ 38 w 94"/>
                <a:gd name="T19" fmla="*/ 12 h 68"/>
                <a:gd name="T20" fmla="*/ 50 w 94"/>
                <a:gd name="T21" fmla="*/ 4 h 68"/>
                <a:gd name="T22" fmla="*/ 60 w 94"/>
                <a:gd name="T23" fmla="*/ 2 h 68"/>
                <a:gd name="T24" fmla="*/ 66 w 94"/>
                <a:gd name="T25" fmla="*/ 2 h 68"/>
                <a:gd name="T26" fmla="*/ 70 w 94"/>
                <a:gd name="T27" fmla="*/ 4 h 68"/>
                <a:gd name="T28" fmla="*/ 68 w 94"/>
                <a:gd name="T29" fmla="*/ 8 h 68"/>
                <a:gd name="T30" fmla="*/ 68 w 94"/>
                <a:gd name="T31" fmla="*/ 14 h 68"/>
                <a:gd name="T32" fmla="*/ 80 w 94"/>
                <a:gd name="T33" fmla="*/ 26 h 68"/>
                <a:gd name="T34" fmla="*/ 88 w 94"/>
                <a:gd name="T35" fmla="*/ 26 h 68"/>
                <a:gd name="T36" fmla="*/ 90 w 94"/>
                <a:gd name="T37" fmla="*/ 28 h 68"/>
                <a:gd name="T38" fmla="*/ 92 w 94"/>
                <a:gd name="T39" fmla="*/ 32 h 68"/>
                <a:gd name="T40" fmla="*/ 94 w 94"/>
                <a:gd name="T41" fmla="*/ 38 h 68"/>
                <a:gd name="T42" fmla="*/ 94 w 94"/>
                <a:gd name="T43" fmla="*/ 40 h 68"/>
                <a:gd name="T44" fmla="*/ 88 w 94"/>
                <a:gd name="T45" fmla="*/ 42 h 68"/>
                <a:gd name="T46" fmla="*/ 84 w 94"/>
                <a:gd name="T47" fmla="*/ 44 h 68"/>
                <a:gd name="T48" fmla="*/ 82 w 94"/>
                <a:gd name="T49" fmla="*/ 48 h 68"/>
                <a:gd name="T50" fmla="*/ 80 w 94"/>
                <a:gd name="T51" fmla="*/ 52 h 68"/>
                <a:gd name="T52" fmla="*/ 76 w 94"/>
                <a:gd name="T53" fmla="*/ 54 h 68"/>
                <a:gd name="T54" fmla="*/ 62 w 94"/>
                <a:gd name="T55" fmla="*/ 50 h 68"/>
                <a:gd name="T56" fmla="*/ 62 w 94"/>
                <a:gd name="T57" fmla="*/ 50 h 68"/>
                <a:gd name="T58" fmla="*/ 56 w 94"/>
                <a:gd name="T59" fmla="*/ 52 h 68"/>
                <a:gd name="T60" fmla="*/ 44 w 94"/>
                <a:gd name="T61" fmla="*/ 52 h 68"/>
                <a:gd name="T62" fmla="*/ 34 w 94"/>
                <a:gd name="T63" fmla="*/ 54 h 68"/>
                <a:gd name="T64" fmla="*/ 30 w 94"/>
                <a:gd name="T65" fmla="*/ 56 h 68"/>
                <a:gd name="T66" fmla="*/ 32 w 94"/>
                <a:gd name="T67" fmla="*/ 60 h 68"/>
                <a:gd name="T68" fmla="*/ 34 w 94"/>
                <a:gd name="T69" fmla="*/ 68 h 68"/>
                <a:gd name="T70" fmla="*/ 30 w 94"/>
                <a:gd name="T71" fmla="*/ 66 h 68"/>
                <a:gd name="T72" fmla="*/ 26 w 94"/>
                <a:gd name="T73" fmla="*/ 68 h 68"/>
                <a:gd name="T74" fmla="*/ 18 w 94"/>
                <a:gd name="T75" fmla="*/ 66 h 68"/>
                <a:gd name="T76" fmla="*/ 14 w 94"/>
                <a:gd name="T77" fmla="*/ 64 h 68"/>
                <a:gd name="T78" fmla="*/ 12 w 94"/>
                <a:gd name="T79" fmla="*/ 62 h 68"/>
                <a:gd name="T80" fmla="*/ 4 w 94"/>
                <a:gd name="T81" fmla="*/ 60 h 68"/>
                <a:gd name="T82" fmla="*/ 2 w 94"/>
                <a:gd name="T83" fmla="*/ 5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2" y="58"/>
                  </a:moveTo>
                  <a:lnTo>
                    <a:pt x="2" y="54"/>
                  </a:lnTo>
                  <a:lnTo>
                    <a:pt x="0" y="52"/>
                  </a:lnTo>
                  <a:lnTo>
                    <a:pt x="2" y="50"/>
                  </a:lnTo>
                  <a:lnTo>
                    <a:pt x="4" y="50"/>
                  </a:lnTo>
                  <a:lnTo>
                    <a:pt x="4" y="46"/>
                  </a:lnTo>
                  <a:lnTo>
                    <a:pt x="2" y="44"/>
                  </a:lnTo>
                  <a:lnTo>
                    <a:pt x="4" y="42"/>
                  </a:lnTo>
                  <a:lnTo>
                    <a:pt x="8" y="40"/>
                  </a:lnTo>
                  <a:lnTo>
                    <a:pt x="10" y="32"/>
                  </a:lnTo>
                  <a:lnTo>
                    <a:pt x="14" y="30"/>
                  </a:lnTo>
                  <a:lnTo>
                    <a:pt x="14" y="28"/>
                  </a:lnTo>
                  <a:lnTo>
                    <a:pt x="16" y="22"/>
                  </a:lnTo>
                  <a:lnTo>
                    <a:pt x="18" y="22"/>
                  </a:lnTo>
                  <a:lnTo>
                    <a:pt x="18" y="20"/>
                  </a:lnTo>
                  <a:lnTo>
                    <a:pt x="22" y="20"/>
                  </a:lnTo>
                  <a:lnTo>
                    <a:pt x="24" y="20"/>
                  </a:lnTo>
                  <a:lnTo>
                    <a:pt x="30" y="18"/>
                  </a:lnTo>
                  <a:lnTo>
                    <a:pt x="30" y="16"/>
                  </a:lnTo>
                  <a:lnTo>
                    <a:pt x="38" y="12"/>
                  </a:lnTo>
                  <a:lnTo>
                    <a:pt x="48" y="6"/>
                  </a:lnTo>
                  <a:lnTo>
                    <a:pt x="50" y="4"/>
                  </a:lnTo>
                  <a:lnTo>
                    <a:pt x="54" y="2"/>
                  </a:lnTo>
                  <a:lnTo>
                    <a:pt x="60" y="2"/>
                  </a:lnTo>
                  <a:lnTo>
                    <a:pt x="64" y="0"/>
                  </a:lnTo>
                  <a:lnTo>
                    <a:pt x="66" y="2"/>
                  </a:lnTo>
                  <a:lnTo>
                    <a:pt x="68" y="2"/>
                  </a:lnTo>
                  <a:lnTo>
                    <a:pt x="70" y="4"/>
                  </a:lnTo>
                  <a:lnTo>
                    <a:pt x="70" y="4"/>
                  </a:lnTo>
                  <a:lnTo>
                    <a:pt x="68" y="8"/>
                  </a:lnTo>
                  <a:lnTo>
                    <a:pt x="68" y="10"/>
                  </a:lnTo>
                  <a:lnTo>
                    <a:pt x="68" y="14"/>
                  </a:lnTo>
                  <a:lnTo>
                    <a:pt x="80" y="22"/>
                  </a:lnTo>
                  <a:lnTo>
                    <a:pt x="80" y="26"/>
                  </a:lnTo>
                  <a:lnTo>
                    <a:pt x="84" y="30"/>
                  </a:lnTo>
                  <a:lnTo>
                    <a:pt x="88" y="26"/>
                  </a:lnTo>
                  <a:lnTo>
                    <a:pt x="90" y="28"/>
                  </a:lnTo>
                  <a:lnTo>
                    <a:pt x="90" y="28"/>
                  </a:lnTo>
                  <a:lnTo>
                    <a:pt x="92" y="30"/>
                  </a:lnTo>
                  <a:lnTo>
                    <a:pt x="92" y="32"/>
                  </a:lnTo>
                  <a:lnTo>
                    <a:pt x="90" y="34"/>
                  </a:lnTo>
                  <a:lnTo>
                    <a:pt x="94" y="38"/>
                  </a:lnTo>
                  <a:lnTo>
                    <a:pt x="94" y="38"/>
                  </a:lnTo>
                  <a:lnTo>
                    <a:pt x="94" y="40"/>
                  </a:lnTo>
                  <a:lnTo>
                    <a:pt x="92" y="42"/>
                  </a:lnTo>
                  <a:lnTo>
                    <a:pt x="88" y="42"/>
                  </a:lnTo>
                  <a:lnTo>
                    <a:pt x="86" y="46"/>
                  </a:lnTo>
                  <a:lnTo>
                    <a:pt x="84" y="44"/>
                  </a:lnTo>
                  <a:lnTo>
                    <a:pt x="82" y="46"/>
                  </a:lnTo>
                  <a:lnTo>
                    <a:pt x="82" y="48"/>
                  </a:lnTo>
                  <a:lnTo>
                    <a:pt x="80" y="50"/>
                  </a:lnTo>
                  <a:lnTo>
                    <a:pt x="80" y="52"/>
                  </a:lnTo>
                  <a:lnTo>
                    <a:pt x="76" y="52"/>
                  </a:lnTo>
                  <a:lnTo>
                    <a:pt x="76" y="54"/>
                  </a:lnTo>
                  <a:lnTo>
                    <a:pt x="64" y="50"/>
                  </a:lnTo>
                  <a:lnTo>
                    <a:pt x="62" y="50"/>
                  </a:lnTo>
                  <a:lnTo>
                    <a:pt x="62" y="50"/>
                  </a:lnTo>
                  <a:lnTo>
                    <a:pt x="62" y="50"/>
                  </a:lnTo>
                  <a:lnTo>
                    <a:pt x="58" y="52"/>
                  </a:lnTo>
                  <a:lnTo>
                    <a:pt x="56" y="52"/>
                  </a:lnTo>
                  <a:lnTo>
                    <a:pt x="52" y="52"/>
                  </a:lnTo>
                  <a:lnTo>
                    <a:pt x="44" y="52"/>
                  </a:lnTo>
                  <a:lnTo>
                    <a:pt x="44" y="54"/>
                  </a:lnTo>
                  <a:lnTo>
                    <a:pt x="34" y="54"/>
                  </a:lnTo>
                  <a:lnTo>
                    <a:pt x="30" y="54"/>
                  </a:lnTo>
                  <a:lnTo>
                    <a:pt x="30" y="56"/>
                  </a:lnTo>
                  <a:lnTo>
                    <a:pt x="30" y="60"/>
                  </a:lnTo>
                  <a:lnTo>
                    <a:pt x="32" y="60"/>
                  </a:lnTo>
                  <a:lnTo>
                    <a:pt x="34" y="64"/>
                  </a:lnTo>
                  <a:lnTo>
                    <a:pt x="34" y="68"/>
                  </a:lnTo>
                  <a:lnTo>
                    <a:pt x="30" y="68"/>
                  </a:lnTo>
                  <a:lnTo>
                    <a:pt x="30" y="66"/>
                  </a:lnTo>
                  <a:lnTo>
                    <a:pt x="28" y="66"/>
                  </a:lnTo>
                  <a:lnTo>
                    <a:pt x="26" y="68"/>
                  </a:lnTo>
                  <a:lnTo>
                    <a:pt x="22" y="68"/>
                  </a:lnTo>
                  <a:lnTo>
                    <a:pt x="18" y="66"/>
                  </a:lnTo>
                  <a:lnTo>
                    <a:pt x="18" y="64"/>
                  </a:lnTo>
                  <a:lnTo>
                    <a:pt x="14" y="64"/>
                  </a:lnTo>
                  <a:lnTo>
                    <a:pt x="12" y="64"/>
                  </a:lnTo>
                  <a:lnTo>
                    <a:pt x="12" y="62"/>
                  </a:lnTo>
                  <a:lnTo>
                    <a:pt x="10" y="62"/>
                  </a:lnTo>
                  <a:lnTo>
                    <a:pt x="4" y="60"/>
                  </a:lnTo>
                  <a:lnTo>
                    <a:pt x="2" y="58"/>
                  </a:lnTo>
                  <a:lnTo>
                    <a:pt x="2" y="5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1" name="Bulgaria">
              <a:extLst>
                <a:ext uri="{FF2B5EF4-FFF2-40B4-BE49-F238E27FC236}">
                  <a16:creationId xmlns:a16="http://schemas.microsoft.com/office/drawing/2014/main" id="{74F7C5E0-6C3B-4DC4-911C-FE9E333C45A1}"/>
                </a:ext>
              </a:extLst>
            </p:cNvPr>
            <p:cNvSpPr>
              <a:spLocks/>
            </p:cNvSpPr>
            <p:nvPr/>
          </p:nvSpPr>
          <p:spPr bwMode="auto">
            <a:xfrm>
              <a:off x="6406045" y="3299943"/>
              <a:ext cx="137798" cy="84210"/>
            </a:xfrm>
            <a:custGeom>
              <a:avLst/>
              <a:gdLst>
                <a:gd name="T0" fmla="*/ 4 w 72"/>
                <a:gd name="T1" fmla="*/ 0 h 44"/>
                <a:gd name="T2" fmla="*/ 6 w 72"/>
                <a:gd name="T3" fmla="*/ 4 h 44"/>
                <a:gd name="T4" fmla="*/ 6 w 72"/>
                <a:gd name="T5" fmla="*/ 6 h 44"/>
                <a:gd name="T6" fmla="*/ 12 w 72"/>
                <a:gd name="T7" fmla="*/ 4 h 44"/>
                <a:gd name="T8" fmla="*/ 16 w 72"/>
                <a:gd name="T9" fmla="*/ 6 h 44"/>
                <a:gd name="T10" fmla="*/ 24 w 72"/>
                <a:gd name="T11" fmla="*/ 6 h 44"/>
                <a:gd name="T12" fmla="*/ 28 w 72"/>
                <a:gd name="T13" fmla="*/ 6 h 44"/>
                <a:gd name="T14" fmla="*/ 32 w 72"/>
                <a:gd name="T15" fmla="*/ 6 h 44"/>
                <a:gd name="T16" fmla="*/ 38 w 72"/>
                <a:gd name="T17" fmla="*/ 6 h 44"/>
                <a:gd name="T18" fmla="*/ 42 w 72"/>
                <a:gd name="T19" fmla="*/ 4 h 44"/>
                <a:gd name="T20" fmla="*/ 54 w 72"/>
                <a:gd name="T21" fmla="*/ 0 h 44"/>
                <a:gd name="T22" fmla="*/ 60 w 72"/>
                <a:gd name="T23" fmla="*/ 2 h 44"/>
                <a:gd name="T24" fmla="*/ 64 w 72"/>
                <a:gd name="T25" fmla="*/ 2 h 44"/>
                <a:gd name="T26" fmla="*/ 68 w 72"/>
                <a:gd name="T27" fmla="*/ 4 h 44"/>
                <a:gd name="T28" fmla="*/ 72 w 72"/>
                <a:gd name="T29" fmla="*/ 6 h 44"/>
                <a:gd name="T30" fmla="*/ 68 w 72"/>
                <a:gd name="T31" fmla="*/ 12 h 44"/>
                <a:gd name="T32" fmla="*/ 64 w 72"/>
                <a:gd name="T33" fmla="*/ 14 h 44"/>
                <a:gd name="T34" fmla="*/ 64 w 72"/>
                <a:gd name="T35" fmla="*/ 22 h 44"/>
                <a:gd name="T36" fmla="*/ 60 w 72"/>
                <a:gd name="T37" fmla="*/ 26 h 44"/>
                <a:gd name="T38" fmla="*/ 64 w 72"/>
                <a:gd name="T39" fmla="*/ 30 h 44"/>
                <a:gd name="T40" fmla="*/ 66 w 72"/>
                <a:gd name="T41" fmla="*/ 32 h 44"/>
                <a:gd name="T42" fmla="*/ 62 w 72"/>
                <a:gd name="T43" fmla="*/ 34 h 44"/>
                <a:gd name="T44" fmla="*/ 56 w 72"/>
                <a:gd name="T45" fmla="*/ 32 h 44"/>
                <a:gd name="T46" fmla="*/ 52 w 72"/>
                <a:gd name="T47" fmla="*/ 32 h 44"/>
                <a:gd name="T48" fmla="*/ 50 w 72"/>
                <a:gd name="T49" fmla="*/ 36 h 44"/>
                <a:gd name="T50" fmla="*/ 46 w 72"/>
                <a:gd name="T51" fmla="*/ 38 h 44"/>
                <a:gd name="T52" fmla="*/ 46 w 72"/>
                <a:gd name="T53" fmla="*/ 42 h 44"/>
                <a:gd name="T54" fmla="*/ 40 w 72"/>
                <a:gd name="T55" fmla="*/ 44 h 44"/>
                <a:gd name="T56" fmla="*/ 34 w 72"/>
                <a:gd name="T57" fmla="*/ 44 h 44"/>
                <a:gd name="T58" fmla="*/ 30 w 72"/>
                <a:gd name="T59" fmla="*/ 44 h 44"/>
                <a:gd name="T60" fmla="*/ 28 w 72"/>
                <a:gd name="T61" fmla="*/ 42 h 44"/>
                <a:gd name="T62" fmla="*/ 22 w 72"/>
                <a:gd name="T63" fmla="*/ 42 h 44"/>
                <a:gd name="T64" fmla="*/ 16 w 72"/>
                <a:gd name="T65" fmla="*/ 44 h 44"/>
                <a:gd name="T66" fmla="*/ 12 w 72"/>
                <a:gd name="T67" fmla="*/ 44 h 44"/>
                <a:gd name="T68" fmla="*/ 12 w 72"/>
                <a:gd name="T69" fmla="*/ 42 h 44"/>
                <a:gd name="T70" fmla="*/ 8 w 72"/>
                <a:gd name="T71" fmla="*/ 32 h 44"/>
                <a:gd name="T72" fmla="*/ 2 w 72"/>
                <a:gd name="T73" fmla="*/ 30 h 44"/>
                <a:gd name="T74" fmla="*/ 2 w 72"/>
                <a:gd name="T75" fmla="*/ 24 h 44"/>
                <a:gd name="T76" fmla="*/ 6 w 72"/>
                <a:gd name="T77" fmla="*/ 18 h 44"/>
                <a:gd name="T78" fmla="*/ 4 w 72"/>
                <a:gd name="T79" fmla="*/ 12 h 44"/>
                <a:gd name="T80" fmla="*/ 0 w 72"/>
                <a:gd name="T81" fmla="*/ 4 h 44"/>
                <a:gd name="T82" fmla="*/ 2 w 72"/>
                <a:gd name="T8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44">
                  <a:moveTo>
                    <a:pt x="2" y="0"/>
                  </a:moveTo>
                  <a:lnTo>
                    <a:pt x="4" y="0"/>
                  </a:lnTo>
                  <a:lnTo>
                    <a:pt x="6" y="2"/>
                  </a:lnTo>
                  <a:lnTo>
                    <a:pt x="6" y="4"/>
                  </a:lnTo>
                  <a:lnTo>
                    <a:pt x="4" y="4"/>
                  </a:lnTo>
                  <a:lnTo>
                    <a:pt x="6" y="6"/>
                  </a:lnTo>
                  <a:lnTo>
                    <a:pt x="10" y="4"/>
                  </a:lnTo>
                  <a:lnTo>
                    <a:pt x="12" y="4"/>
                  </a:lnTo>
                  <a:lnTo>
                    <a:pt x="14" y="6"/>
                  </a:lnTo>
                  <a:lnTo>
                    <a:pt x="16" y="6"/>
                  </a:lnTo>
                  <a:lnTo>
                    <a:pt x="20" y="8"/>
                  </a:lnTo>
                  <a:lnTo>
                    <a:pt x="24" y="6"/>
                  </a:lnTo>
                  <a:lnTo>
                    <a:pt x="26" y="6"/>
                  </a:lnTo>
                  <a:lnTo>
                    <a:pt x="28" y="6"/>
                  </a:lnTo>
                  <a:lnTo>
                    <a:pt x="30" y="6"/>
                  </a:lnTo>
                  <a:lnTo>
                    <a:pt x="32" y="6"/>
                  </a:lnTo>
                  <a:lnTo>
                    <a:pt x="36" y="8"/>
                  </a:lnTo>
                  <a:lnTo>
                    <a:pt x="38" y="6"/>
                  </a:lnTo>
                  <a:lnTo>
                    <a:pt x="42" y="4"/>
                  </a:lnTo>
                  <a:lnTo>
                    <a:pt x="42" y="4"/>
                  </a:lnTo>
                  <a:lnTo>
                    <a:pt x="50" y="0"/>
                  </a:lnTo>
                  <a:lnTo>
                    <a:pt x="54" y="0"/>
                  </a:lnTo>
                  <a:lnTo>
                    <a:pt x="56" y="0"/>
                  </a:lnTo>
                  <a:lnTo>
                    <a:pt x="60" y="2"/>
                  </a:lnTo>
                  <a:lnTo>
                    <a:pt x="62" y="4"/>
                  </a:lnTo>
                  <a:lnTo>
                    <a:pt x="64" y="2"/>
                  </a:lnTo>
                  <a:lnTo>
                    <a:pt x="68" y="4"/>
                  </a:lnTo>
                  <a:lnTo>
                    <a:pt x="68" y="4"/>
                  </a:lnTo>
                  <a:lnTo>
                    <a:pt x="72" y="4"/>
                  </a:lnTo>
                  <a:lnTo>
                    <a:pt x="72" y="6"/>
                  </a:lnTo>
                  <a:lnTo>
                    <a:pt x="70" y="10"/>
                  </a:lnTo>
                  <a:lnTo>
                    <a:pt x="68" y="12"/>
                  </a:lnTo>
                  <a:lnTo>
                    <a:pt x="68" y="12"/>
                  </a:lnTo>
                  <a:lnTo>
                    <a:pt x="64" y="14"/>
                  </a:lnTo>
                  <a:lnTo>
                    <a:pt x="64" y="20"/>
                  </a:lnTo>
                  <a:lnTo>
                    <a:pt x="64" y="22"/>
                  </a:lnTo>
                  <a:lnTo>
                    <a:pt x="60" y="26"/>
                  </a:lnTo>
                  <a:lnTo>
                    <a:pt x="60" y="26"/>
                  </a:lnTo>
                  <a:lnTo>
                    <a:pt x="62" y="26"/>
                  </a:lnTo>
                  <a:lnTo>
                    <a:pt x="64" y="30"/>
                  </a:lnTo>
                  <a:lnTo>
                    <a:pt x="66" y="32"/>
                  </a:lnTo>
                  <a:lnTo>
                    <a:pt x="66" y="32"/>
                  </a:lnTo>
                  <a:lnTo>
                    <a:pt x="64" y="32"/>
                  </a:lnTo>
                  <a:lnTo>
                    <a:pt x="62" y="34"/>
                  </a:lnTo>
                  <a:lnTo>
                    <a:pt x="58" y="32"/>
                  </a:lnTo>
                  <a:lnTo>
                    <a:pt x="56" y="32"/>
                  </a:lnTo>
                  <a:lnTo>
                    <a:pt x="54" y="32"/>
                  </a:lnTo>
                  <a:lnTo>
                    <a:pt x="52" y="32"/>
                  </a:lnTo>
                  <a:lnTo>
                    <a:pt x="50" y="34"/>
                  </a:lnTo>
                  <a:lnTo>
                    <a:pt x="50" y="36"/>
                  </a:lnTo>
                  <a:lnTo>
                    <a:pt x="48" y="36"/>
                  </a:lnTo>
                  <a:lnTo>
                    <a:pt x="46" y="38"/>
                  </a:lnTo>
                  <a:lnTo>
                    <a:pt x="46" y="40"/>
                  </a:lnTo>
                  <a:lnTo>
                    <a:pt x="46" y="42"/>
                  </a:lnTo>
                  <a:lnTo>
                    <a:pt x="44" y="44"/>
                  </a:lnTo>
                  <a:lnTo>
                    <a:pt x="40" y="44"/>
                  </a:lnTo>
                  <a:lnTo>
                    <a:pt x="38" y="44"/>
                  </a:lnTo>
                  <a:lnTo>
                    <a:pt x="34" y="44"/>
                  </a:lnTo>
                  <a:lnTo>
                    <a:pt x="32" y="44"/>
                  </a:lnTo>
                  <a:lnTo>
                    <a:pt x="30" y="44"/>
                  </a:lnTo>
                  <a:lnTo>
                    <a:pt x="28" y="44"/>
                  </a:lnTo>
                  <a:lnTo>
                    <a:pt x="28" y="42"/>
                  </a:lnTo>
                  <a:lnTo>
                    <a:pt x="26" y="42"/>
                  </a:lnTo>
                  <a:lnTo>
                    <a:pt x="22" y="42"/>
                  </a:lnTo>
                  <a:lnTo>
                    <a:pt x="20" y="44"/>
                  </a:lnTo>
                  <a:lnTo>
                    <a:pt x="16" y="44"/>
                  </a:lnTo>
                  <a:lnTo>
                    <a:pt x="12" y="44"/>
                  </a:lnTo>
                  <a:lnTo>
                    <a:pt x="12" y="44"/>
                  </a:lnTo>
                  <a:lnTo>
                    <a:pt x="12" y="44"/>
                  </a:lnTo>
                  <a:lnTo>
                    <a:pt x="12" y="42"/>
                  </a:lnTo>
                  <a:lnTo>
                    <a:pt x="10" y="38"/>
                  </a:lnTo>
                  <a:lnTo>
                    <a:pt x="8" y="32"/>
                  </a:lnTo>
                  <a:lnTo>
                    <a:pt x="2" y="30"/>
                  </a:lnTo>
                  <a:lnTo>
                    <a:pt x="2" y="30"/>
                  </a:lnTo>
                  <a:lnTo>
                    <a:pt x="4" y="26"/>
                  </a:lnTo>
                  <a:lnTo>
                    <a:pt x="2" y="24"/>
                  </a:lnTo>
                  <a:lnTo>
                    <a:pt x="2" y="22"/>
                  </a:lnTo>
                  <a:lnTo>
                    <a:pt x="6" y="18"/>
                  </a:lnTo>
                  <a:lnTo>
                    <a:pt x="6" y="16"/>
                  </a:lnTo>
                  <a:lnTo>
                    <a:pt x="4" y="12"/>
                  </a:lnTo>
                  <a:lnTo>
                    <a:pt x="2" y="10"/>
                  </a:lnTo>
                  <a:lnTo>
                    <a:pt x="0" y="4"/>
                  </a:lnTo>
                  <a:lnTo>
                    <a:pt x="2" y="2"/>
                  </a:lnTo>
                  <a:lnTo>
                    <a:pt x="2"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2" name="Botswana">
              <a:extLst>
                <a:ext uri="{FF2B5EF4-FFF2-40B4-BE49-F238E27FC236}">
                  <a16:creationId xmlns:a16="http://schemas.microsoft.com/office/drawing/2014/main" id="{90C652A5-6C13-4379-AF3C-97526F972EBC}"/>
                </a:ext>
              </a:extLst>
            </p:cNvPr>
            <p:cNvSpPr>
              <a:spLocks/>
            </p:cNvSpPr>
            <p:nvPr/>
          </p:nvSpPr>
          <p:spPr bwMode="auto">
            <a:xfrm>
              <a:off x="6375424" y="4850169"/>
              <a:ext cx="218180" cy="218180"/>
            </a:xfrm>
            <a:custGeom>
              <a:avLst/>
              <a:gdLst>
                <a:gd name="T0" fmla="*/ 66 w 114"/>
                <a:gd name="T1" fmla="*/ 2 h 114"/>
                <a:gd name="T2" fmla="*/ 68 w 114"/>
                <a:gd name="T3" fmla="*/ 6 h 114"/>
                <a:gd name="T4" fmla="*/ 70 w 114"/>
                <a:gd name="T5" fmla="*/ 8 h 114"/>
                <a:gd name="T6" fmla="*/ 74 w 114"/>
                <a:gd name="T7" fmla="*/ 12 h 114"/>
                <a:gd name="T8" fmla="*/ 76 w 114"/>
                <a:gd name="T9" fmla="*/ 18 h 114"/>
                <a:gd name="T10" fmla="*/ 78 w 114"/>
                <a:gd name="T11" fmla="*/ 20 h 114"/>
                <a:gd name="T12" fmla="*/ 86 w 114"/>
                <a:gd name="T13" fmla="*/ 28 h 114"/>
                <a:gd name="T14" fmla="*/ 90 w 114"/>
                <a:gd name="T15" fmla="*/ 32 h 114"/>
                <a:gd name="T16" fmla="*/ 92 w 114"/>
                <a:gd name="T17" fmla="*/ 34 h 114"/>
                <a:gd name="T18" fmla="*/ 94 w 114"/>
                <a:gd name="T19" fmla="*/ 40 h 114"/>
                <a:gd name="T20" fmla="*/ 98 w 114"/>
                <a:gd name="T21" fmla="*/ 46 h 114"/>
                <a:gd name="T22" fmla="*/ 102 w 114"/>
                <a:gd name="T23" fmla="*/ 48 h 114"/>
                <a:gd name="T24" fmla="*/ 110 w 114"/>
                <a:gd name="T25" fmla="*/ 50 h 114"/>
                <a:gd name="T26" fmla="*/ 112 w 114"/>
                <a:gd name="T27" fmla="*/ 52 h 114"/>
                <a:gd name="T28" fmla="*/ 112 w 114"/>
                <a:gd name="T29" fmla="*/ 56 h 114"/>
                <a:gd name="T30" fmla="*/ 108 w 114"/>
                <a:gd name="T31" fmla="*/ 58 h 114"/>
                <a:gd name="T32" fmla="*/ 106 w 114"/>
                <a:gd name="T33" fmla="*/ 60 h 114"/>
                <a:gd name="T34" fmla="*/ 100 w 114"/>
                <a:gd name="T35" fmla="*/ 62 h 114"/>
                <a:gd name="T36" fmla="*/ 96 w 114"/>
                <a:gd name="T37" fmla="*/ 64 h 114"/>
                <a:gd name="T38" fmla="*/ 92 w 114"/>
                <a:gd name="T39" fmla="*/ 68 h 114"/>
                <a:gd name="T40" fmla="*/ 88 w 114"/>
                <a:gd name="T41" fmla="*/ 70 h 114"/>
                <a:gd name="T42" fmla="*/ 82 w 114"/>
                <a:gd name="T43" fmla="*/ 78 h 114"/>
                <a:gd name="T44" fmla="*/ 82 w 114"/>
                <a:gd name="T45" fmla="*/ 82 h 114"/>
                <a:gd name="T46" fmla="*/ 78 w 114"/>
                <a:gd name="T47" fmla="*/ 84 h 114"/>
                <a:gd name="T48" fmla="*/ 76 w 114"/>
                <a:gd name="T49" fmla="*/ 88 h 114"/>
                <a:gd name="T50" fmla="*/ 70 w 114"/>
                <a:gd name="T51" fmla="*/ 90 h 114"/>
                <a:gd name="T52" fmla="*/ 68 w 114"/>
                <a:gd name="T53" fmla="*/ 96 h 114"/>
                <a:gd name="T54" fmla="*/ 68 w 114"/>
                <a:gd name="T55" fmla="*/ 100 h 114"/>
                <a:gd name="T56" fmla="*/ 62 w 114"/>
                <a:gd name="T57" fmla="*/ 100 h 114"/>
                <a:gd name="T58" fmla="*/ 54 w 114"/>
                <a:gd name="T59" fmla="*/ 102 h 114"/>
                <a:gd name="T60" fmla="*/ 46 w 114"/>
                <a:gd name="T61" fmla="*/ 98 h 114"/>
                <a:gd name="T62" fmla="*/ 40 w 114"/>
                <a:gd name="T63" fmla="*/ 96 h 114"/>
                <a:gd name="T64" fmla="*/ 30 w 114"/>
                <a:gd name="T65" fmla="*/ 104 h 114"/>
                <a:gd name="T66" fmla="*/ 24 w 114"/>
                <a:gd name="T67" fmla="*/ 110 h 114"/>
                <a:gd name="T68" fmla="*/ 16 w 114"/>
                <a:gd name="T69" fmla="*/ 114 h 114"/>
                <a:gd name="T70" fmla="*/ 8 w 114"/>
                <a:gd name="T71" fmla="*/ 114 h 114"/>
                <a:gd name="T72" fmla="*/ 8 w 114"/>
                <a:gd name="T73" fmla="*/ 108 h 114"/>
                <a:gd name="T74" fmla="*/ 2 w 114"/>
                <a:gd name="T75" fmla="*/ 94 h 114"/>
                <a:gd name="T76" fmla="*/ 0 w 114"/>
                <a:gd name="T77" fmla="*/ 92 h 114"/>
                <a:gd name="T78" fmla="*/ 12 w 114"/>
                <a:gd name="T79" fmla="*/ 52 h 114"/>
                <a:gd name="T80" fmla="*/ 34 w 114"/>
                <a:gd name="T81" fmla="*/ 6 h 114"/>
                <a:gd name="T82" fmla="*/ 42 w 114"/>
                <a:gd name="T83" fmla="*/ 4 h 114"/>
                <a:gd name="T84" fmla="*/ 44 w 114"/>
                <a:gd name="T85" fmla="*/ 8 h 114"/>
                <a:gd name="T86" fmla="*/ 44 w 114"/>
                <a:gd name="T87" fmla="*/ 10 h 114"/>
                <a:gd name="T88" fmla="*/ 52 w 114"/>
                <a:gd name="T89" fmla="*/ 2 h 114"/>
                <a:gd name="T90" fmla="*/ 56 w 114"/>
                <a:gd name="T91" fmla="*/ 2 h 114"/>
                <a:gd name="T92" fmla="*/ 66 w 114"/>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114">
                  <a:moveTo>
                    <a:pt x="66" y="0"/>
                  </a:moveTo>
                  <a:lnTo>
                    <a:pt x="66" y="0"/>
                  </a:lnTo>
                  <a:lnTo>
                    <a:pt x="66" y="2"/>
                  </a:lnTo>
                  <a:lnTo>
                    <a:pt x="66" y="2"/>
                  </a:lnTo>
                  <a:lnTo>
                    <a:pt x="66" y="4"/>
                  </a:lnTo>
                  <a:lnTo>
                    <a:pt x="68" y="6"/>
                  </a:lnTo>
                  <a:lnTo>
                    <a:pt x="68" y="6"/>
                  </a:lnTo>
                  <a:lnTo>
                    <a:pt x="70" y="8"/>
                  </a:lnTo>
                  <a:lnTo>
                    <a:pt x="70" y="8"/>
                  </a:lnTo>
                  <a:lnTo>
                    <a:pt x="72" y="10"/>
                  </a:lnTo>
                  <a:lnTo>
                    <a:pt x="72" y="10"/>
                  </a:lnTo>
                  <a:lnTo>
                    <a:pt x="74" y="12"/>
                  </a:lnTo>
                  <a:lnTo>
                    <a:pt x="74" y="14"/>
                  </a:lnTo>
                  <a:lnTo>
                    <a:pt x="76" y="16"/>
                  </a:lnTo>
                  <a:lnTo>
                    <a:pt x="76" y="18"/>
                  </a:lnTo>
                  <a:lnTo>
                    <a:pt x="76" y="18"/>
                  </a:lnTo>
                  <a:lnTo>
                    <a:pt x="78" y="18"/>
                  </a:lnTo>
                  <a:lnTo>
                    <a:pt x="78" y="20"/>
                  </a:lnTo>
                  <a:lnTo>
                    <a:pt x="82" y="26"/>
                  </a:lnTo>
                  <a:lnTo>
                    <a:pt x="84" y="26"/>
                  </a:lnTo>
                  <a:lnTo>
                    <a:pt x="86" y="28"/>
                  </a:lnTo>
                  <a:lnTo>
                    <a:pt x="88" y="30"/>
                  </a:lnTo>
                  <a:lnTo>
                    <a:pt x="90" y="30"/>
                  </a:lnTo>
                  <a:lnTo>
                    <a:pt x="90" y="32"/>
                  </a:lnTo>
                  <a:lnTo>
                    <a:pt x="90" y="32"/>
                  </a:lnTo>
                  <a:lnTo>
                    <a:pt x="90" y="34"/>
                  </a:lnTo>
                  <a:lnTo>
                    <a:pt x="92" y="34"/>
                  </a:lnTo>
                  <a:lnTo>
                    <a:pt x="94" y="36"/>
                  </a:lnTo>
                  <a:lnTo>
                    <a:pt x="94" y="36"/>
                  </a:lnTo>
                  <a:lnTo>
                    <a:pt x="94" y="40"/>
                  </a:lnTo>
                  <a:lnTo>
                    <a:pt x="94" y="42"/>
                  </a:lnTo>
                  <a:lnTo>
                    <a:pt x="94" y="44"/>
                  </a:lnTo>
                  <a:lnTo>
                    <a:pt x="98" y="46"/>
                  </a:lnTo>
                  <a:lnTo>
                    <a:pt x="98" y="48"/>
                  </a:lnTo>
                  <a:lnTo>
                    <a:pt x="100" y="48"/>
                  </a:lnTo>
                  <a:lnTo>
                    <a:pt x="102" y="48"/>
                  </a:lnTo>
                  <a:lnTo>
                    <a:pt x="106" y="48"/>
                  </a:lnTo>
                  <a:lnTo>
                    <a:pt x="108" y="50"/>
                  </a:lnTo>
                  <a:lnTo>
                    <a:pt x="110" y="50"/>
                  </a:lnTo>
                  <a:lnTo>
                    <a:pt x="112" y="50"/>
                  </a:lnTo>
                  <a:lnTo>
                    <a:pt x="112" y="52"/>
                  </a:lnTo>
                  <a:lnTo>
                    <a:pt x="112" y="52"/>
                  </a:lnTo>
                  <a:lnTo>
                    <a:pt x="112" y="54"/>
                  </a:lnTo>
                  <a:lnTo>
                    <a:pt x="114" y="56"/>
                  </a:lnTo>
                  <a:lnTo>
                    <a:pt x="112" y="56"/>
                  </a:lnTo>
                  <a:lnTo>
                    <a:pt x="112" y="56"/>
                  </a:lnTo>
                  <a:lnTo>
                    <a:pt x="110" y="56"/>
                  </a:lnTo>
                  <a:lnTo>
                    <a:pt x="108" y="58"/>
                  </a:lnTo>
                  <a:lnTo>
                    <a:pt x="108" y="58"/>
                  </a:lnTo>
                  <a:lnTo>
                    <a:pt x="108" y="60"/>
                  </a:lnTo>
                  <a:lnTo>
                    <a:pt x="106" y="60"/>
                  </a:lnTo>
                  <a:lnTo>
                    <a:pt x="104" y="62"/>
                  </a:lnTo>
                  <a:lnTo>
                    <a:pt x="102" y="62"/>
                  </a:lnTo>
                  <a:lnTo>
                    <a:pt x="100" y="62"/>
                  </a:lnTo>
                  <a:lnTo>
                    <a:pt x="100" y="62"/>
                  </a:lnTo>
                  <a:lnTo>
                    <a:pt x="98" y="62"/>
                  </a:lnTo>
                  <a:lnTo>
                    <a:pt x="96" y="64"/>
                  </a:lnTo>
                  <a:lnTo>
                    <a:pt x="94" y="66"/>
                  </a:lnTo>
                  <a:lnTo>
                    <a:pt x="92" y="66"/>
                  </a:lnTo>
                  <a:lnTo>
                    <a:pt x="92" y="68"/>
                  </a:lnTo>
                  <a:lnTo>
                    <a:pt x="90" y="68"/>
                  </a:lnTo>
                  <a:lnTo>
                    <a:pt x="90" y="70"/>
                  </a:lnTo>
                  <a:lnTo>
                    <a:pt x="88" y="70"/>
                  </a:lnTo>
                  <a:lnTo>
                    <a:pt x="86" y="70"/>
                  </a:lnTo>
                  <a:lnTo>
                    <a:pt x="82" y="76"/>
                  </a:lnTo>
                  <a:lnTo>
                    <a:pt x="82" y="78"/>
                  </a:lnTo>
                  <a:lnTo>
                    <a:pt x="84" y="80"/>
                  </a:lnTo>
                  <a:lnTo>
                    <a:pt x="84" y="82"/>
                  </a:lnTo>
                  <a:lnTo>
                    <a:pt x="82" y="82"/>
                  </a:lnTo>
                  <a:lnTo>
                    <a:pt x="80" y="82"/>
                  </a:lnTo>
                  <a:lnTo>
                    <a:pt x="80" y="84"/>
                  </a:lnTo>
                  <a:lnTo>
                    <a:pt x="78" y="84"/>
                  </a:lnTo>
                  <a:lnTo>
                    <a:pt x="76" y="86"/>
                  </a:lnTo>
                  <a:lnTo>
                    <a:pt x="76" y="86"/>
                  </a:lnTo>
                  <a:lnTo>
                    <a:pt x="76" y="88"/>
                  </a:lnTo>
                  <a:lnTo>
                    <a:pt x="74" y="88"/>
                  </a:lnTo>
                  <a:lnTo>
                    <a:pt x="72" y="90"/>
                  </a:lnTo>
                  <a:lnTo>
                    <a:pt x="70" y="90"/>
                  </a:lnTo>
                  <a:lnTo>
                    <a:pt x="68" y="92"/>
                  </a:lnTo>
                  <a:lnTo>
                    <a:pt x="68" y="96"/>
                  </a:lnTo>
                  <a:lnTo>
                    <a:pt x="68" y="96"/>
                  </a:lnTo>
                  <a:lnTo>
                    <a:pt x="68" y="98"/>
                  </a:lnTo>
                  <a:lnTo>
                    <a:pt x="66" y="100"/>
                  </a:lnTo>
                  <a:lnTo>
                    <a:pt x="68" y="100"/>
                  </a:lnTo>
                  <a:lnTo>
                    <a:pt x="64" y="102"/>
                  </a:lnTo>
                  <a:lnTo>
                    <a:pt x="62" y="102"/>
                  </a:lnTo>
                  <a:lnTo>
                    <a:pt x="62" y="100"/>
                  </a:lnTo>
                  <a:lnTo>
                    <a:pt x="60" y="102"/>
                  </a:lnTo>
                  <a:lnTo>
                    <a:pt x="58" y="102"/>
                  </a:lnTo>
                  <a:lnTo>
                    <a:pt x="54" y="102"/>
                  </a:lnTo>
                  <a:lnTo>
                    <a:pt x="52" y="100"/>
                  </a:lnTo>
                  <a:lnTo>
                    <a:pt x="50" y="102"/>
                  </a:lnTo>
                  <a:lnTo>
                    <a:pt x="46" y="98"/>
                  </a:lnTo>
                  <a:lnTo>
                    <a:pt x="44" y="98"/>
                  </a:lnTo>
                  <a:lnTo>
                    <a:pt x="44" y="98"/>
                  </a:lnTo>
                  <a:lnTo>
                    <a:pt x="40" y="96"/>
                  </a:lnTo>
                  <a:lnTo>
                    <a:pt x="36" y="98"/>
                  </a:lnTo>
                  <a:lnTo>
                    <a:pt x="34" y="100"/>
                  </a:lnTo>
                  <a:lnTo>
                    <a:pt x="30" y="104"/>
                  </a:lnTo>
                  <a:lnTo>
                    <a:pt x="28" y="106"/>
                  </a:lnTo>
                  <a:lnTo>
                    <a:pt x="24" y="108"/>
                  </a:lnTo>
                  <a:lnTo>
                    <a:pt x="24" y="110"/>
                  </a:lnTo>
                  <a:lnTo>
                    <a:pt x="22" y="112"/>
                  </a:lnTo>
                  <a:lnTo>
                    <a:pt x="18" y="112"/>
                  </a:lnTo>
                  <a:lnTo>
                    <a:pt x="16" y="114"/>
                  </a:lnTo>
                  <a:lnTo>
                    <a:pt x="14" y="114"/>
                  </a:lnTo>
                  <a:lnTo>
                    <a:pt x="12" y="114"/>
                  </a:lnTo>
                  <a:lnTo>
                    <a:pt x="8" y="114"/>
                  </a:lnTo>
                  <a:lnTo>
                    <a:pt x="6" y="114"/>
                  </a:lnTo>
                  <a:lnTo>
                    <a:pt x="6" y="112"/>
                  </a:lnTo>
                  <a:lnTo>
                    <a:pt x="8" y="108"/>
                  </a:lnTo>
                  <a:lnTo>
                    <a:pt x="8" y="104"/>
                  </a:lnTo>
                  <a:lnTo>
                    <a:pt x="4" y="98"/>
                  </a:lnTo>
                  <a:lnTo>
                    <a:pt x="2" y="94"/>
                  </a:lnTo>
                  <a:lnTo>
                    <a:pt x="0" y="92"/>
                  </a:lnTo>
                  <a:lnTo>
                    <a:pt x="0" y="92"/>
                  </a:lnTo>
                  <a:lnTo>
                    <a:pt x="0" y="92"/>
                  </a:lnTo>
                  <a:lnTo>
                    <a:pt x="0" y="92"/>
                  </a:lnTo>
                  <a:lnTo>
                    <a:pt x="0" y="52"/>
                  </a:lnTo>
                  <a:lnTo>
                    <a:pt x="12" y="52"/>
                  </a:lnTo>
                  <a:lnTo>
                    <a:pt x="14" y="8"/>
                  </a:lnTo>
                  <a:lnTo>
                    <a:pt x="24" y="8"/>
                  </a:lnTo>
                  <a:lnTo>
                    <a:pt x="34" y="6"/>
                  </a:lnTo>
                  <a:lnTo>
                    <a:pt x="38" y="4"/>
                  </a:lnTo>
                  <a:lnTo>
                    <a:pt x="40" y="4"/>
                  </a:lnTo>
                  <a:lnTo>
                    <a:pt x="42" y="4"/>
                  </a:lnTo>
                  <a:lnTo>
                    <a:pt x="42" y="4"/>
                  </a:lnTo>
                  <a:lnTo>
                    <a:pt x="42" y="6"/>
                  </a:lnTo>
                  <a:lnTo>
                    <a:pt x="44" y="8"/>
                  </a:lnTo>
                  <a:lnTo>
                    <a:pt x="42" y="8"/>
                  </a:lnTo>
                  <a:lnTo>
                    <a:pt x="42" y="10"/>
                  </a:lnTo>
                  <a:lnTo>
                    <a:pt x="44" y="10"/>
                  </a:lnTo>
                  <a:lnTo>
                    <a:pt x="48" y="8"/>
                  </a:lnTo>
                  <a:lnTo>
                    <a:pt x="50" y="4"/>
                  </a:lnTo>
                  <a:lnTo>
                    <a:pt x="52" y="2"/>
                  </a:lnTo>
                  <a:lnTo>
                    <a:pt x="56" y="2"/>
                  </a:lnTo>
                  <a:lnTo>
                    <a:pt x="56" y="2"/>
                  </a:lnTo>
                  <a:lnTo>
                    <a:pt x="56" y="2"/>
                  </a:lnTo>
                  <a:lnTo>
                    <a:pt x="58" y="2"/>
                  </a:lnTo>
                  <a:lnTo>
                    <a:pt x="62" y="0"/>
                  </a:lnTo>
                  <a:lnTo>
                    <a:pt x="66" y="0"/>
                  </a:lnTo>
                  <a:lnTo>
                    <a:pt x="66" y="0"/>
                  </a:lnTo>
                  <a:lnTo>
                    <a:pt x="66" y="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3" name="Bosnia &amp; Herzegovina">
              <a:extLst>
                <a:ext uri="{FF2B5EF4-FFF2-40B4-BE49-F238E27FC236}">
                  <a16:creationId xmlns:a16="http://schemas.microsoft.com/office/drawing/2014/main" id="{1E0A5A89-AE4E-4705-A0E0-C8EF7A81398F}"/>
                </a:ext>
              </a:extLst>
            </p:cNvPr>
            <p:cNvSpPr>
              <a:spLocks/>
            </p:cNvSpPr>
            <p:nvPr/>
          </p:nvSpPr>
          <p:spPr bwMode="auto">
            <a:xfrm>
              <a:off x="6252937" y="3269321"/>
              <a:ext cx="88038" cy="80382"/>
            </a:xfrm>
            <a:custGeom>
              <a:avLst/>
              <a:gdLst>
                <a:gd name="T0" fmla="*/ 24 w 46"/>
                <a:gd name="T1" fmla="*/ 36 h 42"/>
                <a:gd name="T2" fmla="*/ 6 w 46"/>
                <a:gd name="T3" fmla="*/ 16 h 42"/>
                <a:gd name="T4" fmla="*/ 6 w 46"/>
                <a:gd name="T5" fmla="*/ 14 h 42"/>
                <a:gd name="T6" fmla="*/ 4 w 46"/>
                <a:gd name="T7" fmla="*/ 10 h 42"/>
                <a:gd name="T8" fmla="*/ 0 w 46"/>
                <a:gd name="T9" fmla="*/ 8 h 42"/>
                <a:gd name="T10" fmla="*/ 2 w 46"/>
                <a:gd name="T11" fmla="*/ 6 h 42"/>
                <a:gd name="T12" fmla="*/ 2 w 46"/>
                <a:gd name="T13" fmla="*/ 0 h 42"/>
                <a:gd name="T14" fmla="*/ 6 w 46"/>
                <a:gd name="T15" fmla="*/ 4 h 42"/>
                <a:gd name="T16" fmla="*/ 8 w 46"/>
                <a:gd name="T17" fmla="*/ 2 h 42"/>
                <a:gd name="T18" fmla="*/ 12 w 46"/>
                <a:gd name="T19" fmla="*/ 2 h 42"/>
                <a:gd name="T20" fmla="*/ 16 w 46"/>
                <a:gd name="T21" fmla="*/ 2 h 42"/>
                <a:gd name="T22" fmla="*/ 18 w 46"/>
                <a:gd name="T23" fmla="*/ 2 h 42"/>
                <a:gd name="T24" fmla="*/ 20 w 46"/>
                <a:gd name="T25" fmla="*/ 2 h 42"/>
                <a:gd name="T26" fmla="*/ 26 w 46"/>
                <a:gd name="T27" fmla="*/ 2 h 42"/>
                <a:gd name="T28" fmla="*/ 30 w 46"/>
                <a:gd name="T29" fmla="*/ 4 h 42"/>
                <a:gd name="T30" fmla="*/ 34 w 46"/>
                <a:gd name="T31" fmla="*/ 4 h 42"/>
                <a:gd name="T32" fmla="*/ 38 w 46"/>
                <a:gd name="T33" fmla="*/ 6 h 42"/>
                <a:gd name="T34" fmla="*/ 42 w 46"/>
                <a:gd name="T35" fmla="*/ 6 h 42"/>
                <a:gd name="T36" fmla="*/ 42 w 46"/>
                <a:gd name="T37" fmla="*/ 10 h 42"/>
                <a:gd name="T38" fmla="*/ 40 w 46"/>
                <a:gd name="T39" fmla="*/ 14 h 42"/>
                <a:gd name="T40" fmla="*/ 46 w 46"/>
                <a:gd name="T41" fmla="*/ 18 h 42"/>
                <a:gd name="T42" fmla="*/ 46 w 46"/>
                <a:gd name="T43" fmla="*/ 20 h 42"/>
                <a:gd name="T44" fmla="*/ 42 w 46"/>
                <a:gd name="T45" fmla="*/ 20 h 42"/>
                <a:gd name="T46" fmla="*/ 46 w 46"/>
                <a:gd name="T47" fmla="*/ 26 h 42"/>
                <a:gd name="T48" fmla="*/ 42 w 46"/>
                <a:gd name="T49" fmla="*/ 28 h 42"/>
                <a:gd name="T50" fmla="*/ 38 w 46"/>
                <a:gd name="T51" fmla="*/ 26 h 42"/>
                <a:gd name="T52" fmla="*/ 40 w 46"/>
                <a:gd name="T53" fmla="*/ 30 h 42"/>
                <a:gd name="T54" fmla="*/ 40 w 46"/>
                <a:gd name="T55" fmla="*/ 32 h 42"/>
                <a:gd name="T56" fmla="*/ 36 w 46"/>
                <a:gd name="T57" fmla="*/ 34 h 42"/>
                <a:gd name="T58" fmla="*/ 36 w 46"/>
                <a:gd name="T59" fmla="*/ 42 h 42"/>
                <a:gd name="T60" fmla="*/ 32 w 46"/>
                <a:gd name="T61" fmla="*/ 38 h 42"/>
                <a:gd name="T62" fmla="*/ 26 w 46"/>
                <a:gd name="T63" fmla="*/ 38 h 42"/>
                <a:gd name="T64" fmla="*/ 24 w 46"/>
                <a:gd name="T65"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2">
                  <a:moveTo>
                    <a:pt x="24" y="38"/>
                  </a:moveTo>
                  <a:lnTo>
                    <a:pt x="24" y="36"/>
                  </a:lnTo>
                  <a:lnTo>
                    <a:pt x="16" y="26"/>
                  </a:lnTo>
                  <a:lnTo>
                    <a:pt x="6" y="16"/>
                  </a:lnTo>
                  <a:lnTo>
                    <a:pt x="6" y="16"/>
                  </a:lnTo>
                  <a:lnTo>
                    <a:pt x="6" y="14"/>
                  </a:lnTo>
                  <a:lnTo>
                    <a:pt x="6" y="12"/>
                  </a:lnTo>
                  <a:lnTo>
                    <a:pt x="4" y="10"/>
                  </a:lnTo>
                  <a:lnTo>
                    <a:pt x="2" y="8"/>
                  </a:lnTo>
                  <a:lnTo>
                    <a:pt x="0" y="8"/>
                  </a:lnTo>
                  <a:lnTo>
                    <a:pt x="0" y="6"/>
                  </a:lnTo>
                  <a:lnTo>
                    <a:pt x="2" y="6"/>
                  </a:lnTo>
                  <a:lnTo>
                    <a:pt x="2" y="2"/>
                  </a:lnTo>
                  <a:lnTo>
                    <a:pt x="2" y="0"/>
                  </a:lnTo>
                  <a:lnTo>
                    <a:pt x="6" y="2"/>
                  </a:lnTo>
                  <a:lnTo>
                    <a:pt x="6" y="4"/>
                  </a:lnTo>
                  <a:lnTo>
                    <a:pt x="8" y="4"/>
                  </a:lnTo>
                  <a:lnTo>
                    <a:pt x="8" y="2"/>
                  </a:lnTo>
                  <a:lnTo>
                    <a:pt x="10" y="2"/>
                  </a:lnTo>
                  <a:lnTo>
                    <a:pt x="12" y="2"/>
                  </a:lnTo>
                  <a:lnTo>
                    <a:pt x="14" y="0"/>
                  </a:lnTo>
                  <a:lnTo>
                    <a:pt x="16" y="2"/>
                  </a:lnTo>
                  <a:lnTo>
                    <a:pt x="16" y="0"/>
                  </a:lnTo>
                  <a:lnTo>
                    <a:pt x="18" y="2"/>
                  </a:lnTo>
                  <a:lnTo>
                    <a:pt x="18" y="4"/>
                  </a:lnTo>
                  <a:lnTo>
                    <a:pt x="20" y="2"/>
                  </a:lnTo>
                  <a:lnTo>
                    <a:pt x="24" y="4"/>
                  </a:lnTo>
                  <a:lnTo>
                    <a:pt x="26" y="2"/>
                  </a:lnTo>
                  <a:lnTo>
                    <a:pt x="26" y="4"/>
                  </a:lnTo>
                  <a:lnTo>
                    <a:pt x="30" y="4"/>
                  </a:lnTo>
                  <a:lnTo>
                    <a:pt x="32" y="4"/>
                  </a:lnTo>
                  <a:lnTo>
                    <a:pt x="34" y="4"/>
                  </a:lnTo>
                  <a:lnTo>
                    <a:pt x="36" y="6"/>
                  </a:lnTo>
                  <a:lnTo>
                    <a:pt x="38" y="6"/>
                  </a:lnTo>
                  <a:lnTo>
                    <a:pt x="40" y="6"/>
                  </a:lnTo>
                  <a:lnTo>
                    <a:pt x="42" y="6"/>
                  </a:lnTo>
                  <a:lnTo>
                    <a:pt x="42" y="6"/>
                  </a:lnTo>
                  <a:lnTo>
                    <a:pt x="42" y="10"/>
                  </a:lnTo>
                  <a:lnTo>
                    <a:pt x="40" y="14"/>
                  </a:lnTo>
                  <a:lnTo>
                    <a:pt x="40" y="14"/>
                  </a:lnTo>
                  <a:lnTo>
                    <a:pt x="44" y="18"/>
                  </a:lnTo>
                  <a:lnTo>
                    <a:pt x="46" y="18"/>
                  </a:lnTo>
                  <a:lnTo>
                    <a:pt x="46" y="20"/>
                  </a:lnTo>
                  <a:lnTo>
                    <a:pt x="46" y="20"/>
                  </a:lnTo>
                  <a:lnTo>
                    <a:pt x="44" y="20"/>
                  </a:lnTo>
                  <a:lnTo>
                    <a:pt x="42" y="20"/>
                  </a:lnTo>
                  <a:lnTo>
                    <a:pt x="42" y="24"/>
                  </a:lnTo>
                  <a:lnTo>
                    <a:pt x="46" y="26"/>
                  </a:lnTo>
                  <a:lnTo>
                    <a:pt x="44" y="28"/>
                  </a:lnTo>
                  <a:lnTo>
                    <a:pt x="42" y="28"/>
                  </a:lnTo>
                  <a:lnTo>
                    <a:pt x="40" y="26"/>
                  </a:lnTo>
                  <a:lnTo>
                    <a:pt x="38" y="26"/>
                  </a:lnTo>
                  <a:lnTo>
                    <a:pt x="38" y="28"/>
                  </a:lnTo>
                  <a:lnTo>
                    <a:pt x="40" y="30"/>
                  </a:lnTo>
                  <a:lnTo>
                    <a:pt x="42" y="32"/>
                  </a:lnTo>
                  <a:lnTo>
                    <a:pt x="40" y="32"/>
                  </a:lnTo>
                  <a:lnTo>
                    <a:pt x="38" y="32"/>
                  </a:lnTo>
                  <a:lnTo>
                    <a:pt x="36" y="34"/>
                  </a:lnTo>
                  <a:lnTo>
                    <a:pt x="36" y="38"/>
                  </a:lnTo>
                  <a:lnTo>
                    <a:pt x="36" y="42"/>
                  </a:lnTo>
                  <a:lnTo>
                    <a:pt x="34" y="42"/>
                  </a:lnTo>
                  <a:lnTo>
                    <a:pt x="32" y="38"/>
                  </a:lnTo>
                  <a:lnTo>
                    <a:pt x="30" y="38"/>
                  </a:lnTo>
                  <a:lnTo>
                    <a:pt x="26" y="38"/>
                  </a:lnTo>
                  <a:lnTo>
                    <a:pt x="24" y="38"/>
                  </a:lnTo>
                  <a:lnTo>
                    <a:pt x="24" y="3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4" name="Benin">
              <a:extLst>
                <a:ext uri="{FF2B5EF4-FFF2-40B4-BE49-F238E27FC236}">
                  <a16:creationId xmlns:a16="http://schemas.microsoft.com/office/drawing/2014/main" id="{6771DAFC-B361-4225-92F7-1A1003DD96D3}"/>
                </a:ext>
              </a:extLst>
            </p:cNvPr>
            <p:cNvSpPr>
              <a:spLocks/>
            </p:cNvSpPr>
            <p:nvPr/>
          </p:nvSpPr>
          <p:spPr bwMode="auto">
            <a:xfrm>
              <a:off x="5942891" y="4119075"/>
              <a:ext cx="72727" cy="156937"/>
            </a:xfrm>
            <a:custGeom>
              <a:avLst/>
              <a:gdLst>
                <a:gd name="T0" fmla="*/ 18 w 38"/>
                <a:gd name="T1" fmla="*/ 8 h 82"/>
                <a:gd name="T2" fmla="*/ 12 w 38"/>
                <a:gd name="T3" fmla="*/ 10 h 82"/>
                <a:gd name="T4" fmla="*/ 8 w 38"/>
                <a:gd name="T5" fmla="*/ 12 h 82"/>
                <a:gd name="T6" fmla="*/ 6 w 38"/>
                <a:gd name="T7" fmla="*/ 16 h 82"/>
                <a:gd name="T8" fmla="*/ 4 w 38"/>
                <a:gd name="T9" fmla="*/ 20 h 82"/>
                <a:gd name="T10" fmla="*/ 0 w 38"/>
                <a:gd name="T11" fmla="*/ 22 h 82"/>
                <a:gd name="T12" fmla="*/ 4 w 38"/>
                <a:gd name="T13" fmla="*/ 28 h 82"/>
                <a:gd name="T14" fmla="*/ 6 w 38"/>
                <a:gd name="T15" fmla="*/ 30 h 82"/>
                <a:gd name="T16" fmla="*/ 10 w 38"/>
                <a:gd name="T17" fmla="*/ 42 h 82"/>
                <a:gd name="T18" fmla="*/ 10 w 38"/>
                <a:gd name="T19" fmla="*/ 48 h 82"/>
                <a:gd name="T20" fmla="*/ 10 w 38"/>
                <a:gd name="T21" fmla="*/ 52 h 82"/>
                <a:gd name="T22" fmla="*/ 8 w 38"/>
                <a:gd name="T23" fmla="*/ 70 h 82"/>
                <a:gd name="T24" fmla="*/ 10 w 38"/>
                <a:gd name="T25" fmla="*/ 76 h 82"/>
                <a:gd name="T26" fmla="*/ 10 w 38"/>
                <a:gd name="T27" fmla="*/ 82 h 82"/>
                <a:gd name="T28" fmla="*/ 24 w 38"/>
                <a:gd name="T29" fmla="*/ 78 h 82"/>
                <a:gd name="T30" fmla="*/ 24 w 38"/>
                <a:gd name="T31" fmla="*/ 76 h 82"/>
                <a:gd name="T32" fmla="*/ 24 w 38"/>
                <a:gd name="T33" fmla="*/ 68 h 82"/>
                <a:gd name="T34" fmla="*/ 24 w 38"/>
                <a:gd name="T35" fmla="*/ 62 h 82"/>
                <a:gd name="T36" fmla="*/ 24 w 38"/>
                <a:gd name="T37" fmla="*/ 58 h 82"/>
                <a:gd name="T38" fmla="*/ 24 w 38"/>
                <a:gd name="T39" fmla="*/ 56 h 82"/>
                <a:gd name="T40" fmla="*/ 24 w 38"/>
                <a:gd name="T41" fmla="*/ 54 h 82"/>
                <a:gd name="T42" fmla="*/ 24 w 38"/>
                <a:gd name="T43" fmla="*/ 48 h 82"/>
                <a:gd name="T44" fmla="*/ 24 w 38"/>
                <a:gd name="T45" fmla="*/ 44 h 82"/>
                <a:gd name="T46" fmla="*/ 28 w 38"/>
                <a:gd name="T47" fmla="*/ 44 h 82"/>
                <a:gd name="T48" fmla="*/ 30 w 38"/>
                <a:gd name="T49" fmla="*/ 40 h 82"/>
                <a:gd name="T50" fmla="*/ 32 w 38"/>
                <a:gd name="T51" fmla="*/ 36 h 82"/>
                <a:gd name="T52" fmla="*/ 36 w 38"/>
                <a:gd name="T53" fmla="*/ 34 h 82"/>
                <a:gd name="T54" fmla="*/ 34 w 38"/>
                <a:gd name="T55" fmla="*/ 30 h 82"/>
                <a:gd name="T56" fmla="*/ 36 w 38"/>
                <a:gd name="T57" fmla="*/ 28 h 82"/>
                <a:gd name="T58" fmla="*/ 38 w 38"/>
                <a:gd name="T59" fmla="*/ 26 h 82"/>
                <a:gd name="T60" fmla="*/ 38 w 38"/>
                <a:gd name="T61" fmla="*/ 18 h 82"/>
                <a:gd name="T62" fmla="*/ 32 w 38"/>
                <a:gd name="T63" fmla="*/ 14 h 82"/>
                <a:gd name="T64" fmla="*/ 34 w 38"/>
                <a:gd name="T65" fmla="*/ 12 h 82"/>
                <a:gd name="T66" fmla="*/ 28 w 38"/>
                <a:gd name="T67" fmla="*/ 8 h 82"/>
                <a:gd name="T68" fmla="*/ 22 w 38"/>
                <a:gd name="T69" fmla="*/ 0 h 82"/>
                <a:gd name="T70" fmla="*/ 22 w 38"/>
                <a:gd name="T71" fmla="*/ 4 h 82"/>
                <a:gd name="T72" fmla="*/ 18 w 38"/>
                <a:gd name="T73"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82">
                  <a:moveTo>
                    <a:pt x="18" y="6"/>
                  </a:moveTo>
                  <a:lnTo>
                    <a:pt x="18" y="8"/>
                  </a:lnTo>
                  <a:lnTo>
                    <a:pt x="16" y="10"/>
                  </a:lnTo>
                  <a:lnTo>
                    <a:pt x="12" y="10"/>
                  </a:lnTo>
                  <a:lnTo>
                    <a:pt x="10" y="14"/>
                  </a:lnTo>
                  <a:lnTo>
                    <a:pt x="8" y="12"/>
                  </a:lnTo>
                  <a:lnTo>
                    <a:pt x="6" y="14"/>
                  </a:lnTo>
                  <a:lnTo>
                    <a:pt x="6" y="16"/>
                  </a:lnTo>
                  <a:lnTo>
                    <a:pt x="4" y="18"/>
                  </a:lnTo>
                  <a:lnTo>
                    <a:pt x="4" y="20"/>
                  </a:lnTo>
                  <a:lnTo>
                    <a:pt x="0" y="20"/>
                  </a:lnTo>
                  <a:lnTo>
                    <a:pt x="0" y="22"/>
                  </a:lnTo>
                  <a:lnTo>
                    <a:pt x="0" y="28"/>
                  </a:lnTo>
                  <a:lnTo>
                    <a:pt x="4" y="28"/>
                  </a:lnTo>
                  <a:lnTo>
                    <a:pt x="4" y="30"/>
                  </a:lnTo>
                  <a:lnTo>
                    <a:pt x="6" y="30"/>
                  </a:lnTo>
                  <a:lnTo>
                    <a:pt x="8" y="38"/>
                  </a:lnTo>
                  <a:lnTo>
                    <a:pt x="10" y="42"/>
                  </a:lnTo>
                  <a:lnTo>
                    <a:pt x="10" y="46"/>
                  </a:lnTo>
                  <a:lnTo>
                    <a:pt x="10" y="48"/>
                  </a:lnTo>
                  <a:lnTo>
                    <a:pt x="10" y="50"/>
                  </a:lnTo>
                  <a:lnTo>
                    <a:pt x="10" y="52"/>
                  </a:lnTo>
                  <a:lnTo>
                    <a:pt x="10" y="54"/>
                  </a:lnTo>
                  <a:lnTo>
                    <a:pt x="8" y="70"/>
                  </a:lnTo>
                  <a:lnTo>
                    <a:pt x="10" y="72"/>
                  </a:lnTo>
                  <a:lnTo>
                    <a:pt x="10" y="76"/>
                  </a:lnTo>
                  <a:lnTo>
                    <a:pt x="12" y="78"/>
                  </a:lnTo>
                  <a:lnTo>
                    <a:pt x="10" y="82"/>
                  </a:lnTo>
                  <a:lnTo>
                    <a:pt x="16" y="82"/>
                  </a:lnTo>
                  <a:lnTo>
                    <a:pt x="24" y="78"/>
                  </a:lnTo>
                  <a:lnTo>
                    <a:pt x="24" y="78"/>
                  </a:lnTo>
                  <a:lnTo>
                    <a:pt x="24" y="76"/>
                  </a:lnTo>
                  <a:lnTo>
                    <a:pt x="24" y="70"/>
                  </a:lnTo>
                  <a:lnTo>
                    <a:pt x="24" y="68"/>
                  </a:lnTo>
                  <a:lnTo>
                    <a:pt x="24" y="66"/>
                  </a:lnTo>
                  <a:lnTo>
                    <a:pt x="24" y="62"/>
                  </a:lnTo>
                  <a:lnTo>
                    <a:pt x="24" y="60"/>
                  </a:lnTo>
                  <a:lnTo>
                    <a:pt x="24" y="58"/>
                  </a:lnTo>
                  <a:lnTo>
                    <a:pt x="24" y="56"/>
                  </a:lnTo>
                  <a:lnTo>
                    <a:pt x="24" y="56"/>
                  </a:lnTo>
                  <a:lnTo>
                    <a:pt x="24" y="54"/>
                  </a:lnTo>
                  <a:lnTo>
                    <a:pt x="24" y="54"/>
                  </a:lnTo>
                  <a:lnTo>
                    <a:pt x="24" y="50"/>
                  </a:lnTo>
                  <a:lnTo>
                    <a:pt x="24" y="48"/>
                  </a:lnTo>
                  <a:lnTo>
                    <a:pt x="24" y="46"/>
                  </a:lnTo>
                  <a:lnTo>
                    <a:pt x="24" y="44"/>
                  </a:lnTo>
                  <a:lnTo>
                    <a:pt x="26" y="44"/>
                  </a:lnTo>
                  <a:lnTo>
                    <a:pt x="28" y="44"/>
                  </a:lnTo>
                  <a:lnTo>
                    <a:pt x="30" y="42"/>
                  </a:lnTo>
                  <a:lnTo>
                    <a:pt x="30" y="40"/>
                  </a:lnTo>
                  <a:lnTo>
                    <a:pt x="32" y="38"/>
                  </a:lnTo>
                  <a:lnTo>
                    <a:pt x="32" y="36"/>
                  </a:lnTo>
                  <a:lnTo>
                    <a:pt x="34" y="34"/>
                  </a:lnTo>
                  <a:lnTo>
                    <a:pt x="36" y="34"/>
                  </a:lnTo>
                  <a:lnTo>
                    <a:pt x="36" y="34"/>
                  </a:lnTo>
                  <a:lnTo>
                    <a:pt x="34" y="30"/>
                  </a:lnTo>
                  <a:lnTo>
                    <a:pt x="34" y="30"/>
                  </a:lnTo>
                  <a:lnTo>
                    <a:pt x="36" y="28"/>
                  </a:lnTo>
                  <a:lnTo>
                    <a:pt x="38" y="28"/>
                  </a:lnTo>
                  <a:lnTo>
                    <a:pt x="38" y="26"/>
                  </a:lnTo>
                  <a:lnTo>
                    <a:pt x="38" y="22"/>
                  </a:lnTo>
                  <a:lnTo>
                    <a:pt x="38" y="18"/>
                  </a:lnTo>
                  <a:lnTo>
                    <a:pt x="34" y="16"/>
                  </a:lnTo>
                  <a:lnTo>
                    <a:pt x="32" y="14"/>
                  </a:lnTo>
                  <a:lnTo>
                    <a:pt x="34" y="12"/>
                  </a:lnTo>
                  <a:lnTo>
                    <a:pt x="34" y="12"/>
                  </a:lnTo>
                  <a:lnTo>
                    <a:pt x="32" y="8"/>
                  </a:lnTo>
                  <a:lnTo>
                    <a:pt x="28" y="8"/>
                  </a:lnTo>
                  <a:lnTo>
                    <a:pt x="26" y="4"/>
                  </a:lnTo>
                  <a:lnTo>
                    <a:pt x="22" y="0"/>
                  </a:lnTo>
                  <a:lnTo>
                    <a:pt x="20" y="4"/>
                  </a:lnTo>
                  <a:lnTo>
                    <a:pt x="22" y="4"/>
                  </a:lnTo>
                  <a:lnTo>
                    <a:pt x="18" y="6"/>
                  </a:lnTo>
                  <a:lnTo>
                    <a:pt x="18" y="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5" name="Belgium">
              <a:extLst>
                <a:ext uri="{FF2B5EF4-FFF2-40B4-BE49-F238E27FC236}">
                  <a16:creationId xmlns:a16="http://schemas.microsoft.com/office/drawing/2014/main" id="{882D06DC-EFB9-497C-A404-47E099FA4ECD}"/>
                </a:ext>
              </a:extLst>
            </p:cNvPr>
            <p:cNvSpPr>
              <a:spLocks/>
            </p:cNvSpPr>
            <p:nvPr/>
          </p:nvSpPr>
          <p:spPr bwMode="auto">
            <a:xfrm>
              <a:off x="5969685" y="3089418"/>
              <a:ext cx="68899" cy="53588"/>
            </a:xfrm>
            <a:custGeom>
              <a:avLst/>
              <a:gdLst>
                <a:gd name="T0" fmla="*/ 34 w 36"/>
                <a:gd name="T1" fmla="*/ 20 h 28"/>
                <a:gd name="T2" fmla="*/ 36 w 36"/>
                <a:gd name="T3" fmla="*/ 16 h 28"/>
                <a:gd name="T4" fmla="*/ 34 w 36"/>
                <a:gd name="T5" fmla="*/ 14 h 28"/>
                <a:gd name="T6" fmla="*/ 34 w 36"/>
                <a:gd name="T7" fmla="*/ 12 h 28"/>
                <a:gd name="T8" fmla="*/ 32 w 36"/>
                <a:gd name="T9" fmla="*/ 8 h 28"/>
                <a:gd name="T10" fmla="*/ 32 w 36"/>
                <a:gd name="T11" fmla="*/ 6 h 28"/>
                <a:gd name="T12" fmla="*/ 30 w 36"/>
                <a:gd name="T13" fmla="*/ 6 h 28"/>
                <a:gd name="T14" fmla="*/ 30 w 36"/>
                <a:gd name="T15" fmla="*/ 4 h 28"/>
                <a:gd name="T16" fmla="*/ 30 w 36"/>
                <a:gd name="T17" fmla="*/ 2 h 28"/>
                <a:gd name="T18" fmla="*/ 26 w 36"/>
                <a:gd name="T19" fmla="*/ 2 h 28"/>
                <a:gd name="T20" fmla="*/ 24 w 36"/>
                <a:gd name="T21" fmla="*/ 0 h 28"/>
                <a:gd name="T22" fmla="*/ 24 w 36"/>
                <a:gd name="T23" fmla="*/ 0 h 28"/>
                <a:gd name="T24" fmla="*/ 22 w 36"/>
                <a:gd name="T25" fmla="*/ 0 h 28"/>
                <a:gd name="T26" fmla="*/ 18 w 36"/>
                <a:gd name="T27" fmla="*/ 0 h 28"/>
                <a:gd name="T28" fmla="*/ 16 w 36"/>
                <a:gd name="T29" fmla="*/ 0 h 28"/>
                <a:gd name="T30" fmla="*/ 14 w 36"/>
                <a:gd name="T31" fmla="*/ 2 h 28"/>
                <a:gd name="T32" fmla="*/ 14 w 36"/>
                <a:gd name="T33" fmla="*/ 2 h 28"/>
                <a:gd name="T34" fmla="*/ 12 w 36"/>
                <a:gd name="T35" fmla="*/ 2 h 28"/>
                <a:gd name="T36" fmla="*/ 10 w 36"/>
                <a:gd name="T37" fmla="*/ 4 h 28"/>
                <a:gd name="T38" fmla="*/ 10 w 36"/>
                <a:gd name="T39" fmla="*/ 2 h 28"/>
                <a:gd name="T40" fmla="*/ 8 w 36"/>
                <a:gd name="T41" fmla="*/ 2 h 28"/>
                <a:gd name="T42" fmla="*/ 6 w 36"/>
                <a:gd name="T43" fmla="*/ 0 h 28"/>
                <a:gd name="T44" fmla="*/ 4 w 36"/>
                <a:gd name="T45" fmla="*/ 0 h 28"/>
                <a:gd name="T46" fmla="*/ 2 w 36"/>
                <a:gd name="T47" fmla="*/ 2 h 28"/>
                <a:gd name="T48" fmla="*/ 0 w 36"/>
                <a:gd name="T49" fmla="*/ 4 h 28"/>
                <a:gd name="T50" fmla="*/ 2 w 36"/>
                <a:gd name="T51" fmla="*/ 6 h 28"/>
                <a:gd name="T52" fmla="*/ 4 w 36"/>
                <a:gd name="T53" fmla="*/ 10 h 28"/>
                <a:gd name="T54" fmla="*/ 6 w 36"/>
                <a:gd name="T55" fmla="*/ 12 h 28"/>
                <a:gd name="T56" fmla="*/ 6 w 36"/>
                <a:gd name="T57" fmla="*/ 14 h 28"/>
                <a:gd name="T58" fmla="*/ 10 w 36"/>
                <a:gd name="T59" fmla="*/ 16 h 28"/>
                <a:gd name="T60" fmla="*/ 10 w 36"/>
                <a:gd name="T61" fmla="*/ 16 h 28"/>
                <a:gd name="T62" fmla="*/ 12 w 36"/>
                <a:gd name="T63" fmla="*/ 18 h 28"/>
                <a:gd name="T64" fmla="*/ 14 w 36"/>
                <a:gd name="T65" fmla="*/ 18 h 28"/>
                <a:gd name="T66" fmla="*/ 14 w 36"/>
                <a:gd name="T67" fmla="*/ 22 h 28"/>
                <a:gd name="T68" fmla="*/ 18 w 36"/>
                <a:gd name="T69" fmla="*/ 22 h 28"/>
                <a:gd name="T70" fmla="*/ 18 w 36"/>
                <a:gd name="T71" fmla="*/ 22 h 28"/>
                <a:gd name="T72" fmla="*/ 20 w 36"/>
                <a:gd name="T73" fmla="*/ 22 h 28"/>
                <a:gd name="T74" fmla="*/ 20 w 36"/>
                <a:gd name="T75" fmla="*/ 24 h 28"/>
                <a:gd name="T76" fmla="*/ 22 w 36"/>
                <a:gd name="T77" fmla="*/ 24 h 28"/>
                <a:gd name="T78" fmla="*/ 26 w 36"/>
                <a:gd name="T79" fmla="*/ 26 h 28"/>
                <a:gd name="T80" fmla="*/ 28 w 36"/>
                <a:gd name="T81" fmla="*/ 28 h 28"/>
                <a:gd name="T82" fmla="*/ 30 w 36"/>
                <a:gd name="T83" fmla="*/ 28 h 28"/>
                <a:gd name="T84" fmla="*/ 32 w 36"/>
                <a:gd name="T85" fmla="*/ 28 h 28"/>
                <a:gd name="T86" fmla="*/ 32 w 36"/>
                <a:gd name="T87" fmla="*/ 28 h 28"/>
                <a:gd name="T88" fmla="*/ 32 w 36"/>
                <a:gd name="T89" fmla="*/ 26 h 28"/>
                <a:gd name="T90" fmla="*/ 32 w 36"/>
                <a:gd name="T91" fmla="*/ 26 h 28"/>
                <a:gd name="T92" fmla="*/ 32 w 36"/>
                <a:gd name="T93" fmla="*/ 24 h 28"/>
                <a:gd name="T94" fmla="*/ 32 w 36"/>
                <a:gd name="T95" fmla="*/ 24 h 28"/>
                <a:gd name="T96" fmla="*/ 32 w 36"/>
                <a:gd name="T97" fmla="*/ 22 h 28"/>
                <a:gd name="T98" fmla="*/ 32 w 36"/>
                <a:gd name="T99" fmla="*/ 20 h 28"/>
                <a:gd name="T100" fmla="*/ 34 w 36"/>
                <a:gd name="T101"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 h="28">
                  <a:moveTo>
                    <a:pt x="34" y="20"/>
                  </a:moveTo>
                  <a:lnTo>
                    <a:pt x="36" y="16"/>
                  </a:lnTo>
                  <a:lnTo>
                    <a:pt x="34" y="14"/>
                  </a:lnTo>
                  <a:lnTo>
                    <a:pt x="34" y="12"/>
                  </a:lnTo>
                  <a:lnTo>
                    <a:pt x="32" y="8"/>
                  </a:lnTo>
                  <a:lnTo>
                    <a:pt x="32" y="6"/>
                  </a:lnTo>
                  <a:lnTo>
                    <a:pt x="30" y="6"/>
                  </a:lnTo>
                  <a:lnTo>
                    <a:pt x="30" y="4"/>
                  </a:lnTo>
                  <a:lnTo>
                    <a:pt x="30" y="2"/>
                  </a:lnTo>
                  <a:lnTo>
                    <a:pt x="26" y="2"/>
                  </a:lnTo>
                  <a:lnTo>
                    <a:pt x="24" y="0"/>
                  </a:lnTo>
                  <a:lnTo>
                    <a:pt x="24" y="0"/>
                  </a:lnTo>
                  <a:lnTo>
                    <a:pt x="22" y="0"/>
                  </a:lnTo>
                  <a:lnTo>
                    <a:pt x="18" y="0"/>
                  </a:lnTo>
                  <a:lnTo>
                    <a:pt x="16" y="0"/>
                  </a:lnTo>
                  <a:lnTo>
                    <a:pt x="14" y="2"/>
                  </a:lnTo>
                  <a:lnTo>
                    <a:pt x="14" y="2"/>
                  </a:lnTo>
                  <a:lnTo>
                    <a:pt x="12" y="2"/>
                  </a:lnTo>
                  <a:lnTo>
                    <a:pt x="10" y="4"/>
                  </a:lnTo>
                  <a:lnTo>
                    <a:pt x="10" y="2"/>
                  </a:lnTo>
                  <a:lnTo>
                    <a:pt x="8" y="2"/>
                  </a:lnTo>
                  <a:lnTo>
                    <a:pt x="6" y="0"/>
                  </a:lnTo>
                  <a:lnTo>
                    <a:pt x="4" y="0"/>
                  </a:lnTo>
                  <a:lnTo>
                    <a:pt x="2" y="2"/>
                  </a:lnTo>
                  <a:lnTo>
                    <a:pt x="0" y="4"/>
                  </a:lnTo>
                  <a:lnTo>
                    <a:pt x="2" y="6"/>
                  </a:lnTo>
                  <a:lnTo>
                    <a:pt x="4" y="10"/>
                  </a:lnTo>
                  <a:lnTo>
                    <a:pt x="6" y="12"/>
                  </a:lnTo>
                  <a:lnTo>
                    <a:pt x="6" y="14"/>
                  </a:lnTo>
                  <a:lnTo>
                    <a:pt x="10" y="16"/>
                  </a:lnTo>
                  <a:lnTo>
                    <a:pt x="10" y="16"/>
                  </a:lnTo>
                  <a:lnTo>
                    <a:pt x="12" y="18"/>
                  </a:lnTo>
                  <a:lnTo>
                    <a:pt x="14" y="18"/>
                  </a:lnTo>
                  <a:lnTo>
                    <a:pt x="14" y="22"/>
                  </a:lnTo>
                  <a:lnTo>
                    <a:pt x="18" y="22"/>
                  </a:lnTo>
                  <a:lnTo>
                    <a:pt x="18" y="22"/>
                  </a:lnTo>
                  <a:lnTo>
                    <a:pt x="20" y="22"/>
                  </a:lnTo>
                  <a:lnTo>
                    <a:pt x="20" y="24"/>
                  </a:lnTo>
                  <a:lnTo>
                    <a:pt x="22" y="24"/>
                  </a:lnTo>
                  <a:lnTo>
                    <a:pt x="26" y="26"/>
                  </a:lnTo>
                  <a:lnTo>
                    <a:pt x="28" y="28"/>
                  </a:lnTo>
                  <a:lnTo>
                    <a:pt x="30" y="28"/>
                  </a:lnTo>
                  <a:lnTo>
                    <a:pt x="32" y="28"/>
                  </a:lnTo>
                  <a:lnTo>
                    <a:pt x="32" y="28"/>
                  </a:lnTo>
                  <a:lnTo>
                    <a:pt x="32" y="26"/>
                  </a:lnTo>
                  <a:lnTo>
                    <a:pt x="32" y="26"/>
                  </a:lnTo>
                  <a:lnTo>
                    <a:pt x="32" y="24"/>
                  </a:lnTo>
                  <a:lnTo>
                    <a:pt x="32" y="24"/>
                  </a:lnTo>
                  <a:lnTo>
                    <a:pt x="32" y="22"/>
                  </a:lnTo>
                  <a:lnTo>
                    <a:pt x="32" y="20"/>
                  </a:lnTo>
                  <a:lnTo>
                    <a:pt x="34" y="20"/>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6" name="Belarus">
              <a:extLst>
                <a:ext uri="{FF2B5EF4-FFF2-40B4-BE49-F238E27FC236}">
                  <a16:creationId xmlns:a16="http://schemas.microsoft.com/office/drawing/2014/main" id="{66221402-2A7F-4380-ACCE-2DAAB884D21E}"/>
                </a:ext>
              </a:extLst>
            </p:cNvPr>
            <p:cNvSpPr>
              <a:spLocks/>
            </p:cNvSpPr>
            <p:nvPr/>
          </p:nvSpPr>
          <p:spPr bwMode="auto">
            <a:xfrm>
              <a:off x="6402218" y="2924826"/>
              <a:ext cx="199042" cy="153109"/>
            </a:xfrm>
            <a:custGeom>
              <a:avLst/>
              <a:gdLst>
                <a:gd name="T0" fmla="*/ 2 w 104"/>
                <a:gd name="T1" fmla="*/ 40 h 80"/>
                <a:gd name="T2" fmla="*/ 10 w 104"/>
                <a:gd name="T3" fmla="*/ 40 h 80"/>
                <a:gd name="T4" fmla="*/ 16 w 104"/>
                <a:gd name="T5" fmla="*/ 38 h 80"/>
                <a:gd name="T6" fmla="*/ 18 w 104"/>
                <a:gd name="T7" fmla="*/ 34 h 80"/>
                <a:gd name="T8" fmla="*/ 22 w 104"/>
                <a:gd name="T9" fmla="*/ 30 h 80"/>
                <a:gd name="T10" fmla="*/ 24 w 104"/>
                <a:gd name="T11" fmla="*/ 32 h 80"/>
                <a:gd name="T12" fmla="*/ 22 w 104"/>
                <a:gd name="T13" fmla="*/ 28 h 80"/>
                <a:gd name="T14" fmla="*/ 24 w 104"/>
                <a:gd name="T15" fmla="*/ 24 h 80"/>
                <a:gd name="T16" fmla="*/ 30 w 104"/>
                <a:gd name="T17" fmla="*/ 18 h 80"/>
                <a:gd name="T18" fmla="*/ 28 w 104"/>
                <a:gd name="T19" fmla="*/ 14 h 80"/>
                <a:gd name="T20" fmla="*/ 36 w 104"/>
                <a:gd name="T21" fmla="*/ 8 h 80"/>
                <a:gd name="T22" fmla="*/ 42 w 104"/>
                <a:gd name="T23" fmla="*/ 4 h 80"/>
                <a:gd name="T24" fmla="*/ 44 w 104"/>
                <a:gd name="T25" fmla="*/ 2 h 80"/>
                <a:gd name="T26" fmla="*/ 50 w 104"/>
                <a:gd name="T27" fmla="*/ 2 h 80"/>
                <a:gd name="T28" fmla="*/ 54 w 104"/>
                <a:gd name="T29" fmla="*/ 4 h 80"/>
                <a:gd name="T30" fmla="*/ 60 w 104"/>
                <a:gd name="T31" fmla="*/ 4 h 80"/>
                <a:gd name="T32" fmla="*/ 66 w 104"/>
                <a:gd name="T33" fmla="*/ 4 h 80"/>
                <a:gd name="T34" fmla="*/ 70 w 104"/>
                <a:gd name="T35" fmla="*/ 6 h 80"/>
                <a:gd name="T36" fmla="*/ 78 w 104"/>
                <a:gd name="T37" fmla="*/ 8 h 80"/>
                <a:gd name="T38" fmla="*/ 78 w 104"/>
                <a:gd name="T39" fmla="*/ 14 h 80"/>
                <a:gd name="T40" fmla="*/ 80 w 104"/>
                <a:gd name="T41" fmla="*/ 20 h 80"/>
                <a:gd name="T42" fmla="*/ 84 w 104"/>
                <a:gd name="T43" fmla="*/ 26 h 80"/>
                <a:gd name="T44" fmla="*/ 90 w 104"/>
                <a:gd name="T45" fmla="*/ 32 h 80"/>
                <a:gd name="T46" fmla="*/ 94 w 104"/>
                <a:gd name="T47" fmla="*/ 38 h 80"/>
                <a:gd name="T48" fmla="*/ 100 w 104"/>
                <a:gd name="T49" fmla="*/ 44 h 80"/>
                <a:gd name="T50" fmla="*/ 102 w 104"/>
                <a:gd name="T51" fmla="*/ 48 h 80"/>
                <a:gd name="T52" fmla="*/ 92 w 104"/>
                <a:gd name="T53" fmla="*/ 52 h 80"/>
                <a:gd name="T54" fmla="*/ 90 w 104"/>
                <a:gd name="T55" fmla="*/ 52 h 80"/>
                <a:gd name="T56" fmla="*/ 92 w 104"/>
                <a:gd name="T57" fmla="*/ 58 h 80"/>
                <a:gd name="T58" fmla="*/ 94 w 104"/>
                <a:gd name="T59" fmla="*/ 66 h 80"/>
                <a:gd name="T60" fmla="*/ 94 w 104"/>
                <a:gd name="T61" fmla="*/ 68 h 80"/>
                <a:gd name="T62" fmla="*/ 84 w 104"/>
                <a:gd name="T63" fmla="*/ 70 h 80"/>
                <a:gd name="T64" fmla="*/ 84 w 104"/>
                <a:gd name="T65" fmla="*/ 78 h 80"/>
                <a:gd name="T66" fmla="*/ 78 w 104"/>
                <a:gd name="T67" fmla="*/ 76 h 80"/>
                <a:gd name="T68" fmla="*/ 72 w 104"/>
                <a:gd name="T69" fmla="*/ 76 h 80"/>
                <a:gd name="T70" fmla="*/ 68 w 104"/>
                <a:gd name="T71" fmla="*/ 80 h 80"/>
                <a:gd name="T72" fmla="*/ 66 w 104"/>
                <a:gd name="T73" fmla="*/ 76 h 80"/>
                <a:gd name="T74" fmla="*/ 58 w 104"/>
                <a:gd name="T75" fmla="*/ 78 h 80"/>
                <a:gd name="T76" fmla="*/ 52 w 104"/>
                <a:gd name="T77" fmla="*/ 78 h 80"/>
                <a:gd name="T78" fmla="*/ 50 w 104"/>
                <a:gd name="T79" fmla="*/ 78 h 80"/>
                <a:gd name="T80" fmla="*/ 44 w 104"/>
                <a:gd name="T81" fmla="*/ 78 h 80"/>
                <a:gd name="T82" fmla="*/ 40 w 104"/>
                <a:gd name="T83" fmla="*/ 76 h 80"/>
                <a:gd name="T84" fmla="*/ 30 w 104"/>
                <a:gd name="T85" fmla="*/ 72 h 80"/>
                <a:gd name="T86" fmla="*/ 26 w 104"/>
                <a:gd name="T87" fmla="*/ 74 h 80"/>
                <a:gd name="T88" fmla="*/ 14 w 104"/>
                <a:gd name="T89" fmla="*/ 76 h 80"/>
                <a:gd name="T90" fmla="*/ 6 w 104"/>
                <a:gd name="T91" fmla="*/ 76 h 80"/>
                <a:gd name="T92" fmla="*/ 6 w 104"/>
                <a:gd name="T93" fmla="*/ 74 h 80"/>
                <a:gd name="T94" fmla="*/ 2 w 104"/>
                <a:gd name="T95" fmla="*/ 66 h 80"/>
                <a:gd name="T96" fmla="*/ 6 w 104"/>
                <a:gd name="T97" fmla="*/ 62 h 80"/>
                <a:gd name="T98" fmla="*/ 4 w 104"/>
                <a:gd name="T99" fmla="*/ 54 h 80"/>
                <a:gd name="T100" fmla="*/ 2 w 104"/>
                <a:gd name="T101" fmla="*/ 48 h 80"/>
                <a:gd name="T102" fmla="*/ 0 w 104"/>
                <a:gd name="T10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4" h="80">
                  <a:moveTo>
                    <a:pt x="0" y="42"/>
                  </a:moveTo>
                  <a:lnTo>
                    <a:pt x="2" y="40"/>
                  </a:lnTo>
                  <a:lnTo>
                    <a:pt x="6" y="38"/>
                  </a:lnTo>
                  <a:lnTo>
                    <a:pt x="10" y="40"/>
                  </a:lnTo>
                  <a:lnTo>
                    <a:pt x="14" y="38"/>
                  </a:lnTo>
                  <a:lnTo>
                    <a:pt x="16" y="38"/>
                  </a:lnTo>
                  <a:lnTo>
                    <a:pt x="14" y="34"/>
                  </a:lnTo>
                  <a:lnTo>
                    <a:pt x="18" y="34"/>
                  </a:lnTo>
                  <a:lnTo>
                    <a:pt x="20" y="32"/>
                  </a:lnTo>
                  <a:lnTo>
                    <a:pt x="22" y="30"/>
                  </a:lnTo>
                  <a:lnTo>
                    <a:pt x="22" y="32"/>
                  </a:lnTo>
                  <a:lnTo>
                    <a:pt x="24" y="32"/>
                  </a:lnTo>
                  <a:lnTo>
                    <a:pt x="24" y="30"/>
                  </a:lnTo>
                  <a:lnTo>
                    <a:pt x="22" y="28"/>
                  </a:lnTo>
                  <a:lnTo>
                    <a:pt x="22" y="24"/>
                  </a:lnTo>
                  <a:lnTo>
                    <a:pt x="24" y="24"/>
                  </a:lnTo>
                  <a:lnTo>
                    <a:pt x="26" y="20"/>
                  </a:lnTo>
                  <a:lnTo>
                    <a:pt x="30" y="18"/>
                  </a:lnTo>
                  <a:lnTo>
                    <a:pt x="30" y="14"/>
                  </a:lnTo>
                  <a:lnTo>
                    <a:pt x="28" y="14"/>
                  </a:lnTo>
                  <a:lnTo>
                    <a:pt x="32" y="10"/>
                  </a:lnTo>
                  <a:lnTo>
                    <a:pt x="36" y="8"/>
                  </a:lnTo>
                  <a:lnTo>
                    <a:pt x="40" y="8"/>
                  </a:lnTo>
                  <a:lnTo>
                    <a:pt x="42" y="4"/>
                  </a:lnTo>
                  <a:lnTo>
                    <a:pt x="44" y="4"/>
                  </a:lnTo>
                  <a:lnTo>
                    <a:pt x="44" y="2"/>
                  </a:lnTo>
                  <a:lnTo>
                    <a:pt x="48" y="0"/>
                  </a:lnTo>
                  <a:lnTo>
                    <a:pt x="50" y="2"/>
                  </a:lnTo>
                  <a:lnTo>
                    <a:pt x="52" y="0"/>
                  </a:lnTo>
                  <a:lnTo>
                    <a:pt x="54" y="4"/>
                  </a:lnTo>
                  <a:lnTo>
                    <a:pt x="58" y="2"/>
                  </a:lnTo>
                  <a:lnTo>
                    <a:pt x="60" y="4"/>
                  </a:lnTo>
                  <a:lnTo>
                    <a:pt x="62" y="6"/>
                  </a:lnTo>
                  <a:lnTo>
                    <a:pt x="66" y="4"/>
                  </a:lnTo>
                  <a:lnTo>
                    <a:pt x="70" y="4"/>
                  </a:lnTo>
                  <a:lnTo>
                    <a:pt x="70" y="6"/>
                  </a:lnTo>
                  <a:lnTo>
                    <a:pt x="72" y="6"/>
                  </a:lnTo>
                  <a:lnTo>
                    <a:pt x="78" y="8"/>
                  </a:lnTo>
                  <a:lnTo>
                    <a:pt x="78" y="10"/>
                  </a:lnTo>
                  <a:lnTo>
                    <a:pt x="78" y="14"/>
                  </a:lnTo>
                  <a:lnTo>
                    <a:pt x="80" y="16"/>
                  </a:lnTo>
                  <a:lnTo>
                    <a:pt x="80" y="20"/>
                  </a:lnTo>
                  <a:lnTo>
                    <a:pt x="82" y="22"/>
                  </a:lnTo>
                  <a:lnTo>
                    <a:pt x="84" y="26"/>
                  </a:lnTo>
                  <a:lnTo>
                    <a:pt x="88" y="30"/>
                  </a:lnTo>
                  <a:lnTo>
                    <a:pt x="90" y="32"/>
                  </a:lnTo>
                  <a:lnTo>
                    <a:pt x="90" y="36"/>
                  </a:lnTo>
                  <a:lnTo>
                    <a:pt x="94" y="38"/>
                  </a:lnTo>
                  <a:lnTo>
                    <a:pt x="100" y="42"/>
                  </a:lnTo>
                  <a:lnTo>
                    <a:pt x="100" y="44"/>
                  </a:lnTo>
                  <a:lnTo>
                    <a:pt x="104" y="46"/>
                  </a:lnTo>
                  <a:lnTo>
                    <a:pt x="102" y="48"/>
                  </a:lnTo>
                  <a:lnTo>
                    <a:pt x="98" y="52"/>
                  </a:lnTo>
                  <a:lnTo>
                    <a:pt x="92" y="52"/>
                  </a:lnTo>
                  <a:lnTo>
                    <a:pt x="90" y="50"/>
                  </a:lnTo>
                  <a:lnTo>
                    <a:pt x="90" y="52"/>
                  </a:lnTo>
                  <a:lnTo>
                    <a:pt x="90" y="54"/>
                  </a:lnTo>
                  <a:lnTo>
                    <a:pt x="92" y="58"/>
                  </a:lnTo>
                  <a:lnTo>
                    <a:pt x="92" y="62"/>
                  </a:lnTo>
                  <a:lnTo>
                    <a:pt x="94" y="66"/>
                  </a:lnTo>
                  <a:lnTo>
                    <a:pt x="94" y="68"/>
                  </a:lnTo>
                  <a:lnTo>
                    <a:pt x="94" y="68"/>
                  </a:lnTo>
                  <a:lnTo>
                    <a:pt x="88" y="70"/>
                  </a:lnTo>
                  <a:lnTo>
                    <a:pt x="84" y="70"/>
                  </a:lnTo>
                  <a:lnTo>
                    <a:pt x="84" y="74"/>
                  </a:lnTo>
                  <a:lnTo>
                    <a:pt x="84" y="78"/>
                  </a:lnTo>
                  <a:lnTo>
                    <a:pt x="80" y="80"/>
                  </a:lnTo>
                  <a:lnTo>
                    <a:pt x="78" y="76"/>
                  </a:lnTo>
                  <a:lnTo>
                    <a:pt x="74" y="78"/>
                  </a:lnTo>
                  <a:lnTo>
                    <a:pt x="72" y="76"/>
                  </a:lnTo>
                  <a:lnTo>
                    <a:pt x="70" y="76"/>
                  </a:lnTo>
                  <a:lnTo>
                    <a:pt x="68" y="80"/>
                  </a:lnTo>
                  <a:lnTo>
                    <a:pt x="66" y="80"/>
                  </a:lnTo>
                  <a:lnTo>
                    <a:pt x="66" y="76"/>
                  </a:lnTo>
                  <a:lnTo>
                    <a:pt x="62" y="76"/>
                  </a:lnTo>
                  <a:lnTo>
                    <a:pt x="58" y="78"/>
                  </a:lnTo>
                  <a:lnTo>
                    <a:pt x="56" y="78"/>
                  </a:lnTo>
                  <a:lnTo>
                    <a:pt x="52" y="78"/>
                  </a:lnTo>
                  <a:lnTo>
                    <a:pt x="52" y="78"/>
                  </a:lnTo>
                  <a:lnTo>
                    <a:pt x="50" y="78"/>
                  </a:lnTo>
                  <a:lnTo>
                    <a:pt x="48" y="76"/>
                  </a:lnTo>
                  <a:lnTo>
                    <a:pt x="44" y="78"/>
                  </a:lnTo>
                  <a:lnTo>
                    <a:pt x="42" y="76"/>
                  </a:lnTo>
                  <a:lnTo>
                    <a:pt x="40" y="76"/>
                  </a:lnTo>
                  <a:lnTo>
                    <a:pt x="32" y="74"/>
                  </a:lnTo>
                  <a:lnTo>
                    <a:pt x="30" y="72"/>
                  </a:lnTo>
                  <a:lnTo>
                    <a:pt x="28" y="72"/>
                  </a:lnTo>
                  <a:lnTo>
                    <a:pt x="26" y="74"/>
                  </a:lnTo>
                  <a:lnTo>
                    <a:pt x="22" y="76"/>
                  </a:lnTo>
                  <a:lnTo>
                    <a:pt x="14" y="76"/>
                  </a:lnTo>
                  <a:lnTo>
                    <a:pt x="12" y="78"/>
                  </a:lnTo>
                  <a:lnTo>
                    <a:pt x="6" y="76"/>
                  </a:lnTo>
                  <a:lnTo>
                    <a:pt x="6" y="76"/>
                  </a:lnTo>
                  <a:lnTo>
                    <a:pt x="6" y="74"/>
                  </a:lnTo>
                  <a:lnTo>
                    <a:pt x="2" y="70"/>
                  </a:lnTo>
                  <a:lnTo>
                    <a:pt x="2" y="66"/>
                  </a:lnTo>
                  <a:lnTo>
                    <a:pt x="4" y="64"/>
                  </a:lnTo>
                  <a:lnTo>
                    <a:pt x="6" y="62"/>
                  </a:lnTo>
                  <a:lnTo>
                    <a:pt x="6" y="54"/>
                  </a:lnTo>
                  <a:lnTo>
                    <a:pt x="4" y="54"/>
                  </a:lnTo>
                  <a:lnTo>
                    <a:pt x="4" y="50"/>
                  </a:lnTo>
                  <a:lnTo>
                    <a:pt x="2" y="48"/>
                  </a:lnTo>
                  <a:lnTo>
                    <a:pt x="0" y="42"/>
                  </a:lnTo>
                  <a:lnTo>
                    <a:pt x="0" y="4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7" name="Azerbaijan">
              <a:extLst>
                <a:ext uri="{FF2B5EF4-FFF2-40B4-BE49-F238E27FC236}">
                  <a16:creationId xmlns:a16="http://schemas.microsoft.com/office/drawing/2014/main" id="{D2F42733-5E66-495D-B4AC-493B5BF2B9F7}"/>
                </a:ext>
              </a:extLst>
            </p:cNvPr>
            <p:cNvSpPr>
              <a:spLocks noEditPoints="1"/>
            </p:cNvSpPr>
            <p:nvPr/>
          </p:nvSpPr>
          <p:spPr bwMode="auto">
            <a:xfrm>
              <a:off x="6911305" y="3353531"/>
              <a:ext cx="130143" cy="107176"/>
            </a:xfrm>
            <a:custGeom>
              <a:avLst/>
              <a:gdLst>
                <a:gd name="T0" fmla="*/ 0 w 68"/>
                <a:gd name="T1" fmla="*/ 10 h 56"/>
                <a:gd name="T2" fmla="*/ 12 w 68"/>
                <a:gd name="T3" fmla="*/ 12 h 56"/>
                <a:gd name="T4" fmla="*/ 22 w 68"/>
                <a:gd name="T5" fmla="*/ 14 h 56"/>
                <a:gd name="T6" fmla="*/ 20 w 68"/>
                <a:gd name="T7" fmla="*/ 8 h 56"/>
                <a:gd name="T8" fmla="*/ 18 w 68"/>
                <a:gd name="T9" fmla="*/ 2 h 56"/>
                <a:gd name="T10" fmla="*/ 28 w 68"/>
                <a:gd name="T11" fmla="*/ 6 h 56"/>
                <a:gd name="T12" fmla="*/ 34 w 68"/>
                <a:gd name="T13" fmla="*/ 10 h 56"/>
                <a:gd name="T14" fmla="*/ 40 w 68"/>
                <a:gd name="T15" fmla="*/ 6 h 56"/>
                <a:gd name="T16" fmla="*/ 46 w 68"/>
                <a:gd name="T17" fmla="*/ 2 h 56"/>
                <a:gd name="T18" fmla="*/ 50 w 68"/>
                <a:gd name="T19" fmla="*/ 10 h 56"/>
                <a:gd name="T20" fmla="*/ 56 w 68"/>
                <a:gd name="T21" fmla="*/ 16 h 56"/>
                <a:gd name="T22" fmla="*/ 60 w 68"/>
                <a:gd name="T23" fmla="*/ 20 h 56"/>
                <a:gd name="T24" fmla="*/ 66 w 68"/>
                <a:gd name="T25" fmla="*/ 22 h 56"/>
                <a:gd name="T26" fmla="*/ 66 w 68"/>
                <a:gd name="T27" fmla="*/ 24 h 56"/>
                <a:gd name="T28" fmla="*/ 60 w 68"/>
                <a:gd name="T29" fmla="*/ 26 h 56"/>
                <a:gd name="T30" fmla="*/ 56 w 68"/>
                <a:gd name="T31" fmla="*/ 32 h 56"/>
                <a:gd name="T32" fmla="*/ 56 w 68"/>
                <a:gd name="T33" fmla="*/ 36 h 56"/>
                <a:gd name="T34" fmla="*/ 56 w 68"/>
                <a:gd name="T35" fmla="*/ 40 h 56"/>
                <a:gd name="T36" fmla="*/ 56 w 68"/>
                <a:gd name="T37" fmla="*/ 42 h 56"/>
                <a:gd name="T38" fmla="*/ 54 w 68"/>
                <a:gd name="T39" fmla="*/ 48 h 56"/>
                <a:gd name="T40" fmla="*/ 54 w 68"/>
                <a:gd name="T41" fmla="*/ 44 h 56"/>
                <a:gd name="T42" fmla="*/ 52 w 68"/>
                <a:gd name="T43" fmla="*/ 42 h 56"/>
                <a:gd name="T44" fmla="*/ 52 w 68"/>
                <a:gd name="T45" fmla="*/ 48 h 56"/>
                <a:gd name="T46" fmla="*/ 54 w 68"/>
                <a:gd name="T47" fmla="*/ 52 h 56"/>
                <a:gd name="T48" fmla="*/ 52 w 68"/>
                <a:gd name="T49" fmla="*/ 56 h 56"/>
                <a:gd name="T50" fmla="*/ 48 w 68"/>
                <a:gd name="T51" fmla="*/ 54 h 56"/>
                <a:gd name="T52" fmla="*/ 42 w 68"/>
                <a:gd name="T53" fmla="*/ 50 h 56"/>
                <a:gd name="T54" fmla="*/ 44 w 68"/>
                <a:gd name="T55" fmla="*/ 44 h 56"/>
                <a:gd name="T56" fmla="*/ 44 w 68"/>
                <a:gd name="T57" fmla="*/ 42 h 56"/>
                <a:gd name="T58" fmla="*/ 42 w 68"/>
                <a:gd name="T59" fmla="*/ 38 h 56"/>
                <a:gd name="T60" fmla="*/ 40 w 68"/>
                <a:gd name="T61" fmla="*/ 38 h 56"/>
                <a:gd name="T62" fmla="*/ 38 w 68"/>
                <a:gd name="T63" fmla="*/ 40 h 56"/>
                <a:gd name="T64" fmla="*/ 34 w 68"/>
                <a:gd name="T65" fmla="*/ 42 h 56"/>
                <a:gd name="T66" fmla="*/ 30 w 68"/>
                <a:gd name="T67" fmla="*/ 46 h 56"/>
                <a:gd name="T68" fmla="*/ 28 w 68"/>
                <a:gd name="T69" fmla="*/ 46 h 56"/>
                <a:gd name="T70" fmla="*/ 26 w 68"/>
                <a:gd name="T71" fmla="*/ 48 h 56"/>
                <a:gd name="T72" fmla="*/ 24 w 68"/>
                <a:gd name="T73" fmla="*/ 48 h 56"/>
                <a:gd name="T74" fmla="*/ 24 w 68"/>
                <a:gd name="T75" fmla="*/ 44 h 56"/>
                <a:gd name="T76" fmla="*/ 26 w 68"/>
                <a:gd name="T77" fmla="*/ 40 h 56"/>
                <a:gd name="T78" fmla="*/ 20 w 68"/>
                <a:gd name="T79" fmla="*/ 38 h 56"/>
                <a:gd name="T80" fmla="*/ 12 w 68"/>
                <a:gd name="T81" fmla="*/ 32 h 56"/>
                <a:gd name="T82" fmla="*/ 14 w 68"/>
                <a:gd name="T83" fmla="*/ 26 h 56"/>
                <a:gd name="T84" fmla="*/ 8 w 68"/>
                <a:gd name="T85" fmla="*/ 20 h 56"/>
                <a:gd name="T86" fmla="*/ 8 w 68"/>
                <a:gd name="T87" fmla="*/ 14 h 56"/>
                <a:gd name="T88" fmla="*/ 0 w 68"/>
                <a:gd name="T89" fmla="*/ 12 h 56"/>
                <a:gd name="T90" fmla="*/ 16 w 68"/>
                <a:gd name="T91" fmla="*/ 40 h 56"/>
                <a:gd name="T92" fmla="*/ 10 w 68"/>
                <a:gd name="T93" fmla="*/ 36 h 56"/>
                <a:gd name="T94" fmla="*/ 6 w 68"/>
                <a:gd name="T95" fmla="*/ 38 h 56"/>
                <a:gd name="T96" fmla="*/ 2 w 68"/>
                <a:gd name="T97" fmla="*/ 34 h 56"/>
                <a:gd name="T98" fmla="*/ 0 w 68"/>
                <a:gd name="T99" fmla="*/ 36 h 56"/>
                <a:gd name="T100" fmla="*/ 2 w 68"/>
                <a:gd name="T101" fmla="*/ 38 h 56"/>
                <a:gd name="T102" fmla="*/ 4 w 68"/>
                <a:gd name="T103" fmla="*/ 40 h 56"/>
                <a:gd name="T104" fmla="*/ 10 w 68"/>
                <a:gd name="T105" fmla="*/ 44 h 56"/>
                <a:gd name="T106" fmla="*/ 14 w 68"/>
                <a:gd name="T107" fmla="*/ 48 h 56"/>
                <a:gd name="T108" fmla="*/ 20 w 68"/>
                <a:gd name="T10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56">
                  <a:moveTo>
                    <a:pt x="0" y="12"/>
                  </a:moveTo>
                  <a:lnTo>
                    <a:pt x="0" y="10"/>
                  </a:lnTo>
                  <a:lnTo>
                    <a:pt x="4" y="8"/>
                  </a:lnTo>
                  <a:lnTo>
                    <a:pt x="12" y="12"/>
                  </a:lnTo>
                  <a:lnTo>
                    <a:pt x="16" y="12"/>
                  </a:lnTo>
                  <a:lnTo>
                    <a:pt x="22" y="14"/>
                  </a:lnTo>
                  <a:lnTo>
                    <a:pt x="22" y="10"/>
                  </a:lnTo>
                  <a:lnTo>
                    <a:pt x="20" y="8"/>
                  </a:lnTo>
                  <a:lnTo>
                    <a:pt x="18" y="6"/>
                  </a:lnTo>
                  <a:lnTo>
                    <a:pt x="18" y="2"/>
                  </a:lnTo>
                  <a:lnTo>
                    <a:pt x="22" y="2"/>
                  </a:lnTo>
                  <a:lnTo>
                    <a:pt x="28" y="6"/>
                  </a:lnTo>
                  <a:lnTo>
                    <a:pt x="28" y="10"/>
                  </a:lnTo>
                  <a:lnTo>
                    <a:pt x="34" y="10"/>
                  </a:lnTo>
                  <a:lnTo>
                    <a:pt x="36" y="8"/>
                  </a:lnTo>
                  <a:lnTo>
                    <a:pt x="40" y="6"/>
                  </a:lnTo>
                  <a:lnTo>
                    <a:pt x="44" y="0"/>
                  </a:lnTo>
                  <a:lnTo>
                    <a:pt x="46" y="2"/>
                  </a:lnTo>
                  <a:lnTo>
                    <a:pt x="50" y="8"/>
                  </a:lnTo>
                  <a:lnTo>
                    <a:pt x="50" y="10"/>
                  </a:lnTo>
                  <a:lnTo>
                    <a:pt x="52" y="14"/>
                  </a:lnTo>
                  <a:lnTo>
                    <a:pt x="56" y="16"/>
                  </a:lnTo>
                  <a:lnTo>
                    <a:pt x="56" y="18"/>
                  </a:lnTo>
                  <a:lnTo>
                    <a:pt x="60" y="20"/>
                  </a:lnTo>
                  <a:lnTo>
                    <a:pt x="62" y="20"/>
                  </a:lnTo>
                  <a:lnTo>
                    <a:pt x="66" y="22"/>
                  </a:lnTo>
                  <a:lnTo>
                    <a:pt x="68" y="24"/>
                  </a:lnTo>
                  <a:lnTo>
                    <a:pt x="66" y="24"/>
                  </a:lnTo>
                  <a:lnTo>
                    <a:pt x="64" y="26"/>
                  </a:lnTo>
                  <a:lnTo>
                    <a:pt x="60" y="26"/>
                  </a:lnTo>
                  <a:lnTo>
                    <a:pt x="56" y="28"/>
                  </a:lnTo>
                  <a:lnTo>
                    <a:pt x="56" y="32"/>
                  </a:lnTo>
                  <a:lnTo>
                    <a:pt x="58" y="34"/>
                  </a:lnTo>
                  <a:lnTo>
                    <a:pt x="56" y="36"/>
                  </a:lnTo>
                  <a:lnTo>
                    <a:pt x="56" y="38"/>
                  </a:lnTo>
                  <a:lnTo>
                    <a:pt x="56" y="40"/>
                  </a:lnTo>
                  <a:lnTo>
                    <a:pt x="56" y="40"/>
                  </a:lnTo>
                  <a:lnTo>
                    <a:pt x="56" y="42"/>
                  </a:lnTo>
                  <a:lnTo>
                    <a:pt x="56" y="46"/>
                  </a:lnTo>
                  <a:lnTo>
                    <a:pt x="54" y="48"/>
                  </a:lnTo>
                  <a:lnTo>
                    <a:pt x="54" y="46"/>
                  </a:lnTo>
                  <a:lnTo>
                    <a:pt x="54" y="44"/>
                  </a:lnTo>
                  <a:lnTo>
                    <a:pt x="54" y="42"/>
                  </a:lnTo>
                  <a:lnTo>
                    <a:pt x="52" y="42"/>
                  </a:lnTo>
                  <a:lnTo>
                    <a:pt x="52" y="46"/>
                  </a:lnTo>
                  <a:lnTo>
                    <a:pt x="52" y="48"/>
                  </a:lnTo>
                  <a:lnTo>
                    <a:pt x="52" y="50"/>
                  </a:lnTo>
                  <a:lnTo>
                    <a:pt x="54" y="52"/>
                  </a:lnTo>
                  <a:lnTo>
                    <a:pt x="54" y="56"/>
                  </a:lnTo>
                  <a:lnTo>
                    <a:pt x="52" y="56"/>
                  </a:lnTo>
                  <a:lnTo>
                    <a:pt x="50" y="56"/>
                  </a:lnTo>
                  <a:lnTo>
                    <a:pt x="48" y="54"/>
                  </a:lnTo>
                  <a:lnTo>
                    <a:pt x="46" y="54"/>
                  </a:lnTo>
                  <a:lnTo>
                    <a:pt x="42" y="50"/>
                  </a:lnTo>
                  <a:lnTo>
                    <a:pt x="46" y="46"/>
                  </a:lnTo>
                  <a:lnTo>
                    <a:pt x="44" y="44"/>
                  </a:lnTo>
                  <a:lnTo>
                    <a:pt x="44" y="44"/>
                  </a:lnTo>
                  <a:lnTo>
                    <a:pt x="44" y="42"/>
                  </a:lnTo>
                  <a:lnTo>
                    <a:pt x="44" y="40"/>
                  </a:lnTo>
                  <a:lnTo>
                    <a:pt x="42" y="38"/>
                  </a:lnTo>
                  <a:lnTo>
                    <a:pt x="40" y="38"/>
                  </a:lnTo>
                  <a:lnTo>
                    <a:pt x="40" y="38"/>
                  </a:lnTo>
                  <a:lnTo>
                    <a:pt x="40" y="38"/>
                  </a:lnTo>
                  <a:lnTo>
                    <a:pt x="38" y="40"/>
                  </a:lnTo>
                  <a:lnTo>
                    <a:pt x="36" y="40"/>
                  </a:lnTo>
                  <a:lnTo>
                    <a:pt x="34" y="42"/>
                  </a:lnTo>
                  <a:lnTo>
                    <a:pt x="32" y="42"/>
                  </a:lnTo>
                  <a:lnTo>
                    <a:pt x="30" y="46"/>
                  </a:lnTo>
                  <a:lnTo>
                    <a:pt x="28" y="46"/>
                  </a:lnTo>
                  <a:lnTo>
                    <a:pt x="28" y="46"/>
                  </a:lnTo>
                  <a:lnTo>
                    <a:pt x="28" y="48"/>
                  </a:lnTo>
                  <a:lnTo>
                    <a:pt x="26" y="48"/>
                  </a:lnTo>
                  <a:lnTo>
                    <a:pt x="24" y="48"/>
                  </a:lnTo>
                  <a:lnTo>
                    <a:pt x="24" y="48"/>
                  </a:lnTo>
                  <a:lnTo>
                    <a:pt x="24" y="46"/>
                  </a:lnTo>
                  <a:lnTo>
                    <a:pt x="24" y="44"/>
                  </a:lnTo>
                  <a:lnTo>
                    <a:pt x="24" y="42"/>
                  </a:lnTo>
                  <a:lnTo>
                    <a:pt x="26" y="40"/>
                  </a:lnTo>
                  <a:lnTo>
                    <a:pt x="24" y="38"/>
                  </a:lnTo>
                  <a:lnTo>
                    <a:pt x="20" y="38"/>
                  </a:lnTo>
                  <a:lnTo>
                    <a:pt x="14" y="34"/>
                  </a:lnTo>
                  <a:lnTo>
                    <a:pt x="12" y="32"/>
                  </a:lnTo>
                  <a:lnTo>
                    <a:pt x="14" y="30"/>
                  </a:lnTo>
                  <a:lnTo>
                    <a:pt x="14" y="26"/>
                  </a:lnTo>
                  <a:lnTo>
                    <a:pt x="10" y="22"/>
                  </a:lnTo>
                  <a:lnTo>
                    <a:pt x="8" y="20"/>
                  </a:lnTo>
                  <a:lnTo>
                    <a:pt x="10" y="18"/>
                  </a:lnTo>
                  <a:lnTo>
                    <a:pt x="8" y="14"/>
                  </a:lnTo>
                  <a:lnTo>
                    <a:pt x="2" y="14"/>
                  </a:lnTo>
                  <a:lnTo>
                    <a:pt x="0" y="12"/>
                  </a:lnTo>
                  <a:close/>
                  <a:moveTo>
                    <a:pt x="20" y="48"/>
                  </a:moveTo>
                  <a:lnTo>
                    <a:pt x="16" y="40"/>
                  </a:lnTo>
                  <a:lnTo>
                    <a:pt x="12" y="40"/>
                  </a:lnTo>
                  <a:lnTo>
                    <a:pt x="10" y="36"/>
                  </a:lnTo>
                  <a:lnTo>
                    <a:pt x="8" y="36"/>
                  </a:lnTo>
                  <a:lnTo>
                    <a:pt x="6" y="38"/>
                  </a:lnTo>
                  <a:lnTo>
                    <a:pt x="4" y="34"/>
                  </a:lnTo>
                  <a:lnTo>
                    <a:pt x="2" y="34"/>
                  </a:lnTo>
                  <a:lnTo>
                    <a:pt x="0" y="36"/>
                  </a:lnTo>
                  <a:lnTo>
                    <a:pt x="0" y="36"/>
                  </a:lnTo>
                  <a:lnTo>
                    <a:pt x="0" y="36"/>
                  </a:lnTo>
                  <a:lnTo>
                    <a:pt x="2" y="38"/>
                  </a:lnTo>
                  <a:lnTo>
                    <a:pt x="4" y="38"/>
                  </a:lnTo>
                  <a:lnTo>
                    <a:pt x="4" y="40"/>
                  </a:lnTo>
                  <a:lnTo>
                    <a:pt x="4" y="42"/>
                  </a:lnTo>
                  <a:lnTo>
                    <a:pt x="10" y="44"/>
                  </a:lnTo>
                  <a:lnTo>
                    <a:pt x="10" y="46"/>
                  </a:lnTo>
                  <a:lnTo>
                    <a:pt x="14" y="48"/>
                  </a:lnTo>
                  <a:lnTo>
                    <a:pt x="18" y="48"/>
                  </a:lnTo>
                  <a:lnTo>
                    <a:pt x="20" y="50"/>
                  </a:lnTo>
                  <a:lnTo>
                    <a:pt x="20" y="4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8" name="Austria">
              <a:extLst>
                <a:ext uri="{FF2B5EF4-FFF2-40B4-BE49-F238E27FC236}">
                  <a16:creationId xmlns:a16="http://schemas.microsoft.com/office/drawing/2014/main" id="{55AD478E-366A-46C8-9F22-8A5510A287B0}"/>
                </a:ext>
              </a:extLst>
            </p:cNvPr>
            <p:cNvSpPr>
              <a:spLocks/>
            </p:cNvSpPr>
            <p:nvPr/>
          </p:nvSpPr>
          <p:spPr bwMode="auto">
            <a:xfrm>
              <a:off x="6115139" y="3162145"/>
              <a:ext cx="164592" cy="76554"/>
            </a:xfrm>
            <a:custGeom>
              <a:avLst/>
              <a:gdLst>
                <a:gd name="T0" fmla="*/ 52 w 86"/>
                <a:gd name="T1" fmla="*/ 38 h 40"/>
                <a:gd name="T2" fmla="*/ 60 w 86"/>
                <a:gd name="T3" fmla="*/ 40 h 40"/>
                <a:gd name="T4" fmla="*/ 64 w 86"/>
                <a:gd name="T5" fmla="*/ 40 h 40"/>
                <a:gd name="T6" fmla="*/ 70 w 86"/>
                <a:gd name="T7" fmla="*/ 38 h 40"/>
                <a:gd name="T8" fmla="*/ 76 w 86"/>
                <a:gd name="T9" fmla="*/ 34 h 40"/>
                <a:gd name="T10" fmla="*/ 82 w 86"/>
                <a:gd name="T11" fmla="*/ 32 h 40"/>
                <a:gd name="T12" fmla="*/ 80 w 86"/>
                <a:gd name="T13" fmla="*/ 26 h 40"/>
                <a:gd name="T14" fmla="*/ 80 w 86"/>
                <a:gd name="T15" fmla="*/ 20 h 40"/>
                <a:gd name="T16" fmla="*/ 86 w 86"/>
                <a:gd name="T17" fmla="*/ 20 h 40"/>
                <a:gd name="T18" fmla="*/ 86 w 86"/>
                <a:gd name="T19" fmla="*/ 14 h 40"/>
                <a:gd name="T20" fmla="*/ 84 w 86"/>
                <a:gd name="T21" fmla="*/ 4 h 40"/>
                <a:gd name="T22" fmla="*/ 78 w 86"/>
                <a:gd name="T23" fmla="*/ 2 h 40"/>
                <a:gd name="T24" fmla="*/ 70 w 86"/>
                <a:gd name="T25" fmla="*/ 2 h 40"/>
                <a:gd name="T26" fmla="*/ 64 w 86"/>
                <a:gd name="T27" fmla="*/ 0 h 40"/>
                <a:gd name="T28" fmla="*/ 60 w 86"/>
                <a:gd name="T29" fmla="*/ 2 h 40"/>
                <a:gd name="T30" fmla="*/ 58 w 86"/>
                <a:gd name="T31" fmla="*/ 4 h 40"/>
                <a:gd name="T32" fmla="*/ 54 w 86"/>
                <a:gd name="T33" fmla="*/ 6 h 40"/>
                <a:gd name="T34" fmla="*/ 46 w 86"/>
                <a:gd name="T35" fmla="*/ 2 h 40"/>
                <a:gd name="T36" fmla="*/ 46 w 86"/>
                <a:gd name="T37" fmla="*/ 8 h 40"/>
                <a:gd name="T38" fmla="*/ 42 w 86"/>
                <a:gd name="T39" fmla="*/ 10 h 40"/>
                <a:gd name="T40" fmla="*/ 36 w 86"/>
                <a:gd name="T41" fmla="*/ 14 h 40"/>
                <a:gd name="T42" fmla="*/ 38 w 86"/>
                <a:gd name="T43" fmla="*/ 18 h 40"/>
                <a:gd name="T44" fmla="*/ 38 w 86"/>
                <a:gd name="T45" fmla="*/ 20 h 40"/>
                <a:gd name="T46" fmla="*/ 32 w 86"/>
                <a:gd name="T47" fmla="*/ 20 h 40"/>
                <a:gd name="T48" fmla="*/ 28 w 86"/>
                <a:gd name="T49" fmla="*/ 20 h 40"/>
                <a:gd name="T50" fmla="*/ 22 w 86"/>
                <a:gd name="T51" fmla="*/ 22 h 40"/>
                <a:gd name="T52" fmla="*/ 18 w 86"/>
                <a:gd name="T53" fmla="*/ 22 h 40"/>
                <a:gd name="T54" fmla="*/ 12 w 86"/>
                <a:gd name="T55" fmla="*/ 20 h 40"/>
                <a:gd name="T56" fmla="*/ 10 w 86"/>
                <a:gd name="T57" fmla="*/ 22 h 40"/>
                <a:gd name="T58" fmla="*/ 6 w 86"/>
                <a:gd name="T59" fmla="*/ 24 h 40"/>
                <a:gd name="T60" fmla="*/ 2 w 86"/>
                <a:gd name="T61" fmla="*/ 22 h 40"/>
                <a:gd name="T62" fmla="*/ 0 w 86"/>
                <a:gd name="T63" fmla="*/ 22 h 40"/>
                <a:gd name="T64" fmla="*/ 2 w 86"/>
                <a:gd name="T65" fmla="*/ 26 h 40"/>
                <a:gd name="T66" fmla="*/ 2 w 86"/>
                <a:gd name="T67" fmla="*/ 28 h 40"/>
                <a:gd name="T68" fmla="*/ 6 w 86"/>
                <a:gd name="T69" fmla="*/ 28 h 40"/>
                <a:gd name="T70" fmla="*/ 10 w 86"/>
                <a:gd name="T71" fmla="*/ 28 h 40"/>
                <a:gd name="T72" fmla="*/ 14 w 86"/>
                <a:gd name="T73" fmla="*/ 32 h 40"/>
                <a:gd name="T74" fmla="*/ 18 w 86"/>
                <a:gd name="T75" fmla="*/ 32 h 40"/>
                <a:gd name="T76" fmla="*/ 26 w 86"/>
                <a:gd name="T77" fmla="*/ 30 h 40"/>
                <a:gd name="T78" fmla="*/ 32 w 86"/>
                <a:gd name="T79" fmla="*/ 32 h 40"/>
                <a:gd name="T80" fmla="*/ 44 w 86"/>
                <a:gd name="T81" fmla="*/ 36 h 40"/>
                <a:gd name="T82" fmla="*/ 50 w 86"/>
                <a:gd name="T83"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40">
                  <a:moveTo>
                    <a:pt x="50" y="38"/>
                  </a:moveTo>
                  <a:lnTo>
                    <a:pt x="52" y="38"/>
                  </a:lnTo>
                  <a:lnTo>
                    <a:pt x="58" y="38"/>
                  </a:lnTo>
                  <a:lnTo>
                    <a:pt x="60" y="40"/>
                  </a:lnTo>
                  <a:lnTo>
                    <a:pt x="62" y="40"/>
                  </a:lnTo>
                  <a:lnTo>
                    <a:pt x="64" y="40"/>
                  </a:lnTo>
                  <a:lnTo>
                    <a:pt x="68" y="38"/>
                  </a:lnTo>
                  <a:lnTo>
                    <a:pt x="70" y="38"/>
                  </a:lnTo>
                  <a:lnTo>
                    <a:pt x="70" y="38"/>
                  </a:lnTo>
                  <a:lnTo>
                    <a:pt x="76" y="34"/>
                  </a:lnTo>
                  <a:lnTo>
                    <a:pt x="80" y="34"/>
                  </a:lnTo>
                  <a:lnTo>
                    <a:pt x="82" y="32"/>
                  </a:lnTo>
                  <a:lnTo>
                    <a:pt x="80" y="28"/>
                  </a:lnTo>
                  <a:lnTo>
                    <a:pt x="80" y="26"/>
                  </a:lnTo>
                  <a:lnTo>
                    <a:pt x="82" y="24"/>
                  </a:lnTo>
                  <a:lnTo>
                    <a:pt x="80" y="20"/>
                  </a:lnTo>
                  <a:lnTo>
                    <a:pt x="80" y="20"/>
                  </a:lnTo>
                  <a:lnTo>
                    <a:pt x="86" y="20"/>
                  </a:lnTo>
                  <a:lnTo>
                    <a:pt x="86" y="18"/>
                  </a:lnTo>
                  <a:lnTo>
                    <a:pt x="86" y="14"/>
                  </a:lnTo>
                  <a:lnTo>
                    <a:pt x="84" y="8"/>
                  </a:lnTo>
                  <a:lnTo>
                    <a:pt x="84" y="4"/>
                  </a:lnTo>
                  <a:lnTo>
                    <a:pt x="80" y="4"/>
                  </a:lnTo>
                  <a:lnTo>
                    <a:pt x="78" y="2"/>
                  </a:lnTo>
                  <a:lnTo>
                    <a:pt x="74" y="2"/>
                  </a:lnTo>
                  <a:lnTo>
                    <a:pt x="70" y="2"/>
                  </a:lnTo>
                  <a:lnTo>
                    <a:pt x="68" y="0"/>
                  </a:lnTo>
                  <a:lnTo>
                    <a:pt x="64" y="0"/>
                  </a:lnTo>
                  <a:lnTo>
                    <a:pt x="60" y="0"/>
                  </a:lnTo>
                  <a:lnTo>
                    <a:pt x="60" y="2"/>
                  </a:lnTo>
                  <a:lnTo>
                    <a:pt x="58" y="2"/>
                  </a:lnTo>
                  <a:lnTo>
                    <a:pt x="58" y="4"/>
                  </a:lnTo>
                  <a:lnTo>
                    <a:pt x="54" y="4"/>
                  </a:lnTo>
                  <a:lnTo>
                    <a:pt x="54" y="6"/>
                  </a:lnTo>
                  <a:lnTo>
                    <a:pt x="48" y="2"/>
                  </a:lnTo>
                  <a:lnTo>
                    <a:pt x="46" y="2"/>
                  </a:lnTo>
                  <a:lnTo>
                    <a:pt x="46" y="4"/>
                  </a:lnTo>
                  <a:lnTo>
                    <a:pt x="46" y="8"/>
                  </a:lnTo>
                  <a:lnTo>
                    <a:pt x="44" y="8"/>
                  </a:lnTo>
                  <a:lnTo>
                    <a:pt x="42" y="10"/>
                  </a:lnTo>
                  <a:lnTo>
                    <a:pt x="40" y="10"/>
                  </a:lnTo>
                  <a:lnTo>
                    <a:pt x="36" y="14"/>
                  </a:lnTo>
                  <a:lnTo>
                    <a:pt x="36" y="16"/>
                  </a:lnTo>
                  <a:lnTo>
                    <a:pt x="38" y="18"/>
                  </a:lnTo>
                  <a:lnTo>
                    <a:pt x="40" y="20"/>
                  </a:lnTo>
                  <a:lnTo>
                    <a:pt x="38" y="20"/>
                  </a:lnTo>
                  <a:lnTo>
                    <a:pt x="36" y="20"/>
                  </a:lnTo>
                  <a:lnTo>
                    <a:pt x="32" y="20"/>
                  </a:lnTo>
                  <a:lnTo>
                    <a:pt x="30" y="20"/>
                  </a:lnTo>
                  <a:lnTo>
                    <a:pt x="28" y="20"/>
                  </a:lnTo>
                  <a:lnTo>
                    <a:pt x="24" y="22"/>
                  </a:lnTo>
                  <a:lnTo>
                    <a:pt x="22" y="22"/>
                  </a:lnTo>
                  <a:lnTo>
                    <a:pt x="20" y="22"/>
                  </a:lnTo>
                  <a:lnTo>
                    <a:pt x="18" y="22"/>
                  </a:lnTo>
                  <a:lnTo>
                    <a:pt x="16" y="22"/>
                  </a:lnTo>
                  <a:lnTo>
                    <a:pt x="12" y="20"/>
                  </a:lnTo>
                  <a:lnTo>
                    <a:pt x="10" y="22"/>
                  </a:lnTo>
                  <a:lnTo>
                    <a:pt x="10" y="22"/>
                  </a:lnTo>
                  <a:lnTo>
                    <a:pt x="10" y="24"/>
                  </a:lnTo>
                  <a:lnTo>
                    <a:pt x="6" y="24"/>
                  </a:lnTo>
                  <a:lnTo>
                    <a:pt x="4" y="22"/>
                  </a:lnTo>
                  <a:lnTo>
                    <a:pt x="2" y="22"/>
                  </a:lnTo>
                  <a:lnTo>
                    <a:pt x="0" y="22"/>
                  </a:lnTo>
                  <a:lnTo>
                    <a:pt x="0" y="22"/>
                  </a:lnTo>
                  <a:lnTo>
                    <a:pt x="2" y="24"/>
                  </a:lnTo>
                  <a:lnTo>
                    <a:pt x="2" y="26"/>
                  </a:lnTo>
                  <a:lnTo>
                    <a:pt x="2" y="26"/>
                  </a:lnTo>
                  <a:lnTo>
                    <a:pt x="2" y="28"/>
                  </a:lnTo>
                  <a:lnTo>
                    <a:pt x="4" y="28"/>
                  </a:lnTo>
                  <a:lnTo>
                    <a:pt x="6" y="28"/>
                  </a:lnTo>
                  <a:lnTo>
                    <a:pt x="8" y="30"/>
                  </a:lnTo>
                  <a:lnTo>
                    <a:pt x="10" y="28"/>
                  </a:lnTo>
                  <a:lnTo>
                    <a:pt x="12" y="28"/>
                  </a:lnTo>
                  <a:lnTo>
                    <a:pt x="14" y="32"/>
                  </a:lnTo>
                  <a:lnTo>
                    <a:pt x="14" y="30"/>
                  </a:lnTo>
                  <a:lnTo>
                    <a:pt x="18" y="32"/>
                  </a:lnTo>
                  <a:lnTo>
                    <a:pt x="24" y="28"/>
                  </a:lnTo>
                  <a:lnTo>
                    <a:pt x="26" y="30"/>
                  </a:lnTo>
                  <a:lnTo>
                    <a:pt x="32" y="30"/>
                  </a:lnTo>
                  <a:lnTo>
                    <a:pt x="32" y="32"/>
                  </a:lnTo>
                  <a:lnTo>
                    <a:pt x="36" y="36"/>
                  </a:lnTo>
                  <a:lnTo>
                    <a:pt x="44" y="36"/>
                  </a:lnTo>
                  <a:lnTo>
                    <a:pt x="48" y="36"/>
                  </a:lnTo>
                  <a:lnTo>
                    <a:pt x="50" y="38"/>
                  </a:lnTo>
                  <a:lnTo>
                    <a:pt x="50" y="3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79" name="Armenia">
              <a:extLst>
                <a:ext uri="{FF2B5EF4-FFF2-40B4-BE49-F238E27FC236}">
                  <a16:creationId xmlns:a16="http://schemas.microsoft.com/office/drawing/2014/main" id="{B3F27ECB-9E1C-4F05-AC2B-D329B96AF271}"/>
                </a:ext>
              </a:extLst>
            </p:cNvPr>
            <p:cNvSpPr>
              <a:spLocks/>
            </p:cNvSpPr>
            <p:nvPr/>
          </p:nvSpPr>
          <p:spPr bwMode="auto">
            <a:xfrm>
              <a:off x="6876855" y="3376497"/>
              <a:ext cx="84210" cy="68899"/>
            </a:xfrm>
            <a:custGeom>
              <a:avLst/>
              <a:gdLst>
                <a:gd name="T0" fmla="*/ 0 w 44"/>
                <a:gd name="T1" fmla="*/ 2 h 36"/>
                <a:gd name="T2" fmla="*/ 4 w 44"/>
                <a:gd name="T3" fmla="*/ 0 h 36"/>
                <a:gd name="T4" fmla="*/ 10 w 44"/>
                <a:gd name="T5" fmla="*/ 0 h 36"/>
                <a:gd name="T6" fmla="*/ 10 w 44"/>
                <a:gd name="T7" fmla="*/ 0 h 36"/>
                <a:gd name="T8" fmla="*/ 18 w 44"/>
                <a:gd name="T9" fmla="*/ 0 h 36"/>
                <a:gd name="T10" fmla="*/ 20 w 44"/>
                <a:gd name="T11" fmla="*/ 2 h 36"/>
                <a:gd name="T12" fmla="*/ 26 w 44"/>
                <a:gd name="T13" fmla="*/ 2 h 36"/>
                <a:gd name="T14" fmla="*/ 28 w 44"/>
                <a:gd name="T15" fmla="*/ 6 h 36"/>
                <a:gd name="T16" fmla="*/ 26 w 44"/>
                <a:gd name="T17" fmla="*/ 8 h 36"/>
                <a:gd name="T18" fmla="*/ 28 w 44"/>
                <a:gd name="T19" fmla="*/ 10 h 36"/>
                <a:gd name="T20" fmla="*/ 32 w 44"/>
                <a:gd name="T21" fmla="*/ 14 h 36"/>
                <a:gd name="T22" fmla="*/ 32 w 44"/>
                <a:gd name="T23" fmla="*/ 18 h 36"/>
                <a:gd name="T24" fmla="*/ 30 w 44"/>
                <a:gd name="T25" fmla="*/ 20 h 36"/>
                <a:gd name="T26" fmla="*/ 32 w 44"/>
                <a:gd name="T27" fmla="*/ 22 h 36"/>
                <a:gd name="T28" fmla="*/ 38 w 44"/>
                <a:gd name="T29" fmla="*/ 26 h 36"/>
                <a:gd name="T30" fmla="*/ 42 w 44"/>
                <a:gd name="T31" fmla="*/ 26 h 36"/>
                <a:gd name="T32" fmla="*/ 44 w 44"/>
                <a:gd name="T33" fmla="*/ 28 h 36"/>
                <a:gd name="T34" fmla="*/ 42 w 44"/>
                <a:gd name="T35" fmla="*/ 30 h 36"/>
                <a:gd name="T36" fmla="*/ 42 w 44"/>
                <a:gd name="T37" fmla="*/ 32 h 36"/>
                <a:gd name="T38" fmla="*/ 42 w 44"/>
                <a:gd name="T39" fmla="*/ 34 h 36"/>
                <a:gd name="T40" fmla="*/ 42 w 44"/>
                <a:gd name="T41" fmla="*/ 36 h 36"/>
                <a:gd name="T42" fmla="*/ 38 w 44"/>
                <a:gd name="T43" fmla="*/ 36 h 36"/>
                <a:gd name="T44" fmla="*/ 34 w 44"/>
                <a:gd name="T45" fmla="*/ 28 h 36"/>
                <a:gd name="T46" fmla="*/ 30 w 44"/>
                <a:gd name="T47" fmla="*/ 28 h 36"/>
                <a:gd name="T48" fmla="*/ 28 w 44"/>
                <a:gd name="T49" fmla="*/ 24 h 36"/>
                <a:gd name="T50" fmla="*/ 26 w 44"/>
                <a:gd name="T51" fmla="*/ 24 h 36"/>
                <a:gd name="T52" fmla="*/ 24 w 44"/>
                <a:gd name="T53" fmla="*/ 26 h 36"/>
                <a:gd name="T54" fmla="*/ 22 w 44"/>
                <a:gd name="T55" fmla="*/ 22 h 36"/>
                <a:gd name="T56" fmla="*/ 20 w 44"/>
                <a:gd name="T57" fmla="*/ 22 h 36"/>
                <a:gd name="T58" fmla="*/ 18 w 44"/>
                <a:gd name="T59" fmla="*/ 24 h 36"/>
                <a:gd name="T60" fmla="*/ 16 w 44"/>
                <a:gd name="T61" fmla="*/ 22 h 36"/>
                <a:gd name="T62" fmla="*/ 14 w 44"/>
                <a:gd name="T63" fmla="*/ 20 h 36"/>
                <a:gd name="T64" fmla="*/ 12 w 44"/>
                <a:gd name="T65" fmla="*/ 20 h 36"/>
                <a:gd name="T66" fmla="*/ 8 w 44"/>
                <a:gd name="T67" fmla="*/ 20 h 36"/>
                <a:gd name="T68" fmla="*/ 4 w 44"/>
                <a:gd name="T69" fmla="*/ 18 h 36"/>
                <a:gd name="T70" fmla="*/ 4 w 44"/>
                <a:gd name="T71" fmla="*/ 12 h 36"/>
                <a:gd name="T72" fmla="*/ 6 w 44"/>
                <a:gd name="T73" fmla="*/ 8 h 36"/>
                <a:gd name="T74" fmla="*/ 4 w 44"/>
                <a:gd name="T75" fmla="*/ 6 h 36"/>
                <a:gd name="T76" fmla="*/ 2 w 44"/>
                <a:gd name="T77" fmla="*/ 6 h 36"/>
                <a:gd name="T78" fmla="*/ 2 w 44"/>
                <a:gd name="T79" fmla="*/ 4 h 36"/>
                <a:gd name="T80" fmla="*/ 0 w 44"/>
                <a:gd name="T8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6">
                  <a:moveTo>
                    <a:pt x="0" y="2"/>
                  </a:moveTo>
                  <a:lnTo>
                    <a:pt x="4" y="0"/>
                  </a:lnTo>
                  <a:lnTo>
                    <a:pt x="10" y="0"/>
                  </a:lnTo>
                  <a:lnTo>
                    <a:pt x="10" y="0"/>
                  </a:lnTo>
                  <a:lnTo>
                    <a:pt x="18" y="0"/>
                  </a:lnTo>
                  <a:lnTo>
                    <a:pt x="20" y="2"/>
                  </a:lnTo>
                  <a:lnTo>
                    <a:pt x="26" y="2"/>
                  </a:lnTo>
                  <a:lnTo>
                    <a:pt x="28" y="6"/>
                  </a:lnTo>
                  <a:lnTo>
                    <a:pt x="26" y="8"/>
                  </a:lnTo>
                  <a:lnTo>
                    <a:pt x="28" y="10"/>
                  </a:lnTo>
                  <a:lnTo>
                    <a:pt x="32" y="14"/>
                  </a:lnTo>
                  <a:lnTo>
                    <a:pt x="32" y="18"/>
                  </a:lnTo>
                  <a:lnTo>
                    <a:pt x="30" y="20"/>
                  </a:lnTo>
                  <a:lnTo>
                    <a:pt x="32" y="22"/>
                  </a:lnTo>
                  <a:lnTo>
                    <a:pt x="38" y="26"/>
                  </a:lnTo>
                  <a:lnTo>
                    <a:pt x="42" y="26"/>
                  </a:lnTo>
                  <a:lnTo>
                    <a:pt x="44" y="28"/>
                  </a:lnTo>
                  <a:lnTo>
                    <a:pt x="42" y="30"/>
                  </a:lnTo>
                  <a:lnTo>
                    <a:pt x="42" y="32"/>
                  </a:lnTo>
                  <a:lnTo>
                    <a:pt x="42" y="34"/>
                  </a:lnTo>
                  <a:lnTo>
                    <a:pt x="42" y="36"/>
                  </a:lnTo>
                  <a:lnTo>
                    <a:pt x="38" y="36"/>
                  </a:lnTo>
                  <a:lnTo>
                    <a:pt x="34" y="28"/>
                  </a:lnTo>
                  <a:lnTo>
                    <a:pt x="30" y="28"/>
                  </a:lnTo>
                  <a:lnTo>
                    <a:pt x="28" y="24"/>
                  </a:lnTo>
                  <a:lnTo>
                    <a:pt x="26" y="24"/>
                  </a:lnTo>
                  <a:lnTo>
                    <a:pt x="24" y="26"/>
                  </a:lnTo>
                  <a:lnTo>
                    <a:pt x="22" y="22"/>
                  </a:lnTo>
                  <a:lnTo>
                    <a:pt x="20" y="22"/>
                  </a:lnTo>
                  <a:lnTo>
                    <a:pt x="18" y="24"/>
                  </a:lnTo>
                  <a:lnTo>
                    <a:pt x="16" y="22"/>
                  </a:lnTo>
                  <a:lnTo>
                    <a:pt x="14" y="20"/>
                  </a:lnTo>
                  <a:lnTo>
                    <a:pt x="12" y="20"/>
                  </a:lnTo>
                  <a:lnTo>
                    <a:pt x="8" y="20"/>
                  </a:lnTo>
                  <a:lnTo>
                    <a:pt x="4" y="18"/>
                  </a:lnTo>
                  <a:lnTo>
                    <a:pt x="4" y="12"/>
                  </a:lnTo>
                  <a:lnTo>
                    <a:pt x="6" y="8"/>
                  </a:lnTo>
                  <a:lnTo>
                    <a:pt x="4" y="6"/>
                  </a:lnTo>
                  <a:lnTo>
                    <a:pt x="2" y="6"/>
                  </a:lnTo>
                  <a:lnTo>
                    <a:pt x="2" y="4"/>
                  </a:lnTo>
                  <a:lnTo>
                    <a:pt x="0" y="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0" name="Angola">
              <a:extLst>
                <a:ext uri="{FF2B5EF4-FFF2-40B4-BE49-F238E27FC236}">
                  <a16:creationId xmlns:a16="http://schemas.microsoft.com/office/drawing/2014/main" id="{C19641BB-A4C8-40A2-A4E2-68855A280128}"/>
                </a:ext>
              </a:extLst>
            </p:cNvPr>
            <p:cNvSpPr>
              <a:spLocks/>
            </p:cNvSpPr>
            <p:nvPr/>
          </p:nvSpPr>
          <p:spPr bwMode="auto">
            <a:xfrm>
              <a:off x="6184038" y="4563090"/>
              <a:ext cx="294735" cy="290907"/>
            </a:xfrm>
            <a:custGeom>
              <a:avLst/>
              <a:gdLst>
                <a:gd name="T0" fmla="*/ 140 w 154"/>
                <a:gd name="T1" fmla="*/ 144 h 152"/>
                <a:gd name="T2" fmla="*/ 132 w 154"/>
                <a:gd name="T3" fmla="*/ 138 h 152"/>
                <a:gd name="T4" fmla="*/ 126 w 154"/>
                <a:gd name="T5" fmla="*/ 132 h 152"/>
                <a:gd name="T6" fmla="*/ 152 w 154"/>
                <a:gd name="T7" fmla="*/ 88 h 152"/>
                <a:gd name="T8" fmla="*/ 152 w 154"/>
                <a:gd name="T9" fmla="*/ 80 h 152"/>
                <a:gd name="T10" fmla="*/ 152 w 154"/>
                <a:gd name="T11" fmla="*/ 66 h 152"/>
                <a:gd name="T12" fmla="*/ 148 w 154"/>
                <a:gd name="T13" fmla="*/ 66 h 152"/>
                <a:gd name="T14" fmla="*/ 142 w 154"/>
                <a:gd name="T15" fmla="*/ 68 h 152"/>
                <a:gd name="T16" fmla="*/ 136 w 154"/>
                <a:gd name="T17" fmla="*/ 66 h 152"/>
                <a:gd name="T18" fmla="*/ 132 w 154"/>
                <a:gd name="T19" fmla="*/ 68 h 152"/>
                <a:gd name="T20" fmla="*/ 132 w 154"/>
                <a:gd name="T21" fmla="*/ 62 h 152"/>
                <a:gd name="T22" fmla="*/ 132 w 154"/>
                <a:gd name="T23" fmla="*/ 56 h 152"/>
                <a:gd name="T24" fmla="*/ 130 w 154"/>
                <a:gd name="T25" fmla="*/ 50 h 152"/>
                <a:gd name="T26" fmla="*/ 128 w 154"/>
                <a:gd name="T27" fmla="*/ 46 h 152"/>
                <a:gd name="T28" fmla="*/ 126 w 154"/>
                <a:gd name="T29" fmla="*/ 42 h 152"/>
                <a:gd name="T30" fmla="*/ 126 w 154"/>
                <a:gd name="T31" fmla="*/ 32 h 152"/>
                <a:gd name="T32" fmla="*/ 126 w 154"/>
                <a:gd name="T33" fmla="*/ 26 h 152"/>
                <a:gd name="T34" fmla="*/ 128 w 154"/>
                <a:gd name="T35" fmla="*/ 18 h 152"/>
                <a:gd name="T36" fmla="*/ 114 w 154"/>
                <a:gd name="T37" fmla="*/ 14 h 152"/>
                <a:gd name="T38" fmla="*/ 96 w 154"/>
                <a:gd name="T39" fmla="*/ 18 h 152"/>
                <a:gd name="T40" fmla="*/ 96 w 154"/>
                <a:gd name="T41" fmla="*/ 26 h 152"/>
                <a:gd name="T42" fmla="*/ 80 w 154"/>
                <a:gd name="T43" fmla="*/ 26 h 152"/>
                <a:gd name="T44" fmla="*/ 72 w 154"/>
                <a:gd name="T45" fmla="*/ 22 h 152"/>
                <a:gd name="T46" fmla="*/ 68 w 154"/>
                <a:gd name="T47" fmla="*/ 16 h 152"/>
                <a:gd name="T48" fmla="*/ 66 w 154"/>
                <a:gd name="T49" fmla="*/ 8 h 152"/>
                <a:gd name="T50" fmla="*/ 64 w 154"/>
                <a:gd name="T51" fmla="*/ 4 h 152"/>
                <a:gd name="T52" fmla="*/ 42 w 154"/>
                <a:gd name="T53" fmla="*/ 0 h 152"/>
                <a:gd name="T54" fmla="*/ 30 w 154"/>
                <a:gd name="T55" fmla="*/ 0 h 152"/>
                <a:gd name="T56" fmla="*/ 20 w 154"/>
                <a:gd name="T57" fmla="*/ 0 h 152"/>
                <a:gd name="T58" fmla="*/ 14 w 154"/>
                <a:gd name="T59" fmla="*/ 2 h 152"/>
                <a:gd name="T60" fmla="*/ 10 w 154"/>
                <a:gd name="T61" fmla="*/ 4 h 152"/>
                <a:gd name="T62" fmla="*/ 18 w 154"/>
                <a:gd name="T63" fmla="*/ 26 h 152"/>
                <a:gd name="T64" fmla="*/ 20 w 154"/>
                <a:gd name="T65" fmla="*/ 42 h 152"/>
                <a:gd name="T66" fmla="*/ 26 w 154"/>
                <a:gd name="T67" fmla="*/ 60 h 152"/>
                <a:gd name="T68" fmla="*/ 22 w 154"/>
                <a:gd name="T69" fmla="*/ 84 h 152"/>
                <a:gd name="T70" fmla="*/ 10 w 154"/>
                <a:gd name="T71" fmla="*/ 96 h 152"/>
                <a:gd name="T72" fmla="*/ 4 w 154"/>
                <a:gd name="T73" fmla="*/ 116 h 152"/>
                <a:gd name="T74" fmla="*/ 0 w 154"/>
                <a:gd name="T75" fmla="*/ 132 h 152"/>
                <a:gd name="T76" fmla="*/ 0 w 154"/>
                <a:gd name="T77" fmla="*/ 144 h 152"/>
                <a:gd name="T78" fmla="*/ 4 w 154"/>
                <a:gd name="T79" fmla="*/ 142 h 152"/>
                <a:gd name="T80" fmla="*/ 10 w 154"/>
                <a:gd name="T81" fmla="*/ 144 h 152"/>
                <a:gd name="T82" fmla="*/ 18 w 154"/>
                <a:gd name="T83" fmla="*/ 140 h 152"/>
                <a:gd name="T84" fmla="*/ 22 w 154"/>
                <a:gd name="T85" fmla="*/ 140 h 152"/>
                <a:gd name="T86" fmla="*/ 24 w 154"/>
                <a:gd name="T87" fmla="*/ 142 h 152"/>
                <a:gd name="T88" fmla="*/ 32 w 154"/>
                <a:gd name="T89" fmla="*/ 144 h 152"/>
                <a:gd name="T90" fmla="*/ 82 w 154"/>
                <a:gd name="T91" fmla="*/ 144 h 152"/>
                <a:gd name="T92" fmla="*/ 86 w 154"/>
                <a:gd name="T93" fmla="*/ 150 h 152"/>
                <a:gd name="T94" fmla="*/ 94 w 154"/>
                <a:gd name="T95" fmla="*/ 150 h 152"/>
                <a:gd name="T96" fmla="*/ 102 w 154"/>
                <a:gd name="T97" fmla="*/ 150 h 152"/>
                <a:gd name="T98" fmla="*/ 106 w 154"/>
                <a:gd name="T99" fmla="*/ 150 h 152"/>
                <a:gd name="T100" fmla="*/ 114 w 154"/>
                <a:gd name="T101" fmla="*/ 152 h 152"/>
                <a:gd name="T102" fmla="*/ 118 w 154"/>
                <a:gd name="T103" fmla="*/ 152 h 152"/>
                <a:gd name="T104" fmla="*/ 120 w 154"/>
                <a:gd name="T105" fmla="*/ 152 h 152"/>
                <a:gd name="T106" fmla="*/ 142 w 154"/>
                <a:gd name="T107"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152">
                  <a:moveTo>
                    <a:pt x="142" y="148"/>
                  </a:moveTo>
                  <a:lnTo>
                    <a:pt x="142" y="146"/>
                  </a:lnTo>
                  <a:lnTo>
                    <a:pt x="142" y="146"/>
                  </a:lnTo>
                  <a:lnTo>
                    <a:pt x="140" y="144"/>
                  </a:lnTo>
                  <a:lnTo>
                    <a:pt x="138" y="144"/>
                  </a:lnTo>
                  <a:lnTo>
                    <a:pt x="136" y="142"/>
                  </a:lnTo>
                  <a:lnTo>
                    <a:pt x="134" y="140"/>
                  </a:lnTo>
                  <a:lnTo>
                    <a:pt x="132" y="138"/>
                  </a:lnTo>
                  <a:lnTo>
                    <a:pt x="130" y="138"/>
                  </a:lnTo>
                  <a:lnTo>
                    <a:pt x="130" y="136"/>
                  </a:lnTo>
                  <a:lnTo>
                    <a:pt x="128" y="134"/>
                  </a:lnTo>
                  <a:lnTo>
                    <a:pt x="126" y="132"/>
                  </a:lnTo>
                  <a:lnTo>
                    <a:pt x="126" y="130"/>
                  </a:lnTo>
                  <a:lnTo>
                    <a:pt x="128" y="90"/>
                  </a:lnTo>
                  <a:lnTo>
                    <a:pt x="154" y="90"/>
                  </a:lnTo>
                  <a:lnTo>
                    <a:pt x="152" y="88"/>
                  </a:lnTo>
                  <a:lnTo>
                    <a:pt x="154" y="84"/>
                  </a:lnTo>
                  <a:lnTo>
                    <a:pt x="154" y="84"/>
                  </a:lnTo>
                  <a:lnTo>
                    <a:pt x="154" y="82"/>
                  </a:lnTo>
                  <a:lnTo>
                    <a:pt x="152" y="80"/>
                  </a:lnTo>
                  <a:lnTo>
                    <a:pt x="152" y="76"/>
                  </a:lnTo>
                  <a:lnTo>
                    <a:pt x="152" y="72"/>
                  </a:lnTo>
                  <a:lnTo>
                    <a:pt x="152" y="68"/>
                  </a:lnTo>
                  <a:lnTo>
                    <a:pt x="152" y="66"/>
                  </a:lnTo>
                  <a:lnTo>
                    <a:pt x="152" y="66"/>
                  </a:lnTo>
                  <a:lnTo>
                    <a:pt x="152" y="64"/>
                  </a:lnTo>
                  <a:lnTo>
                    <a:pt x="150" y="66"/>
                  </a:lnTo>
                  <a:lnTo>
                    <a:pt x="148" y="66"/>
                  </a:lnTo>
                  <a:lnTo>
                    <a:pt x="146" y="66"/>
                  </a:lnTo>
                  <a:lnTo>
                    <a:pt x="146" y="68"/>
                  </a:lnTo>
                  <a:lnTo>
                    <a:pt x="144" y="68"/>
                  </a:lnTo>
                  <a:lnTo>
                    <a:pt x="142" y="68"/>
                  </a:lnTo>
                  <a:lnTo>
                    <a:pt x="140" y="68"/>
                  </a:lnTo>
                  <a:lnTo>
                    <a:pt x="138" y="66"/>
                  </a:lnTo>
                  <a:lnTo>
                    <a:pt x="136" y="66"/>
                  </a:lnTo>
                  <a:lnTo>
                    <a:pt x="136" y="66"/>
                  </a:lnTo>
                  <a:lnTo>
                    <a:pt x="134" y="66"/>
                  </a:lnTo>
                  <a:lnTo>
                    <a:pt x="134" y="66"/>
                  </a:lnTo>
                  <a:lnTo>
                    <a:pt x="134" y="68"/>
                  </a:lnTo>
                  <a:lnTo>
                    <a:pt x="132" y="68"/>
                  </a:lnTo>
                  <a:lnTo>
                    <a:pt x="132" y="66"/>
                  </a:lnTo>
                  <a:lnTo>
                    <a:pt x="132" y="64"/>
                  </a:lnTo>
                  <a:lnTo>
                    <a:pt x="132" y="64"/>
                  </a:lnTo>
                  <a:lnTo>
                    <a:pt x="132" y="62"/>
                  </a:lnTo>
                  <a:lnTo>
                    <a:pt x="132" y="60"/>
                  </a:lnTo>
                  <a:lnTo>
                    <a:pt x="132" y="60"/>
                  </a:lnTo>
                  <a:lnTo>
                    <a:pt x="130" y="58"/>
                  </a:lnTo>
                  <a:lnTo>
                    <a:pt x="132" y="56"/>
                  </a:lnTo>
                  <a:lnTo>
                    <a:pt x="132" y="54"/>
                  </a:lnTo>
                  <a:lnTo>
                    <a:pt x="130" y="54"/>
                  </a:lnTo>
                  <a:lnTo>
                    <a:pt x="130" y="52"/>
                  </a:lnTo>
                  <a:lnTo>
                    <a:pt x="130" y="50"/>
                  </a:lnTo>
                  <a:lnTo>
                    <a:pt x="130" y="48"/>
                  </a:lnTo>
                  <a:lnTo>
                    <a:pt x="128" y="48"/>
                  </a:lnTo>
                  <a:lnTo>
                    <a:pt x="128" y="48"/>
                  </a:lnTo>
                  <a:lnTo>
                    <a:pt x="128" y="46"/>
                  </a:lnTo>
                  <a:lnTo>
                    <a:pt x="128" y="46"/>
                  </a:lnTo>
                  <a:lnTo>
                    <a:pt x="126" y="44"/>
                  </a:lnTo>
                  <a:lnTo>
                    <a:pt x="126" y="42"/>
                  </a:lnTo>
                  <a:lnTo>
                    <a:pt x="126" y="42"/>
                  </a:lnTo>
                  <a:lnTo>
                    <a:pt x="126" y="40"/>
                  </a:lnTo>
                  <a:lnTo>
                    <a:pt x="126" y="34"/>
                  </a:lnTo>
                  <a:lnTo>
                    <a:pt x="126" y="34"/>
                  </a:lnTo>
                  <a:lnTo>
                    <a:pt x="126" y="32"/>
                  </a:lnTo>
                  <a:lnTo>
                    <a:pt x="126" y="32"/>
                  </a:lnTo>
                  <a:lnTo>
                    <a:pt x="126" y="30"/>
                  </a:lnTo>
                  <a:lnTo>
                    <a:pt x="126" y="28"/>
                  </a:lnTo>
                  <a:lnTo>
                    <a:pt x="126" y="26"/>
                  </a:lnTo>
                  <a:lnTo>
                    <a:pt x="128" y="24"/>
                  </a:lnTo>
                  <a:lnTo>
                    <a:pt x="128" y="22"/>
                  </a:lnTo>
                  <a:lnTo>
                    <a:pt x="128" y="20"/>
                  </a:lnTo>
                  <a:lnTo>
                    <a:pt x="128" y="18"/>
                  </a:lnTo>
                  <a:lnTo>
                    <a:pt x="112" y="18"/>
                  </a:lnTo>
                  <a:lnTo>
                    <a:pt x="112" y="16"/>
                  </a:lnTo>
                  <a:lnTo>
                    <a:pt x="114" y="14"/>
                  </a:lnTo>
                  <a:lnTo>
                    <a:pt x="114" y="14"/>
                  </a:lnTo>
                  <a:lnTo>
                    <a:pt x="110" y="12"/>
                  </a:lnTo>
                  <a:lnTo>
                    <a:pt x="110" y="14"/>
                  </a:lnTo>
                  <a:lnTo>
                    <a:pt x="98" y="14"/>
                  </a:lnTo>
                  <a:lnTo>
                    <a:pt x="96" y="18"/>
                  </a:lnTo>
                  <a:lnTo>
                    <a:pt x="96" y="20"/>
                  </a:lnTo>
                  <a:lnTo>
                    <a:pt x="94" y="20"/>
                  </a:lnTo>
                  <a:lnTo>
                    <a:pt x="96" y="22"/>
                  </a:lnTo>
                  <a:lnTo>
                    <a:pt x="96" y="26"/>
                  </a:lnTo>
                  <a:lnTo>
                    <a:pt x="86" y="26"/>
                  </a:lnTo>
                  <a:lnTo>
                    <a:pt x="84" y="28"/>
                  </a:lnTo>
                  <a:lnTo>
                    <a:pt x="80" y="28"/>
                  </a:lnTo>
                  <a:lnTo>
                    <a:pt x="80" y="26"/>
                  </a:lnTo>
                  <a:lnTo>
                    <a:pt x="76" y="28"/>
                  </a:lnTo>
                  <a:lnTo>
                    <a:pt x="74" y="28"/>
                  </a:lnTo>
                  <a:lnTo>
                    <a:pt x="72" y="26"/>
                  </a:lnTo>
                  <a:lnTo>
                    <a:pt x="72" y="22"/>
                  </a:lnTo>
                  <a:lnTo>
                    <a:pt x="70" y="20"/>
                  </a:lnTo>
                  <a:lnTo>
                    <a:pt x="68" y="18"/>
                  </a:lnTo>
                  <a:lnTo>
                    <a:pt x="68" y="18"/>
                  </a:lnTo>
                  <a:lnTo>
                    <a:pt x="68" y="16"/>
                  </a:lnTo>
                  <a:lnTo>
                    <a:pt x="66" y="16"/>
                  </a:lnTo>
                  <a:lnTo>
                    <a:pt x="66" y="12"/>
                  </a:lnTo>
                  <a:lnTo>
                    <a:pt x="66" y="10"/>
                  </a:lnTo>
                  <a:lnTo>
                    <a:pt x="66" y="8"/>
                  </a:lnTo>
                  <a:lnTo>
                    <a:pt x="66" y="8"/>
                  </a:lnTo>
                  <a:lnTo>
                    <a:pt x="66" y="6"/>
                  </a:lnTo>
                  <a:lnTo>
                    <a:pt x="64" y="4"/>
                  </a:lnTo>
                  <a:lnTo>
                    <a:pt x="64" y="4"/>
                  </a:lnTo>
                  <a:lnTo>
                    <a:pt x="64" y="2"/>
                  </a:lnTo>
                  <a:lnTo>
                    <a:pt x="64" y="0"/>
                  </a:lnTo>
                  <a:lnTo>
                    <a:pt x="52" y="0"/>
                  </a:lnTo>
                  <a:lnTo>
                    <a:pt x="42" y="0"/>
                  </a:lnTo>
                  <a:lnTo>
                    <a:pt x="38" y="2"/>
                  </a:lnTo>
                  <a:lnTo>
                    <a:pt x="34" y="0"/>
                  </a:lnTo>
                  <a:lnTo>
                    <a:pt x="32" y="0"/>
                  </a:lnTo>
                  <a:lnTo>
                    <a:pt x="30" y="0"/>
                  </a:lnTo>
                  <a:lnTo>
                    <a:pt x="26" y="0"/>
                  </a:lnTo>
                  <a:lnTo>
                    <a:pt x="24" y="0"/>
                  </a:lnTo>
                  <a:lnTo>
                    <a:pt x="22" y="0"/>
                  </a:lnTo>
                  <a:lnTo>
                    <a:pt x="20" y="0"/>
                  </a:lnTo>
                  <a:lnTo>
                    <a:pt x="18" y="2"/>
                  </a:lnTo>
                  <a:lnTo>
                    <a:pt x="16" y="2"/>
                  </a:lnTo>
                  <a:lnTo>
                    <a:pt x="16" y="2"/>
                  </a:lnTo>
                  <a:lnTo>
                    <a:pt x="14" y="2"/>
                  </a:lnTo>
                  <a:lnTo>
                    <a:pt x="14" y="2"/>
                  </a:lnTo>
                  <a:lnTo>
                    <a:pt x="14" y="2"/>
                  </a:lnTo>
                  <a:lnTo>
                    <a:pt x="14" y="2"/>
                  </a:lnTo>
                  <a:lnTo>
                    <a:pt x="10" y="4"/>
                  </a:lnTo>
                  <a:lnTo>
                    <a:pt x="12" y="6"/>
                  </a:lnTo>
                  <a:lnTo>
                    <a:pt x="12" y="8"/>
                  </a:lnTo>
                  <a:lnTo>
                    <a:pt x="18" y="16"/>
                  </a:lnTo>
                  <a:lnTo>
                    <a:pt x="18" y="26"/>
                  </a:lnTo>
                  <a:lnTo>
                    <a:pt x="22" y="30"/>
                  </a:lnTo>
                  <a:lnTo>
                    <a:pt x="22" y="36"/>
                  </a:lnTo>
                  <a:lnTo>
                    <a:pt x="18" y="40"/>
                  </a:lnTo>
                  <a:lnTo>
                    <a:pt x="20" y="42"/>
                  </a:lnTo>
                  <a:lnTo>
                    <a:pt x="20" y="46"/>
                  </a:lnTo>
                  <a:lnTo>
                    <a:pt x="22" y="48"/>
                  </a:lnTo>
                  <a:lnTo>
                    <a:pt x="22" y="52"/>
                  </a:lnTo>
                  <a:lnTo>
                    <a:pt x="26" y="60"/>
                  </a:lnTo>
                  <a:lnTo>
                    <a:pt x="26" y="62"/>
                  </a:lnTo>
                  <a:lnTo>
                    <a:pt x="28" y="64"/>
                  </a:lnTo>
                  <a:lnTo>
                    <a:pt x="28" y="74"/>
                  </a:lnTo>
                  <a:lnTo>
                    <a:pt x="22" y="84"/>
                  </a:lnTo>
                  <a:lnTo>
                    <a:pt x="22" y="84"/>
                  </a:lnTo>
                  <a:lnTo>
                    <a:pt x="16" y="88"/>
                  </a:lnTo>
                  <a:lnTo>
                    <a:pt x="16" y="90"/>
                  </a:lnTo>
                  <a:lnTo>
                    <a:pt x="10" y="96"/>
                  </a:lnTo>
                  <a:lnTo>
                    <a:pt x="8" y="100"/>
                  </a:lnTo>
                  <a:lnTo>
                    <a:pt x="8" y="102"/>
                  </a:lnTo>
                  <a:lnTo>
                    <a:pt x="8" y="112"/>
                  </a:lnTo>
                  <a:lnTo>
                    <a:pt x="4" y="116"/>
                  </a:lnTo>
                  <a:lnTo>
                    <a:pt x="4" y="120"/>
                  </a:lnTo>
                  <a:lnTo>
                    <a:pt x="0" y="124"/>
                  </a:lnTo>
                  <a:lnTo>
                    <a:pt x="0" y="128"/>
                  </a:lnTo>
                  <a:lnTo>
                    <a:pt x="0" y="132"/>
                  </a:lnTo>
                  <a:lnTo>
                    <a:pt x="0" y="138"/>
                  </a:lnTo>
                  <a:lnTo>
                    <a:pt x="0" y="142"/>
                  </a:lnTo>
                  <a:lnTo>
                    <a:pt x="0" y="144"/>
                  </a:lnTo>
                  <a:lnTo>
                    <a:pt x="0" y="144"/>
                  </a:lnTo>
                  <a:lnTo>
                    <a:pt x="2" y="144"/>
                  </a:lnTo>
                  <a:lnTo>
                    <a:pt x="2" y="144"/>
                  </a:lnTo>
                  <a:lnTo>
                    <a:pt x="4" y="144"/>
                  </a:lnTo>
                  <a:lnTo>
                    <a:pt x="4" y="142"/>
                  </a:lnTo>
                  <a:lnTo>
                    <a:pt x="4" y="142"/>
                  </a:lnTo>
                  <a:lnTo>
                    <a:pt x="8" y="142"/>
                  </a:lnTo>
                  <a:lnTo>
                    <a:pt x="10" y="144"/>
                  </a:lnTo>
                  <a:lnTo>
                    <a:pt x="10" y="144"/>
                  </a:lnTo>
                  <a:lnTo>
                    <a:pt x="10" y="142"/>
                  </a:lnTo>
                  <a:lnTo>
                    <a:pt x="14" y="138"/>
                  </a:lnTo>
                  <a:lnTo>
                    <a:pt x="16" y="138"/>
                  </a:lnTo>
                  <a:lnTo>
                    <a:pt x="18" y="140"/>
                  </a:lnTo>
                  <a:lnTo>
                    <a:pt x="18" y="140"/>
                  </a:lnTo>
                  <a:lnTo>
                    <a:pt x="18" y="138"/>
                  </a:lnTo>
                  <a:lnTo>
                    <a:pt x="20" y="138"/>
                  </a:lnTo>
                  <a:lnTo>
                    <a:pt x="22" y="140"/>
                  </a:lnTo>
                  <a:lnTo>
                    <a:pt x="22" y="140"/>
                  </a:lnTo>
                  <a:lnTo>
                    <a:pt x="24" y="142"/>
                  </a:lnTo>
                  <a:lnTo>
                    <a:pt x="24" y="142"/>
                  </a:lnTo>
                  <a:lnTo>
                    <a:pt x="24" y="142"/>
                  </a:lnTo>
                  <a:lnTo>
                    <a:pt x="26" y="144"/>
                  </a:lnTo>
                  <a:lnTo>
                    <a:pt x="30" y="146"/>
                  </a:lnTo>
                  <a:lnTo>
                    <a:pt x="30" y="144"/>
                  </a:lnTo>
                  <a:lnTo>
                    <a:pt x="32" y="144"/>
                  </a:lnTo>
                  <a:lnTo>
                    <a:pt x="34" y="144"/>
                  </a:lnTo>
                  <a:lnTo>
                    <a:pt x="34" y="144"/>
                  </a:lnTo>
                  <a:lnTo>
                    <a:pt x="36" y="144"/>
                  </a:lnTo>
                  <a:lnTo>
                    <a:pt x="82" y="144"/>
                  </a:lnTo>
                  <a:lnTo>
                    <a:pt x="82" y="144"/>
                  </a:lnTo>
                  <a:lnTo>
                    <a:pt x="84" y="146"/>
                  </a:lnTo>
                  <a:lnTo>
                    <a:pt x="84" y="148"/>
                  </a:lnTo>
                  <a:lnTo>
                    <a:pt x="86" y="150"/>
                  </a:lnTo>
                  <a:lnTo>
                    <a:pt x="90" y="150"/>
                  </a:lnTo>
                  <a:lnTo>
                    <a:pt x="92" y="150"/>
                  </a:lnTo>
                  <a:lnTo>
                    <a:pt x="92" y="150"/>
                  </a:lnTo>
                  <a:lnTo>
                    <a:pt x="94" y="150"/>
                  </a:lnTo>
                  <a:lnTo>
                    <a:pt x="94" y="152"/>
                  </a:lnTo>
                  <a:lnTo>
                    <a:pt x="96" y="150"/>
                  </a:lnTo>
                  <a:lnTo>
                    <a:pt x="98" y="150"/>
                  </a:lnTo>
                  <a:lnTo>
                    <a:pt x="102" y="150"/>
                  </a:lnTo>
                  <a:lnTo>
                    <a:pt x="104" y="150"/>
                  </a:lnTo>
                  <a:lnTo>
                    <a:pt x="104" y="148"/>
                  </a:lnTo>
                  <a:lnTo>
                    <a:pt x="104" y="150"/>
                  </a:lnTo>
                  <a:lnTo>
                    <a:pt x="106" y="150"/>
                  </a:lnTo>
                  <a:lnTo>
                    <a:pt x="108" y="152"/>
                  </a:lnTo>
                  <a:lnTo>
                    <a:pt x="110" y="152"/>
                  </a:lnTo>
                  <a:lnTo>
                    <a:pt x="114" y="152"/>
                  </a:lnTo>
                  <a:lnTo>
                    <a:pt x="114" y="152"/>
                  </a:lnTo>
                  <a:lnTo>
                    <a:pt x="114" y="152"/>
                  </a:lnTo>
                  <a:lnTo>
                    <a:pt x="116" y="152"/>
                  </a:lnTo>
                  <a:lnTo>
                    <a:pt x="116" y="152"/>
                  </a:lnTo>
                  <a:lnTo>
                    <a:pt x="118" y="152"/>
                  </a:lnTo>
                  <a:lnTo>
                    <a:pt x="118" y="152"/>
                  </a:lnTo>
                  <a:lnTo>
                    <a:pt x="120" y="152"/>
                  </a:lnTo>
                  <a:lnTo>
                    <a:pt x="120" y="152"/>
                  </a:lnTo>
                  <a:lnTo>
                    <a:pt x="120" y="152"/>
                  </a:lnTo>
                  <a:lnTo>
                    <a:pt x="122" y="152"/>
                  </a:lnTo>
                  <a:lnTo>
                    <a:pt x="122" y="152"/>
                  </a:lnTo>
                  <a:lnTo>
                    <a:pt x="124" y="152"/>
                  </a:lnTo>
                  <a:lnTo>
                    <a:pt x="142" y="148"/>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1" name="Algeria">
              <a:extLst>
                <a:ext uri="{FF2B5EF4-FFF2-40B4-BE49-F238E27FC236}">
                  <a16:creationId xmlns:a16="http://schemas.microsoft.com/office/drawing/2014/main" id="{B9F27F48-39B2-476E-BC71-F0A7A4842A63}"/>
                </a:ext>
              </a:extLst>
            </p:cNvPr>
            <p:cNvSpPr>
              <a:spLocks/>
            </p:cNvSpPr>
            <p:nvPr/>
          </p:nvSpPr>
          <p:spPr bwMode="auto">
            <a:xfrm>
              <a:off x="5720883" y="3506640"/>
              <a:ext cx="470810" cy="459326"/>
            </a:xfrm>
            <a:custGeom>
              <a:avLst/>
              <a:gdLst>
                <a:gd name="T0" fmla="*/ 244 w 246"/>
                <a:gd name="T1" fmla="*/ 182 h 240"/>
                <a:gd name="T2" fmla="*/ 238 w 246"/>
                <a:gd name="T3" fmla="*/ 174 h 240"/>
                <a:gd name="T4" fmla="*/ 226 w 246"/>
                <a:gd name="T5" fmla="*/ 172 h 240"/>
                <a:gd name="T6" fmla="*/ 224 w 246"/>
                <a:gd name="T7" fmla="*/ 166 h 240"/>
                <a:gd name="T8" fmla="*/ 222 w 246"/>
                <a:gd name="T9" fmla="*/ 158 h 240"/>
                <a:gd name="T10" fmla="*/ 216 w 246"/>
                <a:gd name="T11" fmla="*/ 148 h 240"/>
                <a:gd name="T12" fmla="*/ 216 w 246"/>
                <a:gd name="T13" fmla="*/ 144 h 240"/>
                <a:gd name="T14" fmla="*/ 220 w 246"/>
                <a:gd name="T15" fmla="*/ 136 h 240"/>
                <a:gd name="T16" fmla="*/ 220 w 246"/>
                <a:gd name="T17" fmla="*/ 126 h 240"/>
                <a:gd name="T18" fmla="*/ 218 w 246"/>
                <a:gd name="T19" fmla="*/ 114 h 240"/>
                <a:gd name="T20" fmla="*/ 216 w 246"/>
                <a:gd name="T21" fmla="*/ 98 h 240"/>
                <a:gd name="T22" fmla="*/ 216 w 246"/>
                <a:gd name="T23" fmla="*/ 92 h 240"/>
                <a:gd name="T24" fmla="*/ 204 w 246"/>
                <a:gd name="T25" fmla="*/ 64 h 240"/>
                <a:gd name="T26" fmla="*/ 198 w 246"/>
                <a:gd name="T27" fmla="*/ 60 h 240"/>
                <a:gd name="T28" fmla="*/ 192 w 246"/>
                <a:gd name="T29" fmla="*/ 54 h 240"/>
                <a:gd name="T30" fmla="*/ 190 w 246"/>
                <a:gd name="T31" fmla="*/ 48 h 240"/>
                <a:gd name="T32" fmla="*/ 196 w 246"/>
                <a:gd name="T33" fmla="*/ 38 h 240"/>
                <a:gd name="T34" fmla="*/ 200 w 246"/>
                <a:gd name="T35" fmla="*/ 32 h 240"/>
                <a:gd name="T36" fmla="*/ 200 w 246"/>
                <a:gd name="T37" fmla="*/ 28 h 240"/>
                <a:gd name="T38" fmla="*/ 200 w 246"/>
                <a:gd name="T39" fmla="*/ 24 h 240"/>
                <a:gd name="T40" fmla="*/ 202 w 246"/>
                <a:gd name="T41" fmla="*/ 10 h 240"/>
                <a:gd name="T42" fmla="*/ 202 w 246"/>
                <a:gd name="T43" fmla="*/ 4 h 240"/>
                <a:gd name="T44" fmla="*/ 196 w 246"/>
                <a:gd name="T45" fmla="*/ 4 h 240"/>
                <a:gd name="T46" fmla="*/ 184 w 246"/>
                <a:gd name="T47" fmla="*/ 0 h 240"/>
                <a:gd name="T48" fmla="*/ 178 w 246"/>
                <a:gd name="T49" fmla="*/ 4 h 240"/>
                <a:gd name="T50" fmla="*/ 174 w 246"/>
                <a:gd name="T51" fmla="*/ 2 h 240"/>
                <a:gd name="T52" fmla="*/ 168 w 246"/>
                <a:gd name="T53" fmla="*/ 6 h 240"/>
                <a:gd name="T54" fmla="*/ 164 w 246"/>
                <a:gd name="T55" fmla="*/ 6 h 240"/>
                <a:gd name="T56" fmla="*/ 156 w 246"/>
                <a:gd name="T57" fmla="*/ 4 h 240"/>
                <a:gd name="T58" fmla="*/ 148 w 246"/>
                <a:gd name="T59" fmla="*/ 4 h 240"/>
                <a:gd name="T60" fmla="*/ 144 w 246"/>
                <a:gd name="T61" fmla="*/ 4 h 240"/>
                <a:gd name="T62" fmla="*/ 136 w 246"/>
                <a:gd name="T63" fmla="*/ 6 h 240"/>
                <a:gd name="T64" fmla="*/ 128 w 246"/>
                <a:gd name="T65" fmla="*/ 6 h 240"/>
                <a:gd name="T66" fmla="*/ 120 w 246"/>
                <a:gd name="T67" fmla="*/ 8 h 240"/>
                <a:gd name="T68" fmla="*/ 108 w 246"/>
                <a:gd name="T69" fmla="*/ 12 h 240"/>
                <a:gd name="T70" fmla="*/ 104 w 246"/>
                <a:gd name="T71" fmla="*/ 18 h 240"/>
                <a:gd name="T72" fmla="*/ 100 w 246"/>
                <a:gd name="T73" fmla="*/ 18 h 240"/>
                <a:gd name="T74" fmla="*/ 94 w 246"/>
                <a:gd name="T75" fmla="*/ 20 h 240"/>
                <a:gd name="T76" fmla="*/ 90 w 246"/>
                <a:gd name="T77" fmla="*/ 24 h 240"/>
                <a:gd name="T78" fmla="*/ 80 w 246"/>
                <a:gd name="T79" fmla="*/ 28 h 240"/>
                <a:gd name="T80" fmla="*/ 82 w 246"/>
                <a:gd name="T81" fmla="*/ 32 h 240"/>
                <a:gd name="T82" fmla="*/ 84 w 246"/>
                <a:gd name="T83" fmla="*/ 40 h 240"/>
                <a:gd name="T84" fmla="*/ 84 w 246"/>
                <a:gd name="T85" fmla="*/ 56 h 240"/>
                <a:gd name="T86" fmla="*/ 90 w 246"/>
                <a:gd name="T87" fmla="*/ 62 h 240"/>
                <a:gd name="T88" fmla="*/ 92 w 246"/>
                <a:gd name="T89" fmla="*/ 64 h 240"/>
                <a:gd name="T90" fmla="*/ 90 w 246"/>
                <a:gd name="T91" fmla="*/ 70 h 240"/>
                <a:gd name="T92" fmla="*/ 70 w 246"/>
                <a:gd name="T93" fmla="*/ 76 h 240"/>
                <a:gd name="T94" fmla="*/ 66 w 246"/>
                <a:gd name="T95" fmla="*/ 84 h 240"/>
                <a:gd name="T96" fmla="*/ 44 w 246"/>
                <a:gd name="T97" fmla="*/ 100 h 240"/>
                <a:gd name="T98" fmla="*/ 24 w 246"/>
                <a:gd name="T99" fmla="*/ 108 h 240"/>
                <a:gd name="T100" fmla="*/ 12 w 246"/>
                <a:gd name="T101" fmla="*/ 110 h 240"/>
                <a:gd name="T102" fmla="*/ 0 w 246"/>
                <a:gd name="T103" fmla="*/ 120 h 240"/>
                <a:gd name="T104" fmla="*/ 0 w 246"/>
                <a:gd name="T105" fmla="*/ 134 h 240"/>
                <a:gd name="T106" fmla="*/ 44 w 246"/>
                <a:gd name="T107" fmla="*/ 164 h 240"/>
                <a:gd name="T108" fmla="*/ 126 w 246"/>
                <a:gd name="T109" fmla="*/ 222 h 240"/>
                <a:gd name="T110" fmla="*/ 136 w 246"/>
                <a:gd name="T111" fmla="*/ 226 h 240"/>
                <a:gd name="T112" fmla="*/ 144 w 246"/>
                <a:gd name="T113" fmla="*/ 232 h 240"/>
                <a:gd name="T114" fmla="*/ 144 w 246"/>
                <a:gd name="T115" fmla="*/ 238 h 240"/>
                <a:gd name="T116" fmla="*/ 156 w 246"/>
                <a:gd name="T117" fmla="*/ 238 h 240"/>
                <a:gd name="T118" fmla="*/ 190 w 246"/>
                <a:gd name="T119" fmla="*/ 2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 h="240">
                  <a:moveTo>
                    <a:pt x="246" y="186"/>
                  </a:moveTo>
                  <a:lnTo>
                    <a:pt x="244" y="184"/>
                  </a:lnTo>
                  <a:lnTo>
                    <a:pt x="244" y="182"/>
                  </a:lnTo>
                  <a:lnTo>
                    <a:pt x="242" y="182"/>
                  </a:lnTo>
                  <a:lnTo>
                    <a:pt x="240" y="176"/>
                  </a:lnTo>
                  <a:lnTo>
                    <a:pt x="238" y="174"/>
                  </a:lnTo>
                  <a:lnTo>
                    <a:pt x="236" y="172"/>
                  </a:lnTo>
                  <a:lnTo>
                    <a:pt x="230" y="172"/>
                  </a:lnTo>
                  <a:lnTo>
                    <a:pt x="226" y="172"/>
                  </a:lnTo>
                  <a:lnTo>
                    <a:pt x="224" y="170"/>
                  </a:lnTo>
                  <a:lnTo>
                    <a:pt x="224" y="168"/>
                  </a:lnTo>
                  <a:lnTo>
                    <a:pt x="224" y="166"/>
                  </a:lnTo>
                  <a:lnTo>
                    <a:pt x="222" y="162"/>
                  </a:lnTo>
                  <a:lnTo>
                    <a:pt x="224" y="160"/>
                  </a:lnTo>
                  <a:lnTo>
                    <a:pt x="222" y="158"/>
                  </a:lnTo>
                  <a:lnTo>
                    <a:pt x="222" y="158"/>
                  </a:lnTo>
                  <a:lnTo>
                    <a:pt x="220" y="152"/>
                  </a:lnTo>
                  <a:lnTo>
                    <a:pt x="216" y="148"/>
                  </a:lnTo>
                  <a:lnTo>
                    <a:pt x="214" y="146"/>
                  </a:lnTo>
                  <a:lnTo>
                    <a:pt x="216" y="146"/>
                  </a:lnTo>
                  <a:lnTo>
                    <a:pt x="216" y="144"/>
                  </a:lnTo>
                  <a:lnTo>
                    <a:pt x="220" y="142"/>
                  </a:lnTo>
                  <a:lnTo>
                    <a:pt x="220" y="140"/>
                  </a:lnTo>
                  <a:lnTo>
                    <a:pt x="220" y="136"/>
                  </a:lnTo>
                  <a:lnTo>
                    <a:pt x="218" y="134"/>
                  </a:lnTo>
                  <a:lnTo>
                    <a:pt x="218" y="132"/>
                  </a:lnTo>
                  <a:lnTo>
                    <a:pt x="220" y="126"/>
                  </a:lnTo>
                  <a:lnTo>
                    <a:pt x="218" y="122"/>
                  </a:lnTo>
                  <a:lnTo>
                    <a:pt x="218" y="116"/>
                  </a:lnTo>
                  <a:lnTo>
                    <a:pt x="218" y="114"/>
                  </a:lnTo>
                  <a:lnTo>
                    <a:pt x="218" y="110"/>
                  </a:lnTo>
                  <a:lnTo>
                    <a:pt x="218" y="102"/>
                  </a:lnTo>
                  <a:lnTo>
                    <a:pt x="216" y="98"/>
                  </a:lnTo>
                  <a:lnTo>
                    <a:pt x="216" y="98"/>
                  </a:lnTo>
                  <a:lnTo>
                    <a:pt x="216" y="94"/>
                  </a:lnTo>
                  <a:lnTo>
                    <a:pt x="216" y="92"/>
                  </a:lnTo>
                  <a:lnTo>
                    <a:pt x="208" y="68"/>
                  </a:lnTo>
                  <a:lnTo>
                    <a:pt x="206" y="64"/>
                  </a:lnTo>
                  <a:lnTo>
                    <a:pt x="204" y="64"/>
                  </a:lnTo>
                  <a:lnTo>
                    <a:pt x="202" y="64"/>
                  </a:lnTo>
                  <a:lnTo>
                    <a:pt x="200" y="62"/>
                  </a:lnTo>
                  <a:lnTo>
                    <a:pt x="198" y="60"/>
                  </a:lnTo>
                  <a:lnTo>
                    <a:pt x="196" y="56"/>
                  </a:lnTo>
                  <a:lnTo>
                    <a:pt x="194" y="56"/>
                  </a:lnTo>
                  <a:lnTo>
                    <a:pt x="192" y="54"/>
                  </a:lnTo>
                  <a:lnTo>
                    <a:pt x="194" y="52"/>
                  </a:lnTo>
                  <a:lnTo>
                    <a:pt x="192" y="50"/>
                  </a:lnTo>
                  <a:lnTo>
                    <a:pt x="190" y="48"/>
                  </a:lnTo>
                  <a:lnTo>
                    <a:pt x="192" y="42"/>
                  </a:lnTo>
                  <a:lnTo>
                    <a:pt x="196" y="40"/>
                  </a:lnTo>
                  <a:lnTo>
                    <a:pt x="196" y="38"/>
                  </a:lnTo>
                  <a:lnTo>
                    <a:pt x="198" y="36"/>
                  </a:lnTo>
                  <a:lnTo>
                    <a:pt x="200" y="36"/>
                  </a:lnTo>
                  <a:lnTo>
                    <a:pt x="200" y="32"/>
                  </a:lnTo>
                  <a:lnTo>
                    <a:pt x="202" y="30"/>
                  </a:lnTo>
                  <a:lnTo>
                    <a:pt x="200" y="28"/>
                  </a:lnTo>
                  <a:lnTo>
                    <a:pt x="200" y="28"/>
                  </a:lnTo>
                  <a:lnTo>
                    <a:pt x="202" y="26"/>
                  </a:lnTo>
                  <a:lnTo>
                    <a:pt x="202" y="26"/>
                  </a:lnTo>
                  <a:lnTo>
                    <a:pt x="200" y="24"/>
                  </a:lnTo>
                  <a:lnTo>
                    <a:pt x="200" y="20"/>
                  </a:lnTo>
                  <a:lnTo>
                    <a:pt x="202" y="14"/>
                  </a:lnTo>
                  <a:lnTo>
                    <a:pt x="202" y="10"/>
                  </a:lnTo>
                  <a:lnTo>
                    <a:pt x="202" y="6"/>
                  </a:lnTo>
                  <a:lnTo>
                    <a:pt x="202" y="6"/>
                  </a:lnTo>
                  <a:lnTo>
                    <a:pt x="202" y="4"/>
                  </a:lnTo>
                  <a:lnTo>
                    <a:pt x="202" y="2"/>
                  </a:lnTo>
                  <a:lnTo>
                    <a:pt x="198" y="4"/>
                  </a:lnTo>
                  <a:lnTo>
                    <a:pt x="196" y="4"/>
                  </a:lnTo>
                  <a:lnTo>
                    <a:pt x="190" y="4"/>
                  </a:lnTo>
                  <a:lnTo>
                    <a:pt x="188" y="2"/>
                  </a:lnTo>
                  <a:lnTo>
                    <a:pt x="184" y="0"/>
                  </a:lnTo>
                  <a:lnTo>
                    <a:pt x="184" y="2"/>
                  </a:lnTo>
                  <a:lnTo>
                    <a:pt x="182" y="4"/>
                  </a:lnTo>
                  <a:lnTo>
                    <a:pt x="178" y="4"/>
                  </a:lnTo>
                  <a:lnTo>
                    <a:pt x="178" y="2"/>
                  </a:lnTo>
                  <a:lnTo>
                    <a:pt x="176" y="0"/>
                  </a:lnTo>
                  <a:lnTo>
                    <a:pt x="174" y="2"/>
                  </a:lnTo>
                  <a:lnTo>
                    <a:pt x="172" y="2"/>
                  </a:lnTo>
                  <a:lnTo>
                    <a:pt x="170" y="4"/>
                  </a:lnTo>
                  <a:lnTo>
                    <a:pt x="168" y="6"/>
                  </a:lnTo>
                  <a:lnTo>
                    <a:pt x="168" y="4"/>
                  </a:lnTo>
                  <a:lnTo>
                    <a:pt x="166" y="4"/>
                  </a:lnTo>
                  <a:lnTo>
                    <a:pt x="164" y="6"/>
                  </a:lnTo>
                  <a:lnTo>
                    <a:pt x="160" y="6"/>
                  </a:lnTo>
                  <a:lnTo>
                    <a:pt x="158" y="4"/>
                  </a:lnTo>
                  <a:lnTo>
                    <a:pt x="156" y="4"/>
                  </a:lnTo>
                  <a:lnTo>
                    <a:pt x="154" y="4"/>
                  </a:lnTo>
                  <a:lnTo>
                    <a:pt x="150" y="4"/>
                  </a:lnTo>
                  <a:lnTo>
                    <a:pt x="148" y="4"/>
                  </a:lnTo>
                  <a:lnTo>
                    <a:pt x="148" y="4"/>
                  </a:lnTo>
                  <a:lnTo>
                    <a:pt x="144" y="4"/>
                  </a:lnTo>
                  <a:lnTo>
                    <a:pt x="144" y="4"/>
                  </a:lnTo>
                  <a:lnTo>
                    <a:pt x="142" y="6"/>
                  </a:lnTo>
                  <a:lnTo>
                    <a:pt x="140" y="6"/>
                  </a:lnTo>
                  <a:lnTo>
                    <a:pt x="136" y="6"/>
                  </a:lnTo>
                  <a:lnTo>
                    <a:pt x="134" y="8"/>
                  </a:lnTo>
                  <a:lnTo>
                    <a:pt x="132" y="8"/>
                  </a:lnTo>
                  <a:lnTo>
                    <a:pt x="128" y="6"/>
                  </a:lnTo>
                  <a:lnTo>
                    <a:pt x="126" y="8"/>
                  </a:lnTo>
                  <a:lnTo>
                    <a:pt x="122" y="8"/>
                  </a:lnTo>
                  <a:lnTo>
                    <a:pt x="120" y="8"/>
                  </a:lnTo>
                  <a:lnTo>
                    <a:pt x="112" y="12"/>
                  </a:lnTo>
                  <a:lnTo>
                    <a:pt x="110" y="12"/>
                  </a:lnTo>
                  <a:lnTo>
                    <a:pt x="108" y="12"/>
                  </a:lnTo>
                  <a:lnTo>
                    <a:pt x="106" y="14"/>
                  </a:lnTo>
                  <a:lnTo>
                    <a:pt x="106" y="16"/>
                  </a:lnTo>
                  <a:lnTo>
                    <a:pt x="104" y="18"/>
                  </a:lnTo>
                  <a:lnTo>
                    <a:pt x="102" y="18"/>
                  </a:lnTo>
                  <a:lnTo>
                    <a:pt x="102" y="18"/>
                  </a:lnTo>
                  <a:lnTo>
                    <a:pt x="100" y="18"/>
                  </a:lnTo>
                  <a:lnTo>
                    <a:pt x="98" y="18"/>
                  </a:lnTo>
                  <a:lnTo>
                    <a:pt x="98" y="20"/>
                  </a:lnTo>
                  <a:lnTo>
                    <a:pt x="94" y="20"/>
                  </a:lnTo>
                  <a:lnTo>
                    <a:pt x="92" y="22"/>
                  </a:lnTo>
                  <a:lnTo>
                    <a:pt x="90" y="22"/>
                  </a:lnTo>
                  <a:lnTo>
                    <a:pt x="90" y="24"/>
                  </a:lnTo>
                  <a:lnTo>
                    <a:pt x="86" y="26"/>
                  </a:lnTo>
                  <a:lnTo>
                    <a:pt x="84" y="28"/>
                  </a:lnTo>
                  <a:lnTo>
                    <a:pt x="80" y="28"/>
                  </a:lnTo>
                  <a:lnTo>
                    <a:pt x="80" y="28"/>
                  </a:lnTo>
                  <a:lnTo>
                    <a:pt x="82" y="30"/>
                  </a:lnTo>
                  <a:lnTo>
                    <a:pt x="82" y="32"/>
                  </a:lnTo>
                  <a:lnTo>
                    <a:pt x="82" y="34"/>
                  </a:lnTo>
                  <a:lnTo>
                    <a:pt x="84" y="36"/>
                  </a:lnTo>
                  <a:lnTo>
                    <a:pt x="84" y="40"/>
                  </a:lnTo>
                  <a:lnTo>
                    <a:pt x="84" y="44"/>
                  </a:lnTo>
                  <a:lnTo>
                    <a:pt x="84" y="46"/>
                  </a:lnTo>
                  <a:lnTo>
                    <a:pt x="84" y="56"/>
                  </a:lnTo>
                  <a:lnTo>
                    <a:pt x="86" y="58"/>
                  </a:lnTo>
                  <a:lnTo>
                    <a:pt x="88" y="62"/>
                  </a:lnTo>
                  <a:lnTo>
                    <a:pt x="90" y="62"/>
                  </a:lnTo>
                  <a:lnTo>
                    <a:pt x="90" y="64"/>
                  </a:lnTo>
                  <a:lnTo>
                    <a:pt x="92" y="64"/>
                  </a:lnTo>
                  <a:lnTo>
                    <a:pt x="92" y="64"/>
                  </a:lnTo>
                  <a:lnTo>
                    <a:pt x="92" y="68"/>
                  </a:lnTo>
                  <a:lnTo>
                    <a:pt x="92" y="68"/>
                  </a:lnTo>
                  <a:lnTo>
                    <a:pt x="90" y="70"/>
                  </a:lnTo>
                  <a:lnTo>
                    <a:pt x="76" y="70"/>
                  </a:lnTo>
                  <a:lnTo>
                    <a:pt x="72" y="70"/>
                  </a:lnTo>
                  <a:lnTo>
                    <a:pt x="70" y="76"/>
                  </a:lnTo>
                  <a:lnTo>
                    <a:pt x="66" y="78"/>
                  </a:lnTo>
                  <a:lnTo>
                    <a:pt x="66" y="80"/>
                  </a:lnTo>
                  <a:lnTo>
                    <a:pt x="66" y="84"/>
                  </a:lnTo>
                  <a:lnTo>
                    <a:pt x="64" y="88"/>
                  </a:lnTo>
                  <a:lnTo>
                    <a:pt x="56" y="92"/>
                  </a:lnTo>
                  <a:lnTo>
                    <a:pt x="44" y="100"/>
                  </a:lnTo>
                  <a:lnTo>
                    <a:pt x="34" y="106"/>
                  </a:lnTo>
                  <a:lnTo>
                    <a:pt x="28" y="108"/>
                  </a:lnTo>
                  <a:lnTo>
                    <a:pt x="24" y="108"/>
                  </a:lnTo>
                  <a:lnTo>
                    <a:pt x="22" y="108"/>
                  </a:lnTo>
                  <a:lnTo>
                    <a:pt x="18" y="108"/>
                  </a:lnTo>
                  <a:lnTo>
                    <a:pt x="12" y="110"/>
                  </a:lnTo>
                  <a:lnTo>
                    <a:pt x="8" y="112"/>
                  </a:lnTo>
                  <a:lnTo>
                    <a:pt x="6" y="116"/>
                  </a:lnTo>
                  <a:lnTo>
                    <a:pt x="0" y="120"/>
                  </a:lnTo>
                  <a:lnTo>
                    <a:pt x="0" y="130"/>
                  </a:lnTo>
                  <a:lnTo>
                    <a:pt x="0" y="130"/>
                  </a:lnTo>
                  <a:lnTo>
                    <a:pt x="0" y="134"/>
                  </a:lnTo>
                  <a:lnTo>
                    <a:pt x="0" y="134"/>
                  </a:lnTo>
                  <a:lnTo>
                    <a:pt x="0" y="134"/>
                  </a:lnTo>
                  <a:lnTo>
                    <a:pt x="44" y="164"/>
                  </a:lnTo>
                  <a:lnTo>
                    <a:pt x="44" y="164"/>
                  </a:lnTo>
                  <a:lnTo>
                    <a:pt x="124" y="216"/>
                  </a:lnTo>
                  <a:lnTo>
                    <a:pt x="126" y="222"/>
                  </a:lnTo>
                  <a:lnTo>
                    <a:pt x="128" y="224"/>
                  </a:lnTo>
                  <a:lnTo>
                    <a:pt x="134" y="224"/>
                  </a:lnTo>
                  <a:lnTo>
                    <a:pt x="136" y="226"/>
                  </a:lnTo>
                  <a:lnTo>
                    <a:pt x="140" y="228"/>
                  </a:lnTo>
                  <a:lnTo>
                    <a:pt x="142" y="230"/>
                  </a:lnTo>
                  <a:lnTo>
                    <a:pt x="144" y="232"/>
                  </a:lnTo>
                  <a:lnTo>
                    <a:pt x="144" y="234"/>
                  </a:lnTo>
                  <a:lnTo>
                    <a:pt x="142" y="238"/>
                  </a:lnTo>
                  <a:lnTo>
                    <a:pt x="144" y="238"/>
                  </a:lnTo>
                  <a:lnTo>
                    <a:pt x="146" y="240"/>
                  </a:lnTo>
                  <a:lnTo>
                    <a:pt x="152" y="240"/>
                  </a:lnTo>
                  <a:lnTo>
                    <a:pt x="156" y="238"/>
                  </a:lnTo>
                  <a:lnTo>
                    <a:pt x="156" y="238"/>
                  </a:lnTo>
                  <a:lnTo>
                    <a:pt x="176" y="234"/>
                  </a:lnTo>
                  <a:lnTo>
                    <a:pt x="190" y="220"/>
                  </a:lnTo>
                  <a:lnTo>
                    <a:pt x="246" y="186"/>
                  </a:lnTo>
                  <a:lnTo>
                    <a:pt x="246" y="186"/>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482" name="Albania">
              <a:extLst>
                <a:ext uri="{FF2B5EF4-FFF2-40B4-BE49-F238E27FC236}">
                  <a16:creationId xmlns:a16="http://schemas.microsoft.com/office/drawing/2014/main" id="{B97B2B78-703E-4892-B245-ED7802977303}"/>
                </a:ext>
              </a:extLst>
            </p:cNvPr>
            <p:cNvSpPr>
              <a:spLocks/>
            </p:cNvSpPr>
            <p:nvPr/>
          </p:nvSpPr>
          <p:spPr bwMode="auto">
            <a:xfrm>
              <a:off x="6337146" y="3349703"/>
              <a:ext cx="45933" cy="84210"/>
            </a:xfrm>
            <a:custGeom>
              <a:avLst/>
              <a:gdLst>
                <a:gd name="T0" fmla="*/ 18 w 24"/>
                <a:gd name="T1" fmla="*/ 12 h 44"/>
                <a:gd name="T2" fmla="*/ 16 w 24"/>
                <a:gd name="T3" fmla="*/ 16 h 44"/>
                <a:gd name="T4" fmla="*/ 18 w 24"/>
                <a:gd name="T5" fmla="*/ 20 h 44"/>
                <a:gd name="T6" fmla="*/ 20 w 24"/>
                <a:gd name="T7" fmla="*/ 24 h 44"/>
                <a:gd name="T8" fmla="*/ 20 w 24"/>
                <a:gd name="T9" fmla="*/ 26 h 44"/>
                <a:gd name="T10" fmla="*/ 24 w 24"/>
                <a:gd name="T11" fmla="*/ 28 h 44"/>
                <a:gd name="T12" fmla="*/ 24 w 24"/>
                <a:gd name="T13" fmla="*/ 32 h 44"/>
                <a:gd name="T14" fmla="*/ 20 w 24"/>
                <a:gd name="T15" fmla="*/ 34 h 44"/>
                <a:gd name="T16" fmla="*/ 16 w 24"/>
                <a:gd name="T17" fmla="*/ 36 h 44"/>
                <a:gd name="T18" fmla="*/ 16 w 24"/>
                <a:gd name="T19" fmla="*/ 40 h 44"/>
                <a:gd name="T20" fmla="*/ 14 w 24"/>
                <a:gd name="T21" fmla="*/ 42 h 44"/>
                <a:gd name="T22" fmla="*/ 14 w 24"/>
                <a:gd name="T23" fmla="*/ 44 h 44"/>
                <a:gd name="T24" fmla="*/ 10 w 24"/>
                <a:gd name="T25" fmla="*/ 42 h 44"/>
                <a:gd name="T26" fmla="*/ 8 w 24"/>
                <a:gd name="T27" fmla="*/ 36 h 44"/>
                <a:gd name="T28" fmla="*/ 4 w 24"/>
                <a:gd name="T29" fmla="*/ 36 h 44"/>
                <a:gd name="T30" fmla="*/ 2 w 24"/>
                <a:gd name="T31" fmla="*/ 34 h 44"/>
                <a:gd name="T32" fmla="*/ 4 w 24"/>
                <a:gd name="T33" fmla="*/ 32 h 44"/>
                <a:gd name="T34" fmla="*/ 2 w 24"/>
                <a:gd name="T35" fmla="*/ 30 h 44"/>
                <a:gd name="T36" fmla="*/ 2 w 24"/>
                <a:gd name="T37" fmla="*/ 26 h 44"/>
                <a:gd name="T38" fmla="*/ 4 w 24"/>
                <a:gd name="T39" fmla="*/ 24 h 44"/>
                <a:gd name="T40" fmla="*/ 2 w 24"/>
                <a:gd name="T41" fmla="*/ 20 h 44"/>
                <a:gd name="T42" fmla="*/ 4 w 24"/>
                <a:gd name="T43" fmla="*/ 14 h 44"/>
                <a:gd name="T44" fmla="*/ 4 w 24"/>
                <a:gd name="T45" fmla="*/ 14 h 44"/>
                <a:gd name="T46" fmla="*/ 4 w 24"/>
                <a:gd name="T47" fmla="*/ 12 h 44"/>
                <a:gd name="T48" fmla="*/ 0 w 24"/>
                <a:gd name="T49" fmla="*/ 10 h 44"/>
                <a:gd name="T50" fmla="*/ 0 w 24"/>
                <a:gd name="T51" fmla="*/ 6 h 44"/>
                <a:gd name="T52" fmla="*/ 2 w 24"/>
                <a:gd name="T53" fmla="*/ 2 h 44"/>
                <a:gd name="T54" fmla="*/ 6 w 24"/>
                <a:gd name="T55" fmla="*/ 0 h 44"/>
                <a:gd name="T56" fmla="*/ 6 w 24"/>
                <a:gd name="T57" fmla="*/ 0 h 44"/>
                <a:gd name="T58" fmla="*/ 8 w 24"/>
                <a:gd name="T59" fmla="*/ 2 h 44"/>
                <a:gd name="T60" fmla="*/ 10 w 24"/>
                <a:gd name="T61" fmla="*/ 0 h 44"/>
                <a:gd name="T62" fmla="*/ 10 w 24"/>
                <a:gd name="T63" fmla="*/ 0 h 44"/>
                <a:gd name="T64" fmla="*/ 10 w 24"/>
                <a:gd name="T65" fmla="*/ 0 h 44"/>
                <a:gd name="T66" fmla="*/ 12 w 24"/>
                <a:gd name="T67" fmla="*/ 2 h 44"/>
                <a:gd name="T68" fmla="*/ 14 w 24"/>
                <a:gd name="T69" fmla="*/ 2 h 44"/>
                <a:gd name="T70" fmla="*/ 16 w 24"/>
                <a:gd name="T71" fmla="*/ 4 h 44"/>
                <a:gd name="T72" fmla="*/ 16 w 24"/>
                <a:gd name="T73" fmla="*/ 6 h 44"/>
                <a:gd name="T74" fmla="*/ 16 w 24"/>
                <a:gd name="T75" fmla="*/ 10 h 44"/>
                <a:gd name="T76" fmla="*/ 18 w 24"/>
                <a:gd name="T77"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44">
                  <a:moveTo>
                    <a:pt x="18" y="12"/>
                  </a:moveTo>
                  <a:lnTo>
                    <a:pt x="16" y="16"/>
                  </a:lnTo>
                  <a:lnTo>
                    <a:pt x="18" y="20"/>
                  </a:lnTo>
                  <a:lnTo>
                    <a:pt x="20" y="24"/>
                  </a:lnTo>
                  <a:lnTo>
                    <a:pt x="20" y="26"/>
                  </a:lnTo>
                  <a:lnTo>
                    <a:pt x="24" y="28"/>
                  </a:lnTo>
                  <a:lnTo>
                    <a:pt x="24" y="32"/>
                  </a:lnTo>
                  <a:lnTo>
                    <a:pt x="20" y="34"/>
                  </a:lnTo>
                  <a:lnTo>
                    <a:pt x="16" y="36"/>
                  </a:lnTo>
                  <a:lnTo>
                    <a:pt x="16" y="40"/>
                  </a:lnTo>
                  <a:lnTo>
                    <a:pt x="14" y="42"/>
                  </a:lnTo>
                  <a:lnTo>
                    <a:pt x="14" y="44"/>
                  </a:lnTo>
                  <a:lnTo>
                    <a:pt x="10" y="42"/>
                  </a:lnTo>
                  <a:lnTo>
                    <a:pt x="8" y="36"/>
                  </a:lnTo>
                  <a:lnTo>
                    <a:pt x="4" y="36"/>
                  </a:lnTo>
                  <a:lnTo>
                    <a:pt x="2" y="34"/>
                  </a:lnTo>
                  <a:lnTo>
                    <a:pt x="4" y="32"/>
                  </a:lnTo>
                  <a:lnTo>
                    <a:pt x="2" y="30"/>
                  </a:lnTo>
                  <a:lnTo>
                    <a:pt x="2" y="26"/>
                  </a:lnTo>
                  <a:lnTo>
                    <a:pt x="4" y="24"/>
                  </a:lnTo>
                  <a:lnTo>
                    <a:pt x="2" y="20"/>
                  </a:lnTo>
                  <a:lnTo>
                    <a:pt x="4" y="14"/>
                  </a:lnTo>
                  <a:lnTo>
                    <a:pt x="4" y="14"/>
                  </a:lnTo>
                  <a:lnTo>
                    <a:pt x="4" y="12"/>
                  </a:lnTo>
                  <a:lnTo>
                    <a:pt x="0" y="10"/>
                  </a:lnTo>
                  <a:lnTo>
                    <a:pt x="0" y="6"/>
                  </a:lnTo>
                  <a:lnTo>
                    <a:pt x="2" y="2"/>
                  </a:lnTo>
                  <a:lnTo>
                    <a:pt x="6" y="0"/>
                  </a:lnTo>
                  <a:lnTo>
                    <a:pt x="6" y="0"/>
                  </a:lnTo>
                  <a:lnTo>
                    <a:pt x="8" y="2"/>
                  </a:lnTo>
                  <a:lnTo>
                    <a:pt x="10" y="0"/>
                  </a:lnTo>
                  <a:lnTo>
                    <a:pt x="10" y="0"/>
                  </a:lnTo>
                  <a:lnTo>
                    <a:pt x="10" y="0"/>
                  </a:lnTo>
                  <a:lnTo>
                    <a:pt x="12" y="2"/>
                  </a:lnTo>
                  <a:lnTo>
                    <a:pt x="14" y="2"/>
                  </a:lnTo>
                  <a:lnTo>
                    <a:pt x="16" y="4"/>
                  </a:lnTo>
                  <a:lnTo>
                    <a:pt x="16" y="6"/>
                  </a:lnTo>
                  <a:lnTo>
                    <a:pt x="16" y="10"/>
                  </a:lnTo>
                  <a:lnTo>
                    <a:pt x="18" y="12"/>
                  </a:lnTo>
                  <a:close/>
                </a:path>
              </a:pathLst>
            </a:custGeom>
            <a:grpFill/>
            <a:ln w="6350">
              <a:solidFill>
                <a:srgbClr val="7F7F7F"/>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grpSp>
        <p:nvGrpSpPr>
          <p:cNvPr id="327" name="Group 326">
            <a:extLst>
              <a:ext uri="{FF2B5EF4-FFF2-40B4-BE49-F238E27FC236}">
                <a16:creationId xmlns:a16="http://schemas.microsoft.com/office/drawing/2014/main" id="{0DF0C041-6AAC-4313-943E-B4E5286C361E}"/>
              </a:ext>
            </a:extLst>
          </p:cNvPr>
          <p:cNvGrpSpPr/>
          <p:nvPr/>
        </p:nvGrpSpPr>
        <p:grpSpPr>
          <a:xfrm>
            <a:off x="12736097" y="18972037"/>
            <a:ext cx="1493670" cy="1859501"/>
            <a:chOff x="6432840" y="1512398"/>
            <a:chExt cx="3720545" cy="4631790"/>
          </a:xfrm>
          <a:solidFill>
            <a:srgbClr val="CDBDE5"/>
          </a:solidFill>
        </p:grpSpPr>
        <p:grpSp>
          <p:nvGrpSpPr>
            <p:cNvPr id="328" name="Group 327">
              <a:extLst>
                <a:ext uri="{FF2B5EF4-FFF2-40B4-BE49-F238E27FC236}">
                  <a16:creationId xmlns:a16="http://schemas.microsoft.com/office/drawing/2014/main" id="{E7604C5D-EB33-430E-B59C-257AC67D5DCB}"/>
                </a:ext>
              </a:extLst>
            </p:cNvPr>
            <p:cNvGrpSpPr/>
            <p:nvPr/>
          </p:nvGrpSpPr>
          <p:grpSpPr>
            <a:xfrm>
              <a:off x="6432840" y="1512398"/>
              <a:ext cx="3720545" cy="4631790"/>
              <a:chOff x="6432840" y="1512398"/>
              <a:chExt cx="3720545" cy="4631790"/>
            </a:xfrm>
            <a:grpFill/>
          </p:grpSpPr>
          <p:pic>
            <p:nvPicPr>
              <p:cNvPr id="336" name="China">
                <a:extLst>
                  <a:ext uri="{FF2B5EF4-FFF2-40B4-BE49-F238E27FC236}">
                    <a16:creationId xmlns:a16="http://schemas.microsoft.com/office/drawing/2014/main" id="{890B7599-8BCD-418D-9357-50457B4F3232}"/>
                  </a:ext>
                </a:extLst>
              </p:cNvPr>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7435215" y="2836528"/>
                <a:ext cx="1447365" cy="1079678"/>
              </a:xfrm>
              <a:custGeom>
                <a:avLst/>
                <a:gdLst>
                  <a:gd name="connsiteX0" fmla="*/ 0 w 1438501"/>
                  <a:gd name="connsiteY0" fmla="*/ 0 h 1078004"/>
                  <a:gd name="connsiteX1" fmla="*/ 1438501 w 1438501"/>
                  <a:gd name="connsiteY1" fmla="*/ 0 h 1078004"/>
                  <a:gd name="connsiteX2" fmla="*/ 1438501 w 1438501"/>
                  <a:gd name="connsiteY2" fmla="*/ 1078004 h 1078004"/>
                  <a:gd name="connsiteX3" fmla="*/ 0 w 1438501"/>
                  <a:gd name="connsiteY3" fmla="*/ 1078004 h 1078004"/>
                  <a:gd name="connsiteX4" fmla="*/ 0 w 1438501"/>
                  <a:gd name="connsiteY4" fmla="*/ 0 h 1078004"/>
                  <a:gd name="connsiteX5" fmla="*/ 1384201 w 1438501"/>
                  <a:gd name="connsiteY5" fmla="*/ 377038 h 1078004"/>
                  <a:gd name="connsiteX6" fmla="*/ 1384201 w 1438501"/>
                  <a:gd name="connsiteY6" fmla="*/ 380866 h 1078004"/>
                  <a:gd name="connsiteX7" fmla="*/ 1384201 w 1438501"/>
                  <a:gd name="connsiteY7" fmla="*/ 384694 h 1078004"/>
                  <a:gd name="connsiteX8" fmla="*/ 1388028 w 1438501"/>
                  <a:gd name="connsiteY8" fmla="*/ 388521 h 1078004"/>
                  <a:gd name="connsiteX9" fmla="*/ 1384201 w 1438501"/>
                  <a:gd name="connsiteY9" fmla="*/ 392349 h 1078004"/>
                  <a:gd name="connsiteX10" fmla="*/ 1380373 w 1438501"/>
                  <a:gd name="connsiteY10" fmla="*/ 392349 h 1078004"/>
                  <a:gd name="connsiteX11" fmla="*/ 1376545 w 1438501"/>
                  <a:gd name="connsiteY11" fmla="*/ 400004 h 1078004"/>
                  <a:gd name="connsiteX12" fmla="*/ 1376545 w 1438501"/>
                  <a:gd name="connsiteY12" fmla="*/ 403832 h 1078004"/>
                  <a:gd name="connsiteX13" fmla="*/ 1365062 w 1438501"/>
                  <a:gd name="connsiteY13" fmla="*/ 411488 h 1078004"/>
                  <a:gd name="connsiteX14" fmla="*/ 1361234 w 1438501"/>
                  <a:gd name="connsiteY14" fmla="*/ 411488 h 1078004"/>
                  <a:gd name="connsiteX15" fmla="*/ 1357407 w 1438501"/>
                  <a:gd name="connsiteY15" fmla="*/ 415315 h 1078004"/>
                  <a:gd name="connsiteX16" fmla="*/ 1361234 w 1438501"/>
                  <a:gd name="connsiteY16" fmla="*/ 419143 h 1078004"/>
                  <a:gd name="connsiteX17" fmla="*/ 1368890 w 1438501"/>
                  <a:gd name="connsiteY17" fmla="*/ 422971 h 1078004"/>
                  <a:gd name="connsiteX18" fmla="*/ 1368890 w 1438501"/>
                  <a:gd name="connsiteY18" fmla="*/ 426798 h 1078004"/>
                  <a:gd name="connsiteX19" fmla="*/ 1365062 w 1438501"/>
                  <a:gd name="connsiteY19" fmla="*/ 434454 h 1078004"/>
                  <a:gd name="connsiteX20" fmla="*/ 1357407 w 1438501"/>
                  <a:gd name="connsiteY20" fmla="*/ 434454 h 1078004"/>
                  <a:gd name="connsiteX21" fmla="*/ 1349751 w 1438501"/>
                  <a:gd name="connsiteY21" fmla="*/ 434454 h 1078004"/>
                  <a:gd name="connsiteX22" fmla="*/ 1342096 w 1438501"/>
                  <a:gd name="connsiteY22" fmla="*/ 434454 h 1078004"/>
                  <a:gd name="connsiteX23" fmla="*/ 1338268 w 1438501"/>
                  <a:gd name="connsiteY23" fmla="*/ 434454 h 1078004"/>
                  <a:gd name="connsiteX24" fmla="*/ 1338268 w 1438501"/>
                  <a:gd name="connsiteY24" fmla="*/ 430626 h 1078004"/>
                  <a:gd name="connsiteX25" fmla="*/ 1334440 w 1438501"/>
                  <a:gd name="connsiteY25" fmla="*/ 430626 h 1078004"/>
                  <a:gd name="connsiteX26" fmla="*/ 1326785 w 1438501"/>
                  <a:gd name="connsiteY26" fmla="*/ 422971 h 1078004"/>
                  <a:gd name="connsiteX27" fmla="*/ 1322957 w 1438501"/>
                  <a:gd name="connsiteY27" fmla="*/ 426798 h 1078004"/>
                  <a:gd name="connsiteX28" fmla="*/ 1322957 w 1438501"/>
                  <a:gd name="connsiteY28" fmla="*/ 434454 h 1078004"/>
                  <a:gd name="connsiteX29" fmla="*/ 1322957 w 1438501"/>
                  <a:gd name="connsiteY29" fmla="*/ 438282 h 1078004"/>
                  <a:gd name="connsiteX30" fmla="*/ 1322957 w 1438501"/>
                  <a:gd name="connsiteY30" fmla="*/ 442109 h 1078004"/>
                  <a:gd name="connsiteX31" fmla="*/ 1319129 w 1438501"/>
                  <a:gd name="connsiteY31" fmla="*/ 453593 h 1078004"/>
                  <a:gd name="connsiteX32" fmla="*/ 1311474 w 1438501"/>
                  <a:gd name="connsiteY32" fmla="*/ 453593 h 1078004"/>
                  <a:gd name="connsiteX33" fmla="*/ 1311474 w 1438501"/>
                  <a:gd name="connsiteY33" fmla="*/ 461248 h 1078004"/>
                  <a:gd name="connsiteX34" fmla="*/ 1303818 w 1438501"/>
                  <a:gd name="connsiteY34" fmla="*/ 468903 h 1078004"/>
                  <a:gd name="connsiteX35" fmla="*/ 1303818 w 1438501"/>
                  <a:gd name="connsiteY35" fmla="*/ 472731 h 1078004"/>
                  <a:gd name="connsiteX36" fmla="*/ 1299991 w 1438501"/>
                  <a:gd name="connsiteY36" fmla="*/ 476559 h 1078004"/>
                  <a:gd name="connsiteX37" fmla="*/ 1296163 w 1438501"/>
                  <a:gd name="connsiteY37" fmla="*/ 484214 h 1078004"/>
                  <a:gd name="connsiteX38" fmla="*/ 1296163 w 1438501"/>
                  <a:gd name="connsiteY38" fmla="*/ 495697 h 1078004"/>
                  <a:gd name="connsiteX39" fmla="*/ 1296163 w 1438501"/>
                  <a:gd name="connsiteY39" fmla="*/ 499525 h 1078004"/>
                  <a:gd name="connsiteX40" fmla="*/ 1296163 w 1438501"/>
                  <a:gd name="connsiteY40" fmla="*/ 507181 h 1078004"/>
                  <a:gd name="connsiteX41" fmla="*/ 1299991 w 1438501"/>
                  <a:gd name="connsiteY41" fmla="*/ 503353 h 1078004"/>
                  <a:gd name="connsiteX42" fmla="*/ 1303818 w 1438501"/>
                  <a:gd name="connsiteY42" fmla="*/ 499525 h 1078004"/>
                  <a:gd name="connsiteX43" fmla="*/ 1307646 w 1438501"/>
                  <a:gd name="connsiteY43" fmla="*/ 503353 h 1078004"/>
                  <a:gd name="connsiteX44" fmla="*/ 1311474 w 1438501"/>
                  <a:gd name="connsiteY44" fmla="*/ 507181 h 1078004"/>
                  <a:gd name="connsiteX45" fmla="*/ 1319129 w 1438501"/>
                  <a:gd name="connsiteY45" fmla="*/ 503353 h 1078004"/>
                  <a:gd name="connsiteX46" fmla="*/ 1319129 w 1438501"/>
                  <a:gd name="connsiteY46" fmla="*/ 499525 h 1078004"/>
                  <a:gd name="connsiteX47" fmla="*/ 1322957 w 1438501"/>
                  <a:gd name="connsiteY47" fmla="*/ 499525 h 1078004"/>
                  <a:gd name="connsiteX48" fmla="*/ 1322957 w 1438501"/>
                  <a:gd name="connsiteY48" fmla="*/ 503353 h 1078004"/>
                  <a:gd name="connsiteX49" fmla="*/ 1319129 w 1438501"/>
                  <a:gd name="connsiteY49" fmla="*/ 507181 h 1078004"/>
                  <a:gd name="connsiteX50" fmla="*/ 1322957 w 1438501"/>
                  <a:gd name="connsiteY50" fmla="*/ 511008 h 1078004"/>
                  <a:gd name="connsiteX51" fmla="*/ 1315302 w 1438501"/>
                  <a:gd name="connsiteY51" fmla="*/ 522491 h 1078004"/>
                  <a:gd name="connsiteX52" fmla="*/ 1315302 w 1438501"/>
                  <a:gd name="connsiteY52" fmla="*/ 530147 h 1078004"/>
                  <a:gd name="connsiteX53" fmla="*/ 1319129 w 1438501"/>
                  <a:gd name="connsiteY53" fmla="*/ 533975 h 1078004"/>
                  <a:gd name="connsiteX54" fmla="*/ 1326785 w 1438501"/>
                  <a:gd name="connsiteY54" fmla="*/ 533975 h 1078004"/>
                  <a:gd name="connsiteX55" fmla="*/ 1330613 w 1438501"/>
                  <a:gd name="connsiteY55" fmla="*/ 530147 h 1078004"/>
                  <a:gd name="connsiteX56" fmla="*/ 1326785 w 1438501"/>
                  <a:gd name="connsiteY56" fmla="*/ 537802 h 1078004"/>
                  <a:gd name="connsiteX57" fmla="*/ 1319129 w 1438501"/>
                  <a:gd name="connsiteY57" fmla="*/ 537802 h 1078004"/>
                  <a:gd name="connsiteX58" fmla="*/ 1315302 w 1438501"/>
                  <a:gd name="connsiteY58" fmla="*/ 541630 h 1078004"/>
                  <a:gd name="connsiteX59" fmla="*/ 1315302 w 1438501"/>
                  <a:gd name="connsiteY59" fmla="*/ 553113 h 1078004"/>
                  <a:gd name="connsiteX60" fmla="*/ 1315302 w 1438501"/>
                  <a:gd name="connsiteY60" fmla="*/ 556941 h 1078004"/>
                  <a:gd name="connsiteX61" fmla="*/ 1319129 w 1438501"/>
                  <a:gd name="connsiteY61" fmla="*/ 556941 h 1078004"/>
                  <a:gd name="connsiteX62" fmla="*/ 1322957 w 1438501"/>
                  <a:gd name="connsiteY62" fmla="*/ 556941 h 1078004"/>
                  <a:gd name="connsiteX63" fmla="*/ 1326785 w 1438501"/>
                  <a:gd name="connsiteY63" fmla="*/ 556941 h 1078004"/>
                  <a:gd name="connsiteX64" fmla="*/ 1322957 w 1438501"/>
                  <a:gd name="connsiteY64" fmla="*/ 564596 h 1078004"/>
                  <a:gd name="connsiteX65" fmla="*/ 1322957 w 1438501"/>
                  <a:gd name="connsiteY65" fmla="*/ 568424 h 1078004"/>
                  <a:gd name="connsiteX66" fmla="*/ 1326785 w 1438501"/>
                  <a:gd name="connsiteY66" fmla="*/ 564596 h 1078004"/>
                  <a:gd name="connsiteX67" fmla="*/ 1330613 w 1438501"/>
                  <a:gd name="connsiteY67" fmla="*/ 564596 h 1078004"/>
                  <a:gd name="connsiteX68" fmla="*/ 1338268 w 1438501"/>
                  <a:gd name="connsiteY68" fmla="*/ 560769 h 1078004"/>
                  <a:gd name="connsiteX69" fmla="*/ 1334440 w 1438501"/>
                  <a:gd name="connsiteY69" fmla="*/ 556941 h 1078004"/>
                  <a:gd name="connsiteX70" fmla="*/ 1338268 w 1438501"/>
                  <a:gd name="connsiteY70" fmla="*/ 556941 h 1078004"/>
                  <a:gd name="connsiteX71" fmla="*/ 1342096 w 1438501"/>
                  <a:gd name="connsiteY71" fmla="*/ 560769 h 1078004"/>
                  <a:gd name="connsiteX72" fmla="*/ 1345923 w 1438501"/>
                  <a:gd name="connsiteY72" fmla="*/ 556941 h 1078004"/>
                  <a:gd name="connsiteX73" fmla="*/ 1349751 w 1438501"/>
                  <a:gd name="connsiteY73" fmla="*/ 549286 h 1078004"/>
                  <a:gd name="connsiteX74" fmla="*/ 1361234 w 1438501"/>
                  <a:gd name="connsiteY74" fmla="*/ 545458 h 1078004"/>
                  <a:gd name="connsiteX75" fmla="*/ 1368890 w 1438501"/>
                  <a:gd name="connsiteY75" fmla="*/ 541630 h 1078004"/>
                  <a:gd name="connsiteX76" fmla="*/ 1384201 w 1438501"/>
                  <a:gd name="connsiteY76" fmla="*/ 537802 h 1078004"/>
                  <a:gd name="connsiteX77" fmla="*/ 1391856 w 1438501"/>
                  <a:gd name="connsiteY77" fmla="*/ 530147 h 1078004"/>
                  <a:gd name="connsiteX78" fmla="*/ 1391856 w 1438501"/>
                  <a:gd name="connsiteY78" fmla="*/ 526319 h 1078004"/>
                  <a:gd name="connsiteX79" fmla="*/ 1372717 w 1438501"/>
                  <a:gd name="connsiteY79" fmla="*/ 514836 h 1078004"/>
                  <a:gd name="connsiteX80" fmla="*/ 1365062 w 1438501"/>
                  <a:gd name="connsiteY80" fmla="*/ 511008 h 1078004"/>
                  <a:gd name="connsiteX81" fmla="*/ 1361234 w 1438501"/>
                  <a:gd name="connsiteY81" fmla="*/ 503353 h 1078004"/>
                  <a:gd name="connsiteX82" fmla="*/ 1365062 w 1438501"/>
                  <a:gd name="connsiteY82" fmla="*/ 503353 h 1078004"/>
                  <a:gd name="connsiteX83" fmla="*/ 1361234 w 1438501"/>
                  <a:gd name="connsiteY83" fmla="*/ 499525 h 1078004"/>
                  <a:gd name="connsiteX84" fmla="*/ 1361234 w 1438501"/>
                  <a:gd name="connsiteY84" fmla="*/ 491870 h 1078004"/>
                  <a:gd name="connsiteX85" fmla="*/ 1368890 w 1438501"/>
                  <a:gd name="connsiteY85" fmla="*/ 488042 h 1078004"/>
                  <a:gd name="connsiteX86" fmla="*/ 1368890 w 1438501"/>
                  <a:gd name="connsiteY86" fmla="*/ 484214 h 1078004"/>
                  <a:gd name="connsiteX87" fmla="*/ 1376545 w 1438501"/>
                  <a:gd name="connsiteY87" fmla="*/ 480387 h 1078004"/>
                  <a:gd name="connsiteX88" fmla="*/ 1380373 w 1438501"/>
                  <a:gd name="connsiteY88" fmla="*/ 480387 h 1078004"/>
                  <a:gd name="connsiteX89" fmla="*/ 1380373 w 1438501"/>
                  <a:gd name="connsiteY89" fmla="*/ 476559 h 1078004"/>
                  <a:gd name="connsiteX90" fmla="*/ 1384201 w 1438501"/>
                  <a:gd name="connsiteY90" fmla="*/ 472731 h 1078004"/>
                  <a:gd name="connsiteX91" fmla="*/ 1380373 w 1438501"/>
                  <a:gd name="connsiteY91" fmla="*/ 472731 h 1078004"/>
                  <a:gd name="connsiteX92" fmla="*/ 1395684 w 1438501"/>
                  <a:gd name="connsiteY92" fmla="*/ 457420 h 1078004"/>
                  <a:gd name="connsiteX93" fmla="*/ 1391856 w 1438501"/>
                  <a:gd name="connsiteY93" fmla="*/ 457420 h 1078004"/>
                  <a:gd name="connsiteX94" fmla="*/ 1399512 w 1438501"/>
                  <a:gd name="connsiteY94" fmla="*/ 449765 h 1078004"/>
                  <a:gd name="connsiteX95" fmla="*/ 1399512 w 1438501"/>
                  <a:gd name="connsiteY95" fmla="*/ 445937 h 1078004"/>
                  <a:gd name="connsiteX96" fmla="*/ 1395684 w 1438501"/>
                  <a:gd name="connsiteY96" fmla="*/ 442109 h 1078004"/>
                  <a:gd name="connsiteX97" fmla="*/ 1395684 w 1438501"/>
                  <a:gd name="connsiteY97" fmla="*/ 430626 h 1078004"/>
                  <a:gd name="connsiteX98" fmla="*/ 1391856 w 1438501"/>
                  <a:gd name="connsiteY98" fmla="*/ 426798 h 1078004"/>
                  <a:gd name="connsiteX99" fmla="*/ 1391856 w 1438501"/>
                  <a:gd name="connsiteY99" fmla="*/ 419143 h 1078004"/>
                  <a:gd name="connsiteX100" fmla="*/ 1395684 w 1438501"/>
                  <a:gd name="connsiteY100" fmla="*/ 407660 h 1078004"/>
                  <a:gd name="connsiteX101" fmla="*/ 1395684 w 1438501"/>
                  <a:gd name="connsiteY101" fmla="*/ 403832 h 1078004"/>
                  <a:gd name="connsiteX102" fmla="*/ 1399512 w 1438501"/>
                  <a:gd name="connsiteY102" fmla="*/ 403832 h 1078004"/>
                  <a:gd name="connsiteX103" fmla="*/ 1403339 w 1438501"/>
                  <a:gd name="connsiteY103" fmla="*/ 392349 h 1078004"/>
                  <a:gd name="connsiteX104" fmla="*/ 1407167 w 1438501"/>
                  <a:gd name="connsiteY104" fmla="*/ 392349 h 1078004"/>
                  <a:gd name="connsiteX105" fmla="*/ 1403339 w 1438501"/>
                  <a:gd name="connsiteY105" fmla="*/ 388521 h 1078004"/>
                  <a:gd name="connsiteX106" fmla="*/ 1391856 w 1438501"/>
                  <a:gd name="connsiteY106" fmla="*/ 384694 h 1078004"/>
                  <a:gd name="connsiteX107" fmla="*/ 1391856 w 1438501"/>
                  <a:gd name="connsiteY107" fmla="*/ 377038 h 1078004"/>
                  <a:gd name="connsiteX108" fmla="*/ 1388028 w 1438501"/>
                  <a:gd name="connsiteY108" fmla="*/ 377038 h 1078004"/>
                  <a:gd name="connsiteX109" fmla="*/ 1384201 w 1438501"/>
                  <a:gd name="connsiteY109" fmla="*/ 377038 h 107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438501" h="1078004">
                    <a:moveTo>
                      <a:pt x="0" y="0"/>
                    </a:moveTo>
                    <a:lnTo>
                      <a:pt x="1438501" y="0"/>
                    </a:lnTo>
                    <a:lnTo>
                      <a:pt x="1438501" y="1078004"/>
                    </a:lnTo>
                    <a:lnTo>
                      <a:pt x="0" y="1078004"/>
                    </a:lnTo>
                    <a:lnTo>
                      <a:pt x="0" y="0"/>
                    </a:lnTo>
                    <a:close/>
                    <a:moveTo>
                      <a:pt x="1384201" y="377038"/>
                    </a:moveTo>
                    <a:lnTo>
                      <a:pt x="1384201" y="380866"/>
                    </a:lnTo>
                    <a:lnTo>
                      <a:pt x="1384201" y="384694"/>
                    </a:lnTo>
                    <a:lnTo>
                      <a:pt x="1388028" y="388521"/>
                    </a:lnTo>
                    <a:lnTo>
                      <a:pt x="1384201" y="392349"/>
                    </a:lnTo>
                    <a:lnTo>
                      <a:pt x="1380373" y="392349"/>
                    </a:lnTo>
                    <a:lnTo>
                      <a:pt x="1376545" y="400004"/>
                    </a:lnTo>
                    <a:lnTo>
                      <a:pt x="1376545" y="403832"/>
                    </a:lnTo>
                    <a:lnTo>
                      <a:pt x="1365062" y="411488"/>
                    </a:lnTo>
                    <a:lnTo>
                      <a:pt x="1361234" y="411488"/>
                    </a:lnTo>
                    <a:lnTo>
                      <a:pt x="1357407" y="415315"/>
                    </a:lnTo>
                    <a:lnTo>
                      <a:pt x="1361234" y="419143"/>
                    </a:lnTo>
                    <a:lnTo>
                      <a:pt x="1368890" y="422971"/>
                    </a:lnTo>
                    <a:lnTo>
                      <a:pt x="1368890" y="426798"/>
                    </a:lnTo>
                    <a:lnTo>
                      <a:pt x="1365062" y="434454"/>
                    </a:lnTo>
                    <a:lnTo>
                      <a:pt x="1357407" y="434454"/>
                    </a:lnTo>
                    <a:lnTo>
                      <a:pt x="1349751" y="434454"/>
                    </a:lnTo>
                    <a:lnTo>
                      <a:pt x="1342096" y="434454"/>
                    </a:lnTo>
                    <a:lnTo>
                      <a:pt x="1338268" y="434454"/>
                    </a:lnTo>
                    <a:lnTo>
                      <a:pt x="1338268" y="430626"/>
                    </a:lnTo>
                    <a:lnTo>
                      <a:pt x="1334440" y="430626"/>
                    </a:lnTo>
                    <a:lnTo>
                      <a:pt x="1326785" y="422971"/>
                    </a:lnTo>
                    <a:lnTo>
                      <a:pt x="1322957" y="426798"/>
                    </a:lnTo>
                    <a:lnTo>
                      <a:pt x="1322957" y="434454"/>
                    </a:lnTo>
                    <a:lnTo>
                      <a:pt x="1322957" y="438282"/>
                    </a:lnTo>
                    <a:lnTo>
                      <a:pt x="1322957" y="442109"/>
                    </a:lnTo>
                    <a:lnTo>
                      <a:pt x="1319129" y="453593"/>
                    </a:lnTo>
                    <a:lnTo>
                      <a:pt x="1311474" y="453593"/>
                    </a:lnTo>
                    <a:lnTo>
                      <a:pt x="1311474" y="461248"/>
                    </a:lnTo>
                    <a:lnTo>
                      <a:pt x="1303818" y="468903"/>
                    </a:lnTo>
                    <a:lnTo>
                      <a:pt x="1303818" y="472731"/>
                    </a:lnTo>
                    <a:lnTo>
                      <a:pt x="1299991" y="476559"/>
                    </a:lnTo>
                    <a:lnTo>
                      <a:pt x="1296163" y="484214"/>
                    </a:lnTo>
                    <a:lnTo>
                      <a:pt x="1296163" y="495697"/>
                    </a:lnTo>
                    <a:lnTo>
                      <a:pt x="1296163" y="499525"/>
                    </a:lnTo>
                    <a:lnTo>
                      <a:pt x="1296163" y="507181"/>
                    </a:lnTo>
                    <a:lnTo>
                      <a:pt x="1299991" y="503353"/>
                    </a:lnTo>
                    <a:lnTo>
                      <a:pt x="1303818" y="499525"/>
                    </a:lnTo>
                    <a:lnTo>
                      <a:pt x="1307646" y="503353"/>
                    </a:lnTo>
                    <a:lnTo>
                      <a:pt x="1311474" y="507181"/>
                    </a:lnTo>
                    <a:lnTo>
                      <a:pt x="1319129" y="503353"/>
                    </a:lnTo>
                    <a:lnTo>
                      <a:pt x="1319129" y="499525"/>
                    </a:lnTo>
                    <a:lnTo>
                      <a:pt x="1322957" y="499525"/>
                    </a:lnTo>
                    <a:lnTo>
                      <a:pt x="1322957" y="503353"/>
                    </a:lnTo>
                    <a:lnTo>
                      <a:pt x="1319129" y="507181"/>
                    </a:lnTo>
                    <a:lnTo>
                      <a:pt x="1322957" y="511008"/>
                    </a:lnTo>
                    <a:lnTo>
                      <a:pt x="1315302" y="522491"/>
                    </a:lnTo>
                    <a:lnTo>
                      <a:pt x="1315302" y="530147"/>
                    </a:lnTo>
                    <a:lnTo>
                      <a:pt x="1319129" y="533975"/>
                    </a:lnTo>
                    <a:lnTo>
                      <a:pt x="1326785" y="533975"/>
                    </a:lnTo>
                    <a:lnTo>
                      <a:pt x="1330613" y="530147"/>
                    </a:lnTo>
                    <a:lnTo>
                      <a:pt x="1326785" y="537802"/>
                    </a:lnTo>
                    <a:lnTo>
                      <a:pt x="1319129" y="537802"/>
                    </a:lnTo>
                    <a:lnTo>
                      <a:pt x="1315302" y="541630"/>
                    </a:lnTo>
                    <a:lnTo>
                      <a:pt x="1315302" y="553113"/>
                    </a:lnTo>
                    <a:lnTo>
                      <a:pt x="1315302" y="556941"/>
                    </a:lnTo>
                    <a:lnTo>
                      <a:pt x="1319129" y="556941"/>
                    </a:lnTo>
                    <a:lnTo>
                      <a:pt x="1322957" y="556941"/>
                    </a:lnTo>
                    <a:lnTo>
                      <a:pt x="1326785" y="556941"/>
                    </a:lnTo>
                    <a:lnTo>
                      <a:pt x="1322957" y="564596"/>
                    </a:lnTo>
                    <a:lnTo>
                      <a:pt x="1322957" y="568424"/>
                    </a:lnTo>
                    <a:lnTo>
                      <a:pt x="1326785" y="564596"/>
                    </a:lnTo>
                    <a:lnTo>
                      <a:pt x="1330613" y="564596"/>
                    </a:lnTo>
                    <a:lnTo>
                      <a:pt x="1338268" y="560769"/>
                    </a:lnTo>
                    <a:lnTo>
                      <a:pt x="1334440" y="556941"/>
                    </a:lnTo>
                    <a:lnTo>
                      <a:pt x="1338268" y="556941"/>
                    </a:lnTo>
                    <a:lnTo>
                      <a:pt x="1342096" y="560769"/>
                    </a:lnTo>
                    <a:lnTo>
                      <a:pt x="1345923" y="556941"/>
                    </a:lnTo>
                    <a:lnTo>
                      <a:pt x="1349751" y="549286"/>
                    </a:lnTo>
                    <a:lnTo>
                      <a:pt x="1361234" y="545458"/>
                    </a:lnTo>
                    <a:lnTo>
                      <a:pt x="1368890" y="541630"/>
                    </a:lnTo>
                    <a:lnTo>
                      <a:pt x="1384201" y="537802"/>
                    </a:lnTo>
                    <a:lnTo>
                      <a:pt x="1391856" y="530147"/>
                    </a:lnTo>
                    <a:lnTo>
                      <a:pt x="1391856" y="526319"/>
                    </a:lnTo>
                    <a:lnTo>
                      <a:pt x="1372717" y="514836"/>
                    </a:lnTo>
                    <a:lnTo>
                      <a:pt x="1365062" y="511008"/>
                    </a:lnTo>
                    <a:lnTo>
                      <a:pt x="1361234" y="503353"/>
                    </a:lnTo>
                    <a:lnTo>
                      <a:pt x="1365062" y="503353"/>
                    </a:lnTo>
                    <a:lnTo>
                      <a:pt x="1361234" y="499525"/>
                    </a:lnTo>
                    <a:lnTo>
                      <a:pt x="1361234" y="491870"/>
                    </a:lnTo>
                    <a:lnTo>
                      <a:pt x="1368890" y="488042"/>
                    </a:lnTo>
                    <a:lnTo>
                      <a:pt x="1368890" y="484214"/>
                    </a:lnTo>
                    <a:lnTo>
                      <a:pt x="1376545" y="480387"/>
                    </a:lnTo>
                    <a:lnTo>
                      <a:pt x="1380373" y="480387"/>
                    </a:lnTo>
                    <a:lnTo>
                      <a:pt x="1380373" y="476559"/>
                    </a:lnTo>
                    <a:lnTo>
                      <a:pt x="1384201" y="472731"/>
                    </a:lnTo>
                    <a:lnTo>
                      <a:pt x="1380373" y="472731"/>
                    </a:lnTo>
                    <a:lnTo>
                      <a:pt x="1395684" y="457420"/>
                    </a:lnTo>
                    <a:lnTo>
                      <a:pt x="1391856" y="457420"/>
                    </a:lnTo>
                    <a:lnTo>
                      <a:pt x="1399512" y="449765"/>
                    </a:lnTo>
                    <a:lnTo>
                      <a:pt x="1399512" y="445937"/>
                    </a:lnTo>
                    <a:lnTo>
                      <a:pt x="1395684" y="442109"/>
                    </a:lnTo>
                    <a:lnTo>
                      <a:pt x="1395684" y="430626"/>
                    </a:lnTo>
                    <a:lnTo>
                      <a:pt x="1391856" y="426798"/>
                    </a:lnTo>
                    <a:lnTo>
                      <a:pt x="1391856" y="419143"/>
                    </a:lnTo>
                    <a:lnTo>
                      <a:pt x="1395684" y="407660"/>
                    </a:lnTo>
                    <a:lnTo>
                      <a:pt x="1395684" y="403832"/>
                    </a:lnTo>
                    <a:lnTo>
                      <a:pt x="1399512" y="403832"/>
                    </a:lnTo>
                    <a:lnTo>
                      <a:pt x="1403339" y="392349"/>
                    </a:lnTo>
                    <a:lnTo>
                      <a:pt x="1407167" y="392349"/>
                    </a:lnTo>
                    <a:lnTo>
                      <a:pt x="1403339" y="388521"/>
                    </a:lnTo>
                    <a:lnTo>
                      <a:pt x="1391856" y="384694"/>
                    </a:lnTo>
                    <a:lnTo>
                      <a:pt x="1391856" y="377038"/>
                    </a:lnTo>
                    <a:lnTo>
                      <a:pt x="1388028" y="377038"/>
                    </a:lnTo>
                    <a:lnTo>
                      <a:pt x="1384201" y="377038"/>
                    </a:lnTo>
                    <a:close/>
                  </a:path>
                </a:pathLst>
              </a:custGeom>
            </p:spPr>
          </p:pic>
          <p:sp>
            <p:nvSpPr>
              <p:cNvPr id="337" name="Vietnam">
                <a:extLst>
                  <a:ext uri="{FF2B5EF4-FFF2-40B4-BE49-F238E27FC236}">
                    <a16:creationId xmlns:a16="http://schemas.microsoft.com/office/drawing/2014/main" id="{59D43831-6A49-44C6-AF3C-7A6ECA084B1D}"/>
                  </a:ext>
                </a:extLst>
              </p:cNvPr>
              <p:cNvSpPr>
                <a:spLocks noEditPoints="1"/>
              </p:cNvSpPr>
              <p:nvPr/>
            </p:nvSpPr>
            <p:spPr bwMode="auto">
              <a:xfrm>
                <a:off x="8304595" y="3839651"/>
                <a:ext cx="195214" cy="378944"/>
              </a:xfrm>
              <a:custGeom>
                <a:avLst/>
                <a:gdLst>
                  <a:gd name="T0" fmla="*/ 4 w 102"/>
                  <a:gd name="T1" fmla="*/ 10 h 198"/>
                  <a:gd name="T2" fmla="*/ 10 w 102"/>
                  <a:gd name="T3" fmla="*/ 14 h 198"/>
                  <a:gd name="T4" fmla="*/ 18 w 102"/>
                  <a:gd name="T5" fmla="*/ 10 h 198"/>
                  <a:gd name="T6" fmla="*/ 28 w 102"/>
                  <a:gd name="T7" fmla="*/ 8 h 198"/>
                  <a:gd name="T8" fmla="*/ 38 w 102"/>
                  <a:gd name="T9" fmla="*/ 0 h 198"/>
                  <a:gd name="T10" fmla="*/ 50 w 102"/>
                  <a:gd name="T11" fmla="*/ 6 h 198"/>
                  <a:gd name="T12" fmla="*/ 54 w 102"/>
                  <a:gd name="T13" fmla="*/ 10 h 198"/>
                  <a:gd name="T14" fmla="*/ 62 w 102"/>
                  <a:gd name="T15" fmla="*/ 22 h 198"/>
                  <a:gd name="T16" fmla="*/ 70 w 102"/>
                  <a:gd name="T17" fmla="*/ 24 h 198"/>
                  <a:gd name="T18" fmla="*/ 72 w 102"/>
                  <a:gd name="T19" fmla="*/ 28 h 198"/>
                  <a:gd name="T20" fmla="*/ 64 w 102"/>
                  <a:gd name="T21" fmla="*/ 30 h 198"/>
                  <a:gd name="T22" fmla="*/ 60 w 102"/>
                  <a:gd name="T23" fmla="*/ 34 h 198"/>
                  <a:gd name="T24" fmla="*/ 56 w 102"/>
                  <a:gd name="T25" fmla="*/ 36 h 198"/>
                  <a:gd name="T26" fmla="*/ 54 w 102"/>
                  <a:gd name="T27" fmla="*/ 42 h 198"/>
                  <a:gd name="T28" fmla="*/ 50 w 102"/>
                  <a:gd name="T29" fmla="*/ 48 h 198"/>
                  <a:gd name="T30" fmla="*/ 46 w 102"/>
                  <a:gd name="T31" fmla="*/ 52 h 198"/>
                  <a:gd name="T32" fmla="*/ 46 w 102"/>
                  <a:gd name="T33" fmla="*/ 62 h 198"/>
                  <a:gd name="T34" fmla="*/ 52 w 102"/>
                  <a:gd name="T35" fmla="*/ 68 h 198"/>
                  <a:gd name="T36" fmla="*/ 58 w 102"/>
                  <a:gd name="T37" fmla="*/ 76 h 198"/>
                  <a:gd name="T38" fmla="*/ 66 w 102"/>
                  <a:gd name="T39" fmla="*/ 86 h 198"/>
                  <a:gd name="T40" fmla="*/ 88 w 102"/>
                  <a:gd name="T41" fmla="*/ 104 h 198"/>
                  <a:gd name="T42" fmla="*/ 92 w 102"/>
                  <a:gd name="T43" fmla="*/ 112 h 198"/>
                  <a:gd name="T44" fmla="*/ 96 w 102"/>
                  <a:gd name="T45" fmla="*/ 122 h 198"/>
                  <a:gd name="T46" fmla="*/ 98 w 102"/>
                  <a:gd name="T47" fmla="*/ 132 h 198"/>
                  <a:gd name="T48" fmla="*/ 100 w 102"/>
                  <a:gd name="T49" fmla="*/ 140 h 198"/>
                  <a:gd name="T50" fmla="*/ 100 w 102"/>
                  <a:gd name="T51" fmla="*/ 142 h 198"/>
                  <a:gd name="T52" fmla="*/ 98 w 102"/>
                  <a:gd name="T53" fmla="*/ 148 h 198"/>
                  <a:gd name="T54" fmla="*/ 98 w 102"/>
                  <a:gd name="T55" fmla="*/ 158 h 198"/>
                  <a:gd name="T56" fmla="*/ 90 w 102"/>
                  <a:gd name="T57" fmla="*/ 166 h 198"/>
                  <a:gd name="T58" fmla="*/ 82 w 102"/>
                  <a:gd name="T59" fmla="*/ 172 h 198"/>
                  <a:gd name="T60" fmla="*/ 70 w 102"/>
                  <a:gd name="T61" fmla="*/ 174 h 198"/>
                  <a:gd name="T62" fmla="*/ 66 w 102"/>
                  <a:gd name="T63" fmla="*/ 174 h 198"/>
                  <a:gd name="T64" fmla="*/ 70 w 102"/>
                  <a:gd name="T65" fmla="*/ 176 h 198"/>
                  <a:gd name="T66" fmla="*/ 66 w 102"/>
                  <a:gd name="T67" fmla="*/ 182 h 198"/>
                  <a:gd name="T68" fmla="*/ 62 w 102"/>
                  <a:gd name="T69" fmla="*/ 182 h 198"/>
                  <a:gd name="T70" fmla="*/ 62 w 102"/>
                  <a:gd name="T71" fmla="*/ 188 h 198"/>
                  <a:gd name="T72" fmla="*/ 54 w 102"/>
                  <a:gd name="T73" fmla="*/ 192 h 198"/>
                  <a:gd name="T74" fmla="*/ 48 w 102"/>
                  <a:gd name="T75" fmla="*/ 198 h 198"/>
                  <a:gd name="T76" fmla="*/ 48 w 102"/>
                  <a:gd name="T77" fmla="*/ 194 h 198"/>
                  <a:gd name="T78" fmla="*/ 46 w 102"/>
                  <a:gd name="T79" fmla="*/ 188 h 198"/>
                  <a:gd name="T80" fmla="*/ 50 w 102"/>
                  <a:gd name="T81" fmla="*/ 178 h 198"/>
                  <a:gd name="T82" fmla="*/ 42 w 102"/>
                  <a:gd name="T83" fmla="*/ 176 h 198"/>
                  <a:gd name="T84" fmla="*/ 46 w 102"/>
                  <a:gd name="T85" fmla="*/ 170 h 198"/>
                  <a:gd name="T86" fmla="*/ 60 w 102"/>
                  <a:gd name="T87" fmla="*/ 168 h 198"/>
                  <a:gd name="T88" fmla="*/ 62 w 102"/>
                  <a:gd name="T89" fmla="*/ 162 h 198"/>
                  <a:gd name="T90" fmla="*/ 66 w 102"/>
                  <a:gd name="T91" fmla="*/ 154 h 198"/>
                  <a:gd name="T92" fmla="*/ 78 w 102"/>
                  <a:gd name="T93" fmla="*/ 144 h 198"/>
                  <a:gd name="T94" fmla="*/ 76 w 102"/>
                  <a:gd name="T95" fmla="*/ 126 h 198"/>
                  <a:gd name="T96" fmla="*/ 74 w 102"/>
                  <a:gd name="T97" fmla="*/ 118 h 198"/>
                  <a:gd name="T98" fmla="*/ 74 w 102"/>
                  <a:gd name="T99" fmla="*/ 106 h 198"/>
                  <a:gd name="T100" fmla="*/ 72 w 102"/>
                  <a:gd name="T101" fmla="*/ 98 h 198"/>
                  <a:gd name="T102" fmla="*/ 66 w 102"/>
                  <a:gd name="T103" fmla="*/ 92 h 198"/>
                  <a:gd name="T104" fmla="*/ 60 w 102"/>
                  <a:gd name="T105" fmla="*/ 86 h 198"/>
                  <a:gd name="T106" fmla="*/ 50 w 102"/>
                  <a:gd name="T107" fmla="*/ 78 h 198"/>
                  <a:gd name="T108" fmla="*/ 36 w 102"/>
                  <a:gd name="T109" fmla="*/ 66 h 198"/>
                  <a:gd name="T110" fmla="*/ 30 w 102"/>
                  <a:gd name="T111" fmla="*/ 58 h 198"/>
                  <a:gd name="T112" fmla="*/ 34 w 102"/>
                  <a:gd name="T113" fmla="*/ 52 h 198"/>
                  <a:gd name="T114" fmla="*/ 36 w 102"/>
                  <a:gd name="T115" fmla="*/ 42 h 198"/>
                  <a:gd name="T116" fmla="*/ 26 w 102"/>
                  <a:gd name="T117" fmla="*/ 34 h 198"/>
                  <a:gd name="T118" fmla="*/ 8 w 102"/>
                  <a:gd name="T119" fmla="*/ 28 h 198"/>
                  <a:gd name="T120" fmla="*/ 0 w 102"/>
                  <a:gd name="T121" fmla="*/ 16 h 198"/>
                  <a:gd name="T122" fmla="*/ 36 w 102"/>
                  <a:gd name="T123" fmla="*/ 180 h 198"/>
                  <a:gd name="T124" fmla="*/ 34 w 102"/>
                  <a:gd name="T125" fmla="*/ 17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98">
                    <a:moveTo>
                      <a:pt x="0" y="14"/>
                    </a:moveTo>
                    <a:lnTo>
                      <a:pt x="0" y="14"/>
                    </a:lnTo>
                    <a:lnTo>
                      <a:pt x="2" y="14"/>
                    </a:lnTo>
                    <a:lnTo>
                      <a:pt x="2" y="12"/>
                    </a:lnTo>
                    <a:lnTo>
                      <a:pt x="4" y="10"/>
                    </a:lnTo>
                    <a:lnTo>
                      <a:pt x="6" y="10"/>
                    </a:lnTo>
                    <a:lnTo>
                      <a:pt x="8" y="10"/>
                    </a:lnTo>
                    <a:lnTo>
                      <a:pt x="8" y="12"/>
                    </a:lnTo>
                    <a:lnTo>
                      <a:pt x="8" y="14"/>
                    </a:lnTo>
                    <a:lnTo>
                      <a:pt x="10" y="14"/>
                    </a:lnTo>
                    <a:lnTo>
                      <a:pt x="10" y="10"/>
                    </a:lnTo>
                    <a:lnTo>
                      <a:pt x="12" y="8"/>
                    </a:lnTo>
                    <a:lnTo>
                      <a:pt x="16" y="12"/>
                    </a:lnTo>
                    <a:lnTo>
                      <a:pt x="16" y="10"/>
                    </a:lnTo>
                    <a:lnTo>
                      <a:pt x="18" y="10"/>
                    </a:lnTo>
                    <a:lnTo>
                      <a:pt x="18" y="12"/>
                    </a:lnTo>
                    <a:lnTo>
                      <a:pt x="22" y="10"/>
                    </a:lnTo>
                    <a:lnTo>
                      <a:pt x="22" y="8"/>
                    </a:lnTo>
                    <a:lnTo>
                      <a:pt x="24" y="8"/>
                    </a:lnTo>
                    <a:lnTo>
                      <a:pt x="28" y="8"/>
                    </a:lnTo>
                    <a:lnTo>
                      <a:pt x="32" y="8"/>
                    </a:lnTo>
                    <a:lnTo>
                      <a:pt x="32" y="4"/>
                    </a:lnTo>
                    <a:lnTo>
                      <a:pt x="34" y="2"/>
                    </a:lnTo>
                    <a:lnTo>
                      <a:pt x="36" y="2"/>
                    </a:lnTo>
                    <a:lnTo>
                      <a:pt x="38" y="0"/>
                    </a:lnTo>
                    <a:lnTo>
                      <a:pt x="42" y="2"/>
                    </a:lnTo>
                    <a:lnTo>
                      <a:pt x="42" y="4"/>
                    </a:lnTo>
                    <a:lnTo>
                      <a:pt x="44" y="6"/>
                    </a:lnTo>
                    <a:lnTo>
                      <a:pt x="44" y="6"/>
                    </a:lnTo>
                    <a:lnTo>
                      <a:pt x="50" y="6"/>
                    </a:lnTo>
                    <a:lnTo>
                      <a:pt x="52" y="8"/>
                    </a:lnTo>
                    <a:lnTo>
                      <a:pt x="54" y="6"/>
                    </a:lnTo>
                    <a:lnTo>
                      <a:pt x="56" y="8"/>
                    </a:lnTo>
                    <a:lnTo>
                      <a:pt x="56" y="10"/>
                    </a:lnTo>
                    <a:lnTo>
                      <a:pt x="54" y="10"/>
                    </a:lnTo>
                    <a:lnTo>
                      <a:pt x="54" y="14"/>
                    </a:lnTo>
                    <a:lnTo>
                      <a:pt x="56" y="16"/>
                    </a:lnTo>
                    <a:lnTo>
                      <a:pt x="56" y="18"/>
                    </a:lnTo>
                    <a:lnTo>
                      <a:pt x="60" y="20"/>
                    </a:lnTo>
                    <a:lnTo>
                      <a:pt x="62" y="22"/>
                    </a:lnTo>
                    <a:lnTo>
                      <a:pt x="64" y="22"/>
                    </a:lnTo>
                    <a:lnTo>
                      <a:pt x="66" y="24"/>
                    </a:lnTo>
                    <a:lnTo>
                      <a:pt x="68" y="24"/>
                    </a:lnTo>
                    <a:lnTo>
                      <a:pt x="70" y="24"/>
                    </a:lnTo>
                    <a:lnTo>
                      <a:pt x="70" y="24"/>
                    </a:lnTo>
                    <a:lnTo>
                      <a:pt x="74" y="24"/>
                    </a:lnTo>
                    <a:lnTo>
                      <a:pt x="74" y="24"/>
                    </a:lnTo>
                    <a:lnTo>
                      <a:pt x="74" y="26"/>
                    </a:lnTo>
                    <a:lnTo>
                      <a:pt x="72" y="28"/>
                    </a:lnTo>
                    <a:lnTo>
                      <a:pt x="72" y="28"/>
                    </a:lnTo>
                    <a:lnTo>
                      <a:pt x="70" y="28"/>
                    </a:lnTo>
                    <a:lnTo>
                      <a:pt x="68" y="28"/>
                    </a:lnTo>
                    <a:lnTo>
                      <a:pt x="66" y="28"/>
                    </a:lnTo>
                    <a:lnTo>
                      <a:pt x="64" y="30"/>
                    </a:lnTo>
                    <a:lnTo>
                      <a:pt x="64" y="30"/>
                    </a:lnTo>
                    <a:lnTo>
                      <a:pt x="64" y="32"/>
                    </a:lnTo>
                    <a:lnTo>
                      <a:pt x="62" y="34"/>
                    </a:lnTo>
                    <a:lnTo>
                      <a:pt x="62" y="34"/>
                    </a:lnTo>
                    <a:lnTo>
                      <a:pt x="62" y="34"/>
                    </a:lnTo>
                    <a:lnTo>
                      <a:pt x="60" y="34"/>
                    </a:lnTo>
                    <a:lnTo>
                      <a:pt x="58" y="36"/>
                    </a:lnTo>
                    <a:lnTo>
                      <a:pt x="56" y="36"/>
                    </a:lnTo>
                    <a:lnTo>
                      <a:pt x="56" y="34"/>
                    </a:lnTo>
                    <a:lnTo>
                      <a:pt x="56" y="34"/>
                    </a:lnTo>
                    <a:lnTo>
                      <a:pt x="56" y="36"/>
                    </a:lnTo>
                    <a:lnTo>
                      <a:pt x="54" y="36"/>
                    </a:lnTo>
                    <a:lnTo>
                      <a:pt x="56" y="38"/>
                    </a:lnTo>
                    <a:lnTo>
                      <a:pt x="54" y="40"/>
                    </a:lnTo>
                    <a:lnTo>
                      <a:pt x="56" y="42"/>
                    </a:lnTo>
                    <a:lnTo>
                      <a:pt x="54" y="42"/>
                    </a:lnTo>
                    <a:lnTo>
                      <a:pt x="56" y="42"/>
                    </a:lnTo>
                    <a:lnTo>
                      <a:pt x="54" y="44"/>
                    </a:lnTo>
                    <a:lnTo>
                      <a:pt x="54" y="44"/>
                    </a:lnTo>
                    <a:lnTo>
                      <a:pt x="52" y="48"/>
                    </a:lnTo>
                    <a:lnTo>
                      <a:pt x="50" y="48"/>
                    </a:lnTo>
                    <a:lnTo>
                      <a:pt x="50" y="46"/>
                    </a:lnTo>
                    <a:lnTo>
                      <a:pt x="50" y="48"/>
                    </a:lnTo>
                    <a:lnTo>
                      <a:pt x="48" y="48"/>
                    </a:lnTo>
                    <a:lnTo>
                      <a:pt x="48" y="50"/>
                    </a:lnTo>
                    <a:lnTo>
                      <a:pt x="46" y="52"/>
                    </a:lnTo>
                    <a:lnTo>
                      <a:pt x="46" y="54"/>
                    </a:lnTo>
                    <a:lnTo>
                      <a:pt x="48" y="54"/>
                    </a:lnTo>
                    <a:lnTo>
                      <a:pt x="48" y="56"/>
                    </a:lnTo>
                    <a:lnTo>
                      <a:pt x="48" y="60"/>
                    </a:lnTo>
                    <a:lnTo>
                      <a:pt x="46" y="62"/>
                    </a:lnTo>
                    <a:lnTo>
                      <a:pt x="48" y="64"/>
                    </a:lnTo>
                    <a:lnTo>
                      <a:pt x="48" y="64"/>
                    </a:lnTo>
                    <a:lnTo>
                      <a:pt x="46" y="66"/>
                    </a:lnTo>
                    <a:lnTo>
                      <a:pt x="48" y="66"/>
                    </a:lnTo>
                    <a:lnTo>
                      <a:pt x="52" y="68"/>
                    </a:lnTo>
                    <a:lnTo>
                      <a:pt x="56" y="72"/>
                    </a:lnTo>
                    <a:lnTo>
                      <a:pt x="56" y="70"/>
                    </a:lnTo>
                    <a:lnTo>
                      <a:pt x="58" y="74"/>
                    </a:lnTo>
                    <a:lnTo>
                      <a:pt x="58" y="76"/>
                    </a:lnTo>
                    <a:lnTo>
                      <a:pt x="58" y="76"/>
                    </a:lnTo>
                    <a:lnTo>
                      <a:pt x="58" y="78"/>
                    </a:lnTo>
                    <a:lnTo>
                      <a:pt x="58" y="80"/>
                    </a:lnTo>
                    <a:lnTo>
                      <a:pt x="64" y="84"/>
                    </a:lnTo>
                    <a:lnTo>
                      <a:pt x="66" y="86"/>
                    </a:lnTo>
                    <a:lnTo>
                      <a:pt x="66" y="86"/>
                    </a:lnTo>
                    <a:lnTo>
                      <a:pt x="74" y="90"/>
                    </a:lnTo>
                    <a:lnTo>
                      <a:pt x="80" y="94"/>
                    </a:lnTo>
                    <a:lnTo>
                      <a:pt x="80" y="98"/>
                    </a:lnTo>
                    <a:lnTo>
                      <a:pt x="86" y="102"/>
                    </a:lnTo>
                    <a:lnTo>
                      <a:pt x="88" y="104"/>
                    </a:lnTo>
                    <a:lnTo>
                      <a:pt x="88" y="106"/>
                    </a:lnTo>
                    <a:lnTo>
                      <a:pt x="90" y="106"/>
                    </a:lnTo>
                    <a:lnTo>
                      <a:pt x="90" y="108"/>
                    </a:lnTo>
                    <a:lnTo>
                      <a:pt x="92" y="112"/>
                    </a:lnTo>
                    <a:lnTo>
                      <a:pt x="92" y="112"/>
                    </a:lnTo>
                    <a:lnTo>
                      <a:pt x="92" y="114"/>
                    </a:lnTo>
                    <a:lnTo>
                      <a:pt x="92" y="114"/>
                    </a:lnTo>
                    <a:lnTo>
                      <a:pt x="94" y="118"/>
                    </a:lnTo>
                    <a:lnTo>
                      <a:pt x="94" y="122"/>
                    </a:lnTo>
                    <a:lnTo>
                      <a:pt x="96" y="122"/>
                    </a:lnTo>
                    <a:lnTo>
                      <a:pt x="96" y="126"/>
                    </a:lnTo>
                    <a:lnTo>
                      <a:pt x="98" y="126"/>
                    </a:lnTo>
                    <a:lnTo>
                      <a:pt x="98" y="128"/>
                    </a:lnTo>
                    <a:lnTo>
                      <a:pt x="98" y="130"/>
                    </a:lnTo>
                    <a:lnTo>
                      <a:pt x="98" y="132"/>
                    </a:lnTo>
                    <a:lnTo>
                      <a:pt x="98" y="134"/>
                    </a:lnTo>
                    <a:lnTo>
                      <a:pt x="98" y="136"/>
                    </a:lnTo>
                    <a:lnTo>
                      <a:pt x="98" y="138"/>
                    </a:lnTo>
                    <a:lnTo>
                      <a:pt x="100" y="138"/>
                    </a:lnTo>
                    <a:lnTo>
                      <a:pt x="100" y="140"/>
                    </a:lnTo>
                    <a:lnTo>
                      <a:pt x="102" y="142"/>
                    </a:lnTo>
                    <a:lnTo>
                      <a:pt x="100" y="144"/>
                    </a:lnTo>
                    <a:lnTo>
                      <a:pt x="100" y="144"/>
                    </a:lnTo>
                    <a:lnTo>
                      <a:pt x="100" y="144"/>
                    </a:lnTo>
                    <a:lnTo>
                      <a:pt x="100" y="142"/>
                    </a:lnTo>
                    <a:lnTo>
                      <a:pt x="98" y="144"/>
                    </a:lnTo>
                    <a:lnTo>
                      <a:pt x="98" y="146"/>
                    </a:lnTo>
                    <a:lnTo>
                      <a:pt x="100" y="146"/>
                    </a:lnTo>
                    <a:lnTo>
                      <a:pt x="100" y="148"/>
                    </a:lnTo>
                    <a:lnTo>
                      <a:pt x="98" y="148"/>
                    </a:lnTo>
                    <a:lnTo>
                      <a:pt x="98" y="150"/>
                    </a:lnTo>
                    <a:lnTo>
                      <a:pt x="96" y="152"/>
                    </a:lnTo>
                    <a:lnTo>
                      <a:pt x="98" y="154"/>
                    </a:lnTo>
                    <a:lnTo>
                      <a:pt x="98" y="156"/>
                    </a:lnTo>
                    <a:lnTo>
                      <a:pt x="98" y="158"/>
                    </a:lnTo>
                    <a:lnTo>
                      <a:pt x="96" y="158"/>
                    </a:lnTo>
                    <a:lnTo>
                      <a:pt x="94" y="160"/>
                    </a:lnTo>
                    <a:lnTo>
                      <a:pt x="94" y="162"/>
                    </a:lnTo>
                    <a:lnTo>
                      <a:pt x="94" y="162"/>
                    </a:lnTo>
                    <a:lnTo>
                      <a:pt x="90" y="166"/>
                    </a:lnTo>
                    <a:lnTo>
                      <a:pt x="88" y="166"/>
                    </a:lnTo>
                    <a:lnTo>
                      <a:pt x="86" y="168"/>
                    </a:lnTo>
                    <a:lnTo>
                      <a:pt x="86" y="170"/>
                    </a:lnTo>
                    <a:lnTo>
                      <a:pt x="84" y="170"/>
                    </a:lnTo>
                    <a:lnTo>
                      <a:pt x="82" y="172"/>
                    </a:lnTo>
                    <a:lnTo>
                      <a:pt x="76" y="174"/>
                    </a:lnTo>
                    <a:lnTo>
                      <a:pt x="74" y="176"/>
                    </a:lnTo>
                    <a:lnTo>
                      <a:pt x="72" y="174"/>
                    </a:lnTo>
                    <a:lnTo>
                      <a:pt x="70" y="174"/>
                    </a:lnTo>
                    <a:lnTo>
                      <a:pt x="70" y="174"/>
                    </a:lnTo>
                    <a:lnTo>
                      <a:pt x="70" y="174"/>
                    </a:lnTo>
                    <a:lnTo>
                      <a:pt x="70" y="172"/>
                    </a:lnTo>
                    <a:lnTo>
                      <a:pt x="70" y="174"/>
                    </a:lnTo>
                    <a:lnTo>
                      <a:pt x="70" y="174"/>
                    </a:lnTo>
                    <a:lnTo>
                      <a:pt x="66" y="174"/>
                    </a:lnTo>
                    <a:lnTo>
                      <a:pt x="68" y="174"/>
                    </a:lnTo>
                    <a:lnTo>
                      <a:pt x="68" y="174"/>
                    </a:lnTo>
                    <a:lnTo>
                      <a:pt x="68" y="176"/>
                    </a:lnTo>
                    <a:lnTo>
                      <a:pt x="66" y="176"/>
                    </a:lnTo>
                    <a:lnTo>
                      <a:pt x="70" y="176"/>
                    </a:lnTo>
                    <a:lnTo>
                      <a:pt x="68" y="178"/>
                    </a:lnTo>
                    <a:lnTo>
                      <a:pt x="70" y="180"/>
                    </a:lnTo>
                    <a:lnTo>
                      <a:pt x="68" y="182"/>
                    </a:lnTo>
                    <a:lnTo>
                      <a:pt x="64" y="180"/>
                    </a:lnTo>
                    <a:lnTo>
                      <a:pt x="66" y="182"/>
                    </a:lnTo>
                    <a:lnTo>
                      <a:pt x="66" y="182"/>
                    </a:lnTo>
                    <a:lnTo>
                      <a:pt x="66" y="184"/>
                    </a:lnTo>
                    <a:lnTo>
                      <a:pt x="64" y="184"/>
                    </a:lnTo>
                    <a:lnTo>
                      <a:pt x="64" y="182"/>
                    </a:lnTo>
                    <a:lnTo>
                      <a:pt x="62" y="182"/>
                    </a:lnTo>
                    <a:lnTo>
                      <a:pt x="62" y="184"/>
                    </a:lnTo>
                    <a:lnTo>
                      <a:pt x="62" y="184"/>
                    </a:lnTo>
                    <a:lnTo>
                      <a:pt x="62" y="186"/>
                    </a:lnTo>
                    <a:lnTo>
                      <a:pt x="62" y="186"/>
                    </a:lnTo>
                    <a:lnTo>
                      <a:pt x="62" y="188"/>
                    </a:lnTo>
                    <a:lnTo>
                      <a:pt x="60" y="188"/>
                    </a:lnTo>
                    <a:lnTo>
                      <a:pt x="58" y="190"/>
                    </a:lnTo>
                    <a:lnTo>
                      <a:pt x="56" y="190"/>
                    </a:lnTo>
                    <a:lnTo>
                      <a:pt x="56" y="190"/>
                    </a:lnTo>
                    <a:lnTo>
                      <a:pt x="54" y="192"/>
                    </a:lnTo>
                    <a:lnTo>
                      <a:pt x="54" y="194"/>
                    </a:lnTo>
                    <a:lnTo>
                      <a:pt x="52" y="196"/>
                    </a:lnTo>
                    <a:lnTo>
                      <a:pt x="52" y="196"/>
                    </a:lnTo>
                    <a:lnTo>
                      <a:pt x="52" y="196"/>
                    </a:lnTo>
                    <a:lnTo>
                      <a:pt x="48" y="198"/>
                    </a:lnTo>
                    <a:lnTo>
                      <a:pt x="44" y="198"/>
                    </a:lnTo>
                    <a:lnTo>
                      <a:pt x="46" y="196"/>
                    </a:lnTo>
                    <a:lnTo>
                      <a:pt x="48" y="196"/>
                    </a:lnTo>
                    <a:lnTo>
                      <a:pt x="50" y="194"/>
                    </a:lnTo>
                    <a:lnTo>
                      <a:pt x="48" y="194"/>
                    </a:lnTo>
                    <a:lnTo>
                      <a:pt x="46" y="194"/>
                    </a:lnTo>
                    <a:lnTo>
                      <a:pt x="46" y="190"/>
                    </a:lnTo>
                    <a:lnTo>
                      <a:pt x="48" y="190"/>
                    </a:lnTo>
                    <a:lnTo>
                      <a:pt x="46" y="190"/>
                    </a:lnTo>
                    <a:lnTo>
                      <a:pt x="46" y="188"/>
                    </a:lnTo>
                    <a:lnTo>
                      <a:pt x="46" y="184"/>
                    </a:lnTo>
                    <a:lnTo>
                      <a:pt x="48" y="182"/>
                    </a:lnTo>
                    <a:lnTo>
                      <a:pt x="52" y="178"/>
                    </a:lnTo>
                    <a:lnTo>
                      <a:pt x="52" y="176"/>
                    </a:lnTo>
                    <a:lnTo>
                      <a:pt x="50" y="178"/>
                    </a:lnTo>
                    <a:lnTo>
                      <a:pt x="48" y="178"/>
                    </a:lnTo>
                    <a:lnTo>
                      <a:pt x="46" y="178"/>
                    </a:lnTo>
                    <a:lnTo>
                      <a:pt x="46" y="178"/>
                    </a:lnTo>
                    <a:lnTo>
                      <a:pt x="44" y="178"/>
                    </a:lnTo>
                    <a:lnTo>
                      <a:pt x="42" y="176"/>
                    </a:lnTo>
                    <a:lnTo>
                      <a:pt x="42" y="176"/>
                    </a:lnTo>
                    <a:lnTo>
                      <a:pt x="42" y="174"/>
                    </a:lnTo>
                    <a:lnTo>
                      <a:pt x="42" y="174"/>
                    </a:lnTo>
                    <a:lnTo>
                      <a:pt x="44" y="172"/>
                    </a:lnTo>
                    <a:lnTo>
                      <a:pt x="46" y="170"/>
                    </a:lnTo>
                    <a:lnTo>
                      <a:pt x="48" y="168"/>
                    </a:lnTo>
                    <a:lnTo>
                      <a:pt x="50" y="168"/>
                    </a:lnTo>
                    <a:lnTo>
                      <a:pt x="52" y="168"/>
                    </a:lnTo>
                    <a:lnTo>
                      <a:pt x="58" y="166"/>
                    </a:lnTo>
                    <a:lnTo>
                      <a:pt x="60" y="168"/>
                    </a:lnTo>
                    <a:lnTo>
                      <a:pt x="60" y="170"/>
                    </a:lnTo>
                    <a:lnTo>
                      <a:pt x="64" y="170"/>
                    </a:lnTo>
                    <a:lnTo>
                      <a:pt x="62" y="168"/>
                    </a:lnTo>
                    <a:lnTo>
                      <a:pt x="64" y="166"/>
                    </a:lnTo>
                    <a:lnTo>
                      <a:pt x="62" y="162"/>
                    </a:lnTo>
                    <a:lnTo>
                      <a:pt x="58" y="162"/>
                    </a:lnTo>
                    <a:lnTo>
                      <a:pt x="58" y="158"/>
                    </a:lnTo>
                    <a:lnTo>
                      <a:pt x="60" y="156"/>
                    </a:lnTo>
                    <a:lnTo>
                      <a:pt x="66" y="156"/>
                    </a:lnTo>
                    <a:lnTo>
                      <a:pt x="66" y="154"/>
                    </a:lnTo>
                    <a:lnTo>
                      <a:pt x="70" y="152"/>
                    </a:lnTo>
                    <a:lnTo>
                      <a:pt x="74" y="150"/>
                    </a:lnTo>
                    <a:lnTo>
                      <a:pt x="74" y="148"/>
                    </a:lnTo>
                    <a:lnTo>
                      <a:pt x="76" y="148"/>
                    </a:lnTo>
                    <a:lnTo>
                      <a:pt x="78" y="144"/>
                    </a:lnTo>
                    <a:lnTo>
                      <a:pt x="76" y="142"/>
                    </a:lnTo>
                    <a:lnTo>
                      <a:pt x="78" y="138"/>
                    </a:lnTo>
                    <a:lnTo>
                      <a:pt x="76" y="136"/>
                    </a:lnTo>
                    <a:lnTo>
                      <a:pt x="78" y="132"/>
                    </a:lnTo>
                    <a:lnTo>
                      <a:pt x="76" y="126"/>
                    </a:lnTo>
                    <a:lnTo>
                      <a:pt x="74" y="126"/>
                    </a:lnTo>
                    <a:lnTo>
                      <a:pt x="72" y="122"/>
                    </a:lnTo>
                    <a:lnTo>
                      <a:pt x="72" y="122"/>
                    </a:lnTo>
                    <a:lnTo>
                      <a:pt x="74" y="120"/>
                    </a:lnTo>
                    <a:lnTo>
                      <a:pt x="74" y="118"/>
                    </a:lnTo>
                    <a:lnTo>
                      <a:pt x="74" y="116"/>
                    </a:lnTo>
                    <a:lnTo>
                      <a:pt x="72" y="112"/>
                    </a:lnTo>
                    <a:lnTo>
                      <a:pt x="76" y="110"/>
                    </a:lnTo>
                    <a:lnTo>
                      <a:pt x="76" y="106"/>
                    </a:lnTo>
                    <a:lnTo>
                      <a:pt x="74" y="106"/>
                    </a:lnTo>
                    <a:lnTo>
                      <a:pt x="74" y="104"/>
                    </a:lnTo>
                    <a:lnTo>
                      <a:pt x="74" y="102"/>
                    </a:lnTo>
                    <a:lnTo>
                      <a:pt x="76" y="100"/>
                    </a:lnTo>
                    <a:lnTo>
                      <a:pt x="74" y="98"/>
                    </a:lnTo>
                    <a:lnTo>
                      <a:pt x="72" y="98"/>
                    </a:lnTo>
                    <a:lnTo>
                      <a:pt x="70" y="98"/>
                    </a:lnTo>
                    <a:lnTo>
                      <a:pt x="70" y="96"/>
                    </a:lnTo>
                    <a:lnTo>
                      <a:pt x="66" y="96"/>
                    </a:lnTo>
                    <a:lnTo>
                      <a:pt x="66" y="96"/>
                    </a:lnTo>
                    <a:lnTo>
                      <a:pt x="66" y="92"/>
                    </a:lnTo>
                    <a:lnTo>
                      <a:pt x="64" y="92"/>
                    </a:lnTo>
                    <a:lnTo>
                      <a:pt x="64" y="92"/>
                    </a:lnTo>
                    <a:lnTo>
                      <a:pt x="62" y="90"/>
                    </a:lnTo>
                    <a:lnTo>
                      <a:pt x="62" y="88"/>
                    </a:lnTo>
                    <a:lnTo>
                      <a:pt x="60" y="86"/>
                    </a:lnTo>
                    <a:lnTo>
                      <a:pt x="56" y="86"/>
                    </a:lnTo>
                    <a:lnTo>
                      <a:pt x="56" y="86"/>
                    </a:lnTo>
                    <a:lnTo>
                      <a:pt x="54" y="84"/>
                    </a:lnTo>
                    <a:lnTo>
                      <a:pt x="50" y="78"/>
                    </a:lnTo>
                    <a:lnTo>
                      <a:pt x="50" y="78"/>
                    </a:lnTo>
                    <a:lnTo>
                      <a:pt x="48" y="74"/>
                    </a:lnTo>
                    <a:lnTo>
                      <a:pt x="44" y="72"/>
                    </a:lnTo>
                    <a:lnTo>
                      <a:pt x="42" y="68"/>
                    </a:lnTo>
                    <a:lnTo>
                      <a:pt x="40" y="68"/>
                    </a:lnTo>
                    <a:lnTo>
                      <a:pt x="36" y="66"/>
                    </a:lnTo>
                    <a:lnTo>
                      <a:pt x="32" y="64"/>
                    </a:lnTo>
                    <a:lnTo>
                      <a:pt x="30" y="62"/>
                    </a:lnTo>
                    <a:lnTo>
                      <a:pt x="28" y="62"/>
                    </a:lnTo>
                    <a:lnTo>
                      <a:pt x="28" y="60"/>
                    </a:lnTo>
                    <a:lnTo>
                      <a:pt x="30" y="58"/>
                    </a:lnTo>
                    <a:lnTo>
                      <a:pt x="26" y="56"/>
                    </a:lnTo>
                    <a:lnTo>
                      <a:pt x="26" y="54"/>
                    </a:lnTo>
                    <a:lnTo>
                      <a:pt x="28" y="54"/>
                    </a:lnTo>
                    <a:lnTo>
                      <a:pt x="32" y="52"/>
                    </a:lnTo>
                    <a:lnTo>
                      <a:pt x="34" y="52"/>
                    </a:lnTo>
                    <a:lnTo>
                      <a:pt x="36" y="50"/>
                    </a:lnTo>
                    <a:lnTo>
                      <a:pt x="36" y="46"/>
                    </a:lnTo>
                    <a:lnTo>
                      <a:pt x="38" y="44"/>
                    </a:lnTo>
                    <a:lnTo>
                      <a:pt x="38" y="42"/>
                    </a:lnTo>
                    <a:lnTo>
                      <a:pt x="36" y="42"/>
                    </a:lnTo>
                    <a:lnTo>
                      <a:pt x="36" y="40"/>
                    </a:lnTo>
                    <a:lnTo>
                      <a:pt x="36" y="38"/>
                    </a:lnTo>
                    <a:lnTo>
                      <a:pt x="32" y="36"/>
                    </a:lnTo>
                    <a:lnTo>
                      <a:pt x="30" y="34"/>
                    </a:lnTo>
                    <a:lnTo>
                      <a:pt x="26" y="34"/>
                    </a:lnTo>
                    <a:lnTo>
                      <a:pt x="24" y="36"/>
                    </a:lnTo>
                    <a:lnTo>
                      <a:pt x="20" y="36"/>
                    </a:lnTo>
                    <a:lnTo>
                      <a:pt x="16" y="36"/>
                    </a:lnTo>
                    <a:lnTo>
                      <a:pt x="14" y="32"/>
                    </a:lnTo>
                    <a:lnTo>
                      <a:pt x="8" y="28"/>
                    </a:lnTo>
                    <a:lnTo>
                      <a:pt x="10" y="26"/>
                    </a:lnTo>
                    <a:lnTo>
                      <a:pt x="8" y="22"/>
                    </a:lnTo>
                    <a:lnTo>
                      <a:pt x="8" y="20"/>
                    </a:lnTo>
                    <a:lnTo>
                      <a:pt x="4" y="18"/>
                    </a:lnTo>
                    <a:lnTo>
                      <a:pt x="0" y="16"/>
                    </a:lnTo>
                    <a:lnTo>
                      <a:pt x="0" y="14"/>
                    </a:lnTo>
                    <a:close/>
                    <a:moveTo>
                      <a:pt x="34" y="174"/>
                    </a:moveTo>
                    <a:lnTo>
                      <a:pt x="36" y="176"/>
                    </a:lnTo>
                    <a:lnTo>
                      <a:pt x="34" y="178"/>
                    </a:lnTo>
                    <a:lnTo>
                      <a:pt x="36" y="180"/>
                    </a:lnTo>
                    <a:lnTo>
                      <a:pt x="36" y="180"/>
                    </a:lnTo>
                    <a:lnTo>
                      <a:pt x="38" y="176"/>
                    </a:lnTo>
                    <a:lnTo>
                      <a:pt x="36" y="174"/>
                    </a:lnTo>
                    <a:lnTo>
                      <a:pt x="36" y="174"/>
                    </a:lnTo>
                    <a:lnTo>
                      <a:pt x="34" y="17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8" name="Timor-Leste">
                <a:extLst>
                  <a:ext uri="{FF2B5EF4-FFF2-40B4-BE49-F238E27FC236}">
                    <a16:creationId xmlns:a16="http://schemas.microsoft.com/office/drawing/2014/main" id="{594428B1-CDAD-4BCE-BCE1-AA9968E500B6}"/>
                  </a:ext>
                </a:extLst>
              </p:cNvPr>
              <p:cNvSpPr>
                <a:spLocks noEditPoints="1"/>
              </p:cNvSpPr>
              <p:nvPr/>
            </p:nvSpPr>
            <p:spPr bwMode="auto">
              <a:xfrm>
                <a:off x="8844304" y="4639645"/>
                <a:ext cx="76554" cy="22966"/>
              </a:xfrm>
              <a:custGeom>
                <a:avLst/>
                <a:gdLst>
                  <a:gd name="T0" fmla="*/ 0 w 40"/>
                  <a:gd name="T1" fmla="*/ 10 h 12"/>
                  <a:gd name="T2" fmla="*/ 2 w 40"/>
                  <a:gd name="T3" fmla="*/ 12 h 12"/>
                  <a:gd name="T4" fmla="*/ 4 w 40"/>
                  <a:gd name="T5" fmla="*/ 10 h 12"/>
                  <a:gd name="T6" fmla="*/ 8 w 40"/>
                  <a:gd name="T7" fmla="*/ 10 h 12"/>
                  <a:gd name="T8" fmla="*/ 8 w 40"/>
                  <a:gd name="T9" fmla="*/ 6 h 12"/>
                  <a:gd name="T10" fmla="*/ 6 w 40"/>
                  <a:gd name="T11" fmla="*/ 8 h 12"/>
                  <a:gd name="T12" fmla="*/ 2 w 40"/>
                  <a:gd name="T13" fmla="*/ 8 h 12"/>
                  <a:gd name="T14" fmla="*/ 0 w 40"/>
                  <a:gd name="T15" fmla="*/ 10 h 12"/>
                  <a:gd name="T16" fmla="*/ 10 w 40"/>
                  <a:gd name="T17" fmla="*/ 6 h 12"/>
                  <a:gd name="T18" fmla="*/ 12 w 40"/>
                  <a:gd name="T19" fmla="*/ 8 h 12"/>
                  <a:gd name="T20" fmla="*/ 16 w 40"/>
                  <a:gd name="T21" fmla="*/ 12 h 12"/>
                  <a:gd name="T22" fmla="*/ 16 w 40"/>
                  <a:gd name="T23" fmla="*/ 12 h 12"/>
                  <a:gd name="T24" fmla="*/ 18 w 40"/>
                  <a:gd name="T25" fmla="*/ 10 h 12"/>
                  <a:gd name="T26" fmla="*/ 20 w 40"/>
                  <a:gd name="T27" fmla="*/ 8 h 12"/>
                  <a:gd name="T28" fmla="*/ 24 w 40"/>
                  <a:gd name="T29" fmla="*/ 8 h 12"/>
                  <a:gd name="T30" fmla="*/ 28 w 40"/>
                  <a:gd name="T31" fmla="*/ 8 h 12"/>
                  <a:gd name="T32" fmla="*/ 32 w 40"/>
                  <a:gd name="T33" fmla="*/ 6 h 12"/>
                  <a:gd name="T34" fmla="*/ 34 w 40"/>
                  <a:gd name="T35" fmla="*/ 4 h 12"/>
                  <a:gd name="T36" fmla="*/ 36 w 40"/>
                  <a:gd name="T37" fmla="*/ 4 h 12"/>
                  <a:gd name="T38" fmla="*/ 38 w 40"/>
                  <a:gd name="T39" fmla="*/ 4 h 12"/>
                  <a:gd name="T40" fmla="*/ 40 w 40"/>
                  <a:gd name="T41" fmla="*/ 2 h 12"/>
                  <a:gd name="T42" fmla="*/ 40 w 40"/>
                  <a:gd name="T43" fmla="*/ 0 h 12"/>
                  <a:gd name="T44" fmla="*/ 38 w 40"/>
                  <a:gd name="T45" fmla="*/ 0 h 12"/>
                  <a:gd name="T46" fmla="*/ 34 w 40"/>
                  <a:gd name="T47" fmla="*/ 0 h 12"/>
                  <a:gd name="T48" fmla="*/ 32 w 40"/>
                  <a:gd name="T49" fmla="*/ 0 h 12"/>
                  <a:gd name="T50" fmla="*/ 28 w 40"/>
                  <a:gd name="T51" fmla="*/ 0 h 12"/>
                  <a:gd name="T52" fmla="*/ 26 w 40"/>
                  <a:gd name="T53" fmla="*/ 0 h 12"/>
                  <a:gd name="T54" fmla="*/ 22 w 40"/>
                  <a:gd name="T55" fmla="*/ 2 h 12"/>
                  <a:gd name="T56" fmla="*/ 18 w 40"/>
                  <a:gd name="T57" fmla="*/ 2 h 12"/>
                  <a:gd name="T58" fmla="*/ 14 w 40"/>
                  <a:gd name="T59" fmla="*/ 4 h 12"/>
                  <a:gd name="T60" fmla="*/ 10 w 40"/>
                  <a:gd name="T6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12">
                    <a:moveTo>
                      <a:pt x="0" y="10"/>
                    </a:moveTo>
                    <a:lnTo>
                      <a:pt x="2" y="12"/>
                    </a:lnTo>
                    <a:lnTo>
                      <a:pt x="4" y="10"/>
                    </a:lnTo>
                    <a:lnTo>
                      <a:pt x="8" y="10"/>
                    </a:lnTo>
                    <a:lnTo>
                      <a:pt x="8" y="6"/>
                    </a:lnTo>
                    <a:lnTo>
                      <a:pt x="6" y="8"/>
                    </a:lnTo>
                    <a:lnTo>
                      <a:pt x="2" y="8"/>
                    </a:lnTo>
                    <a:lnTo>
                      <a:pt x="0" y="10"/>
                    </a:lnTo>
                    <a:close/>
                    <a:moveTo>
                      <a:pt x="10" y="6"/>
                    </a:moveTo>
                    <a:lnTo>
                      <a:pt x="12" y="8"/>
                    </a:lnTo>
                    <a:lnTo>
                      <a:pt x="16" y="12"/>
                    </a:lnTo>
                    <a:lnTo>
                      <a:pt x="16" y="12"/>
                    </a:lnTo>
                    <a:lnTo>
                      <a:pt x="18" y="10"/>
                    </a:lnTo>
                    <a:lnTo>
                      <a:pt x="20" y="8"/>
                    </a:lnTo>
                    <a:lnTo>
                      <a:pt x="24" y="8"/>
                    </a:lnTo>
                    <a:lnTo>
                      <a:pt x="28" y="8"/>
                    </a:lnTo>
                    <a:lnTo>
                      <a:pt x="32" y="6"/>
                    </a:lnTo>
                    <a:lnTo>
                      <a:pt x="34" y="4"/>
                    </a:lnTo>
                    <a:lnTo>
                      <a:pt x="36" y="4"/>
                    </a:lnTo>
                    <a:lnTo>
                      <a:pt x="38" y="4"/>
                    </a:lnTo>
                    <a:lnTo>
                      <a:pt x="40" y="2"/>
                    </a:lnTo>
                    <a:lnTo>
                      <a:pt x="40" y="0"/>
                    </a:lnTo>
                    <a:lnTo>
                      <a:pt x="38" y="0"/>
                    </a:lnTo>
                    <a:lnTo>
                      <a:pt x="34" y="0"/>
                    </a:lnTo>
                    <a:lnTo>
                      <a:pt x="32" y="0"/>
                    </a:lnTo>
                    <a:lnTo>
                      <a:pt x="28" y="0"/>
                    </a:lnTo>
                    <a:lnTo>
                      <a:pt x="26" y="0"/>
                    </a:lnTo>
                    <a:lnTo>
                      <a:pt x="22" y="2"/>
                    </a:lnTo>
                    <a:lnTo>
                      <a:pt x="18" y="2"/>
                    </a:lnTo>
                    <a:lnTo>
                      <a:pt x="14" y="4"/>
                    </a:lnTo>
                    <a:lnTo>
                      <a:pt x="10" y="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9" name="Thailand">
                <a:extLst>
                  <a:ext uri="{FF2B5EF4-FFF2-40B4-BE49-F238E27FC236}">
                    <a16:creationId xmlns:a16="http://schemas.microsoft.com/office/drawing/2014/main" id="{A86728E3-8113-4674-85F2-6DFA52A793F5}"/>
                  </a:ext>
                </a:extLst>
              </p:cNvPr>
              <p:cNvSpPr>
                <a:spLocks noEditPoints="1"/>
              </p:cNvSpPr>
              <p:nvPr/>
            </p:nvSpPr>
            <p:spPr bwMode="auto">
              <a:xfrm>
                <a:off x="8201247" y="3920033"/>
                <a:ext cx="202869" cy="371289"/>
              </a:xfrm>
              <a:custGeom>
                <a:avLst/>
                <a:gdLst>
                  <a:gd name="T0" fmla="*/ 38 w 106"/>
                  <a:gd name="T1" fmla="*/ 8 h 194"/>
                  <a:gd name="T2" fmla="*/ 46 w 106"/>
                  <a:gd name="T3" fmla="*/ 12 h 194"/>
                  <a:gd name="T4" fmla="*/ 44 w 106"/>
                  <a:gd name="T5" fmla="*/ 22 h 194"/>
                  <a:gd name="T6" fmla="*/ 52 w 106"/>
                  <a:gd name="T7" fmla="*/ 34 h 194"/>
                  <a:gd name="T8" fmla="*/ 66 w 106"/>
                  <a:gd name="T9" fmla="*/ 34 h 194"/>
                  <a:gd name="T10" fmla="*/ 84 w 106"/>
                  <a:gd name="T11" fmla="*/ 32 h 194"/>
                  <a:gd name="T12" fmla="*/ 92 w 106"/>
                  <a:gd name="T13" fmla="*/ 44 h 194"/>
                  <a:gd name="T14" fmla="*/ 98 w 106"/>
                  <a:gd name="T15" fmla="*/ 58 h 194"/>
                  <a:gd name="T16" fmla="*/ 106 w 106"/>
                  <a:gd name="T17" fmla="*/ 64 h 194"/>
                  <a:gd name="T18" fmla="*/ 104 w 106"/>
                  <a:gd name="T19" fmla="*/ 76 h 194"/>
                  <a:gd name="T20" fmla="*/ 92 w 106"/>
                  <a:gd name="T21" fmla="*/ 78 h 194"/>
                  <a:gd name="T22" fmla="*/ 76 w 106"/>
                  <a:gd name="T23" fmla="*/ 80 h 194"/>
                  <a:gd name="T24" fmla="*/ 68 w 106"/>
                  <a:gd name="T25" fmla="*/ 94 h 194"/>
                  <a:gd name="T26" fmla="*/ 70 w 106"/>
                  <a:gd name="T27" fmla="*/ 110 h 194"/>
                  <a:gd name="T28" fmla="*/ 66 w 106"/>
                  <a:gd name="T29" fmla="*/ 108 h 194"/>
                  <a:gd name="T30" fmla="*/ 58 w 106"/>
                  <a:gd name="T31" fmla="*/ 102 h 194"/>
                  <a:gd name="T32" fmla="*/ 54 w 106"/>
                  <a:gd name="T33" fmla="*/ 104 h 194"/>
                  <a:gd name="T34" fmla="*/ 50 w 106"/>
                  <a:gd name="T35" fmla="*/ 102 h 194"/>
                  <a:gd name="T36" fmla="*/ 46 w 106"/>
                  <a:gd name="T37" fmla="*/ 92 h 194"/>
                  <a:gd name="T38" fmla="*/ 40 w 106"/>
                  <a:gd name="T39" fmla="*/ 94 h 194"/>
                  <a:gd name="T40" fmla="*/ 36 w 106"/>
                  <a:gd name="T41" fmla="*/ 94 h 194"/>
                  <a:gd name="T42" fmla="*/ 38 w 106"/>
                  <a:gd name="T43" fmla="*/ 104 h 194"/>
                  <a:gd name="T44" fmla="*/ 36 w 106"/>
                  <a:gd name="T45" fmla="*/ 114 h 194"/>
                  <a:gd name="T46" fmla="*/ 28 w 106"/>
                  <a:gd name="T47" fmla="*/ 134 h 194"/>
                  <a:gd name="T48" fmla="*/ 30 w 106"/>
                  <a:gd name="T49" fmla="*/ 140 h 194"/>
                  <a:gd name="T50" fmla="*/ 34 w 106"/>
                  <a:gd name="T51" fmla="*/ 148 h 194"/>
                  <a:gd name="T52" fmla="*/ 38 w 106"/>
                  <a:gd name="T53" fmla="*/ 148 h 194"/>
                  <a:gd name="T54" fmla="*/ 42 w 106"/>
                  <a:gd name="T55" fmla="*/ 158 h 194"/>
                  <a:gd name="T56" fmla="*/ 46 w 106"/>
                  <a:gd name="T57" fmla="*/ 160 h 194"/>
                  <a:gd name="T58" fmla="*/ 48 w 106"/>
                  <a:gd name="T59" fmla="*/ 168 h 194"/>
                  <a:gd name="T60" fmla="*/ 48 w 106"/>
                  <a:gd name="T61" fmla="*/ 170 h 194"/>
                  <a:gd name="T62" fmla="*/ 56 w 106"/>
                  <a:gd name="T63" fmla="*/ 180 h 194"/>
                  <a:gd name="T64" fmla="*/ 64 w 106"/>
                  <a:gd name="T65" fmla="*/ 186 h 194"/>
                  <a:gd name="T66" fmla="*/ 64 w 106"/>
                  <a:gd name="T67" fmla="*/ 192 h 194"/>
                  <a:gd name="T68" fmla="*/ 54 w 106"/>
                  <a:gd name="T69" fmla="*/ 190 h 194"/>
                  <a:gd name="T70" fmla="*/ 52 w 106"/>
                  <a:gd name="T71" fmla="*/ 182 h 194"/>
                  <a:gd name="T72" fmla="*/ 42 w 106"/>
                  <a:gd name="T73" fmla="*/ 182 h 194"/>
                  <a:gd name="T74" fmla="*/ 38 w 106"/>
                  <a:gd name="T75" fmla="*/ 174 h 194"/>
                  <a:gd name="T76" fmla="*/ 30 w 106"/>
                  <a:gd name="T77" fmla="*/ 168 h 194"/>
                  <a:gd name="T78" fmla="*/ 24 w 106"/>
                  <a:gd name="T79" fmla="*/ 158 h 194"/>
                  <a:gd name="T80" fmla="*/ 20 w 106"/>
                  <a:gd name="T81" fmla="*/ 156 h 194"/>
                  <a:gd name="T82" fmla="*/ 22 w 106"/>
                  <a:gd name="T83" fmla="*/ 146 h 194"/>
                  <a:gd name="T84" fmla="*/ 24 w 106"/>
                  <a:gd name="T85" fmla="*/ 138 h 194"/>
                  <a:gd name="T86" fmla="*/ 26 w 106"/>
                  <a:gd name="T87" fmla="*/ 126 h 194"/>
                  <a:gd name="T88" fmla="*/ 32 w 106"/>
                  <a:gd name="T89" fmla="*/ 110 h 194"/>
                  <a:gd name="T90" fmla="*/ 28 w 106"/>
                  <a:gd name="T91" fmla="*/ 96 h 194"/>
                  <a:gd name="T92" fmla="*/ 20 w 106"/>
                  <a:gd name="T93" fmla="*/ 80 h 194"/>
                  <a:gd name="T94" fmla="*/ 18 w 106"/>
                  <a:gd name="T95" fmla="*/ 66 h 194"/>
                  <a:gd name="T96" fmla="*/ 18 w 106"/>
                  <a:gd name="T97" fmla="*/ 52 h 194"/>
                  <a:gd name="T98" fmla="*/ 6 w 106"/>
                  <a:gd name="T99" fmla="*/ 38 h 194"/>
                  <a:gd name="T100" fmla="*/ 0 w 106"/>
                  <a:gd name="T101" fmla="*/ 28 h 194"/>
                  <a:gd name="T102" fmla="*/ 6 w 106"/>
                  <a:gd name="T103" fmla="*/ 18 h 194"/>
                  <a:gd name="T104" fmla="*/ 18 w 106"/>
                  <a:gd name="T105" fmla="*/ 10 h 194"/>
                  <a:gd name="T106" fmla="*/ 24 w 106"/>
                  <a:gd name="T107" fmla="*/ 4 h 194"/>
                  <a:gd name="T108" fmla="*/ 30 w 106"/>
                  <a:gd name="T109" fmla="*/ 0 h 194"/>
                  <a:gd name="T110" fmla="*/ 38 w 106"/>
                  <a:gd name="T111" fmla="*/ 180 h 194"/>
                  <a:gd name="T112" fmla="*/ 30 w 106"/>
                  <a:gd name="T113" fmla="*/ 168 h 194"/>
                  <a:gd name="T114" fmla="*/ 20 w 106"/>
                  <a:gd name="T115" fmla="*/ 168 h 194"/>
                  <a:gd name="T116" fmla="*/ 66 w 106"/>
                  <a:gd name="T117" fmla="*/ 110 h 194"/>
                  <a:gd name="T118" fmla="*/ 40 w 106"/>
                  <a:gd name="T119" fmla="*/ 140 h 194"/>
                  <a:gd name="T120" fmla="*/ 40 w 106"/>
                  <a:gd name="T121" fmla="*/ 14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6" h="194">
                    <a:moveTo>
                      <a:pt x="30" y="0"/>
                    </a:moveTo>
                    <a:lnTo>
                      <a:pt x="32" y="2"/>
                    </a:lnTo>
                    <a:lnTo>
                      <a:pt x="34" y="0"/>
                    </a:lnTo>
                    <a:lnTo>
                      <a:pt x="38" y="4"/>
                    </a:lnTo>
                    <a:lnTo>
                      <a:pt x="38" y="8"/>
                    </a:lnTo>
                    <a:lnTo>
                      <a:pt x="36" y="10"/>
                    </a:lnTo>
                    <a:lnTo>
                      <a:pt x="38" y="12"/>
                    </a:lnTo>
                    <a:lnTo>
                      <a:pt x="40" y="14"/>
                    </a:lnTo>
                    <a:lnTo>
                      <a:pt x="42" y="12"/>
                    </a:lnTo>
                    <a:lnTo>
                      <a:pt x="46" y="12"/>
                    </a:lnTo>
                    <a:lnTo>
                      <a:pt x="46" y="14"/>
                    </a:lnTo>
                    <a:lnTo>
                      <a:pt x="44" y="16"/>
                    </a:lnTo>
                    <a:lnTo>
                      <a:pt x="46" y="20"/>
                    </a:lnTo>
                    <a:lnTo>
                      <a:pt x="46" y="22"/>
                    </a:lnTo>
                    <a:lnTo>
                      <a:pt x="44" y="22"/>
                    </a:lnTo>
                    <a:lnTo>
                      <a:pt x="46" y="26"/>
                    </a:lnTo>
                    <a:lnTo>
                      <a:pt x="46" y="30"/>
                    </a:lnTo>
                    <a:lnTo>
                      <a:pt x="46" y="36"/>
                    </a:lnTo>
                    <a:lnTo>
                      <a:pt x="50" y="36"/>
                    </a:lnTo>
                    <a:lnTo>
                      <a:pt x="52" y="34"/>
                    </a:lnTo>
                    <a:lnTo>
                      <a:pt x="52" y="32"/>
                    </a:lnTo>
                    <a:lnTo>
                      <a:pt x="56" y="30"/>
                    </a:lnTo>
                    <a:lnTo>
                      <a:pt x="60" y="32"/>
                    </a:lnTo>
                    <a:lnTo>
                      <a:pt x="64" y="32"/>
                    </a:lnTo>
                    <a:lnTo>
                      <a:pt x="66" y="34"/>
                    </a:lnTo>
                    <a:lnTo>
                      <a:pt x="70" y="34"/>
                    </a:lnTo>
                    <a:lnTo>
                      <a:pt x="74" y="28"/>
                    </a:lnTo>
                    <a:lnTo>
                      <a:pt x="78" y="28"/>
                    </a:lnTo>
                    <a:lnTo>
                      <a:pt x="82" y="28"/>
                    </a:lnTo>
                    <a:lnTo>
                      <a:pt x="84" y="32"/>
                    </a:lnTo>
                    <a:lnTo>
                      <a:pt x="90" y="36"/>
                    </a:lnTo>
                    <a:lnTo>
                      <a:pt x="92" y="38"/>
                    </a:lnTo>
                    <a:lnTo>
                      <a:pt x="94" y="42"/>
                    </a:lnTo>
                    <a:lnTo>
                      <a:pt x="94" y="44"/>
                    </a:lnTo>
                    <a:lnTo>
                      <a:pt x="92" y="44"/>
                    </a:lnTo>
                    <a:lnTo>
                      <a:pt x="94" y="48"/>
                    </a:lnTo>
                    <a:lnTo>
                      <a:pt x="94" y="52"/>
                    </a:lnTo>
                    <a:lnTo>
                      <a:pt x="94" y="54"/>
                    </a:lnTo>
                    <a:lnTo>
                      <a:pt x="96" y="54"/>
                    </a:lnTo>
                    <a:lnTo>
                      <a:pt x="98" y="58"/>
                    </a:lnTo>
                    <a:lnTo>
                      <a:pt x="100" y="58"/>
                    </a:lnTo>
                    <a:lnTo>
                      <a:pt x="102" y="58"/>
                    </a:lnTo>
                    <a:lnTo>
                      <a:pt x="102" y="60"/>
                    </a:lnTo>
                    <a:lnTo>
                      <a:pt x="104" y="62"/>
                    </a:lnTo>
                    <a:lnTo>
                      <a:pt x="106" y="64"/>
                    </a:lnTo>
                    <a:lnTo>
                      <a:pt x="104" y="66"/>
                    </a:lnTo>
                    <a:lnTo>
                      <a:pt x="104" y="68"/>
                    </a:lnTo>
                    <a:lnTo>
                      <a:pt x="104" y="70"/>
                    </a:lnTo>
                    <a:lnTo>
                      <a:pt x="104" y="72"/>
                    </a:lnTo>
                    <a:lnTo>
                      <a:pt x="104" y="76"/>
                    </a:lnTo>
                    <a:lnTo>
                      <a:pt x="102" y="78"/>
                    </a:lnTo>
                    <a:lnTo>
                      <a:pt x="100" y="80"/>
                    </a:lnTo>
                    <a:lnTo>
                      <a:pt x="98" y="78"/>
                    </a:lnTo>
                    <a:lnTo>
                      <a:pt x="94" y="78"/>
                    </a:lnTo>
                    <a:lnTo>
                      <a:pt x="92" y="78"/>
                    </a:lnTo>
                    <a:lnTo>
                      <a:pt x="90" y="78"/>
                    </a:lnTo>
                    <a:lnTo>
                      <a:pt x="86" y="80"/>
                    </a:lnTo>
                    <a:lnTo>
                      <a:pt x="84" y="78"/>
                    </a:lnTo>
                    <a:lnTo>
                      <a:pt x="82" y="78"/>
                    </a:lnTo>
                    <a:lnTo>
                      <a:pt x="76" y="80"/>
                    </a:lnTo>
                    <a:lnTo>
                      <a:pt x="72" y="80"/>
                    </a:lnTo>
                    <a:lnTo>
                      <a:pt x="70" y="84"/>
                    </a:lnTo>
                    <a:lnTo>
                      <a:pt x="70" y="88"/>
                    </a:lnTo>
                    <a:lnTo>
                      <a:pt x="68" y="90"/>
                    </a:lnTo>
                    <a:lnTo>
                      <a:pt x="68" y="94"/>
                    </a:lnTo>
                    <a:lnTo>
                      <a:pt x="68" y="100"/>
                    </a:lnTo>
                    <a:lnTo>
                      <a:pt x="70" y="100"/>
                    </a:lnTo>
                    <a:lnTo>
                      <a:pt x="72" y="104"/>
                    </a:lnTo>
                    <a:lnTo>
                      <a:pt x="72" y="108"/>
                    </a:lnTo>
                    <a:lnTo>
                      <a:pt x="70" y="110"/>
                    </a:lnTo>
                    <a:lnTo>
                      <a:pt x="70" y="110"/>
                    </a:lnTo>
                    <a:lnTo>
                      <a:pt x="70" y="112"/>
                    </a:lnTo>
                    <a:lnTo>
                      <a:pt x="70" y="112"/>
                    </a:lnTo>
                    <a:lnTo>
                      <a:pt x="68" y="110"/>
                    </a:lnTo>
                    <a:lnTo>
                      <a:pt x="66" y="108"/>
                    </a:lnTo>
                    <a:lnTo>
                      <a:pt x="66" y="108"/>
                    </a:lnTo>
                    <a:lnTo>
                      <a:pt x="66" y="108"/>
                    </a:lnTo>
                    <a:lnTo>
                      <a:pt x="64" y="106"/>
                    </a:lnTo>
                    <a:lnTo>
                      <a:pt x="60" y="104"/>
                    </a:lnTo>
                    <a:lnTo>
                      <a:pt x="58" y="102"/>
                    </a:lnTo>
                    <a:lnTo>
                      <a:pt x="58" y="104"/>
                    </a:lnTo>
                    <a:lnTo>
                      <a:pt x="58" y="104"/>
                    </a:lnTo>
                    <a:lnTo>
                      <a:pt x="58" y="104"/>
                    </a:lnTo>
                    <a:lnTo>
                      <a:pt x="56" y="104"/>
                    </a:lnTo>
                    <a:lnTo>
                      <a:pt x="54" y="104"/>
                    </a:lnTo>
                    <a:lnTo>
                      <a:pt x="52" y="104"/>
                    </a:lnTo>
                    <a:lnTo>
                      <a:pt x="50" y="104"/>
                    </a:lnTo>
                    <a:lnTo>
                      <a:pt x="48" y="104"/>
                    </a:lnTo>
                    <a:lnTo>
                      <a:pt x="48" y="102"/>
                    </a:lnTo>
                    <a:lnTo>
                      <a:pt x="50" y="102"/>
                    </a:lnTo>
                    <a:lnTo>
                      <a:pt x="48" y="98"/>
                    </a:lnTo>
                    <a:lnTo>
                      <a:pt x="48" y="96"/>
                    </a:lnTo>
                    <a:lnTo>
                      <a:pt x="48" y="96"/>
                    </a:lnTo>
                    <a:lnTo>
                      <a:pt x="48" y="94"/>
                    </a:lnTo>
                    <a:lnTo>
                      <a:pt x="46" y="92"/>
                    </a:lnTo>
                    <a:lnTo>
                      <a:pt x="46" y="92"/>
                    </a:lnTo>
                    <a:lnTo>
                      <a:pt x="46" y="92"/>
                    </a:lnTo>
                    <a:lnTo>
                      <a:pt x="44" y="92"/>
                    </a:lnTo>
                    <a:lnTo>
                      <a:pt x="42" y="94"/>
                    </a:lnTo>
                    <a:lnTo>
                      <a:pt x="40" y="94"/>
                    </a:lnTo>
                    <a:lnTo>
                      <a:pt x="40" y="92"/>
                    </a:lnTo>
                    <a:lnTo>
                      <a:pt x="40" y="94"/>
                    </a:lnTo>
                    <a:lnTo>
                      <a:pt x="38" y="94"/>
                    </a:lnTo>
                    <a:lnTo>
                      <a:pt x="36" y="94"/>
                    </a:lnTo>
                    <a:lnTo>
                      <a:pt x="36" y="94"/>
                    </a:lnTo>
                    <a:lnTo>
                      <a:pt x="36" y="96"/>
                    </a:lnTo>
                    <a:lnTo>
                      <a:pt x="38" y="96"/>
                    </a:lnTo>
                    <a:lnTo>
                      <a:pt x="38" y="98"/>
                    </a:lnTo>
                    <a:lnTo>
                      <a:pt x="38" y="100"/>
                    </a:lnTo>
                    <a:lnTo>
                      <a:pt x="38" y="104"/>
                    </a:lnTo>
                    <a:lnTo>
                      <a:pt x="38" y="104"/>
                    </a:lnTo>
                    <a:lnTo>
                      <a:pt x="38" y="106"/>
                    </a:lnTo>
                    <a:lnTo>
                      <a:pt x="38" y="110"/>
                    </a:lnTo>
                    <a:lnTo>
                      <a:pt x="36" y="112"/>
                    </a:lnTo>
                    <a:lnTo>
                      <a:pt x="36" y="114"/>
                    </a:lnTo>
                    <a:lnTo>
                      <a:pt x="34" y="116"/>
                    </a:lnTo>
                    <a:lnTo>
                      <a:pt x="34" y="126"/>
                    </a:lnTo>
                    <a:lnTo>
                      <a:pt x="30" y="130"/>
                    </a:lnTo>
                    <a:lnTo>
                      <a:pt x="30" y="132"/>
                    </a:lnTo>
                    <a:lnTo>
                      <a:pt x="28" y="134"/>
                    </a:lnTo>
                    <a:lnTo>
                      <a:pt x="30" y="134"/>
                    </a:lnTo>
                    <a:lnTo>
                      <a:pt x="30" y="136"/>
                    </a:lnTo>
                    <a:lnTo>
                      <a:pt x="30" y="138"/>
                    </a:lnTo>
                    <a:lnTo>
                      <a:pt x="30" y="138"/>
                    </a:lnTo>
                    <a:lnTo>
                      <a:pt x="30" y="140"/>
                    </a:lnTo>
                    <a:lnTo>
                      <a:pt x="30" y="142"/>
                    </a:lnTo>
                    <a:lnTo>
                      <a:pt x="32" y="146"/>
                    </a:lnTo>
                    <a:lnTo>
                      <a:pt x="32" y="148"/>
                    </a:lnTo>
                    <a:lnTo>
                      <a:pt x="32" y="150"/>
                    </a:lnTo>
                    <a:lnTo>
                      <a:pt x="34" y="148"/>
                    </a:lnTo>
                    <a:lnTo>
                      <a:pt x="34" y="148"/>
                    </a:lnTo>
                    <a:lnTo>
                      <a:pt x="34" y="146"/>
                    </a:lnTo>
                    <a:lnTo>
                      <a:pt x="36" y="146"/>
                    </a:lnTo>
                    <a:lnTo>
                      <a:pt x="38" y="146"/>
                    </a:lnTo>
                    <a:lnTo>
                      <a:pt x="38" y="148"/>
                    </a:lnTo>
                    <a:lnTo>
                      <a:pt x="40" y="150"/>
                    </a:lnTo>
                    <a:lnTo>
                      <a:pt x="40" y="152"/>
                    </a:lnTo>
                    <a:lnTo>
                      <a:pt x="40" y="154"/>
                    </a:lnTo>
                    <a:lnTo>
                      <a:pt x="40" y="156"/>
                    </a:lnTo>
                    <a:lnTo>
                      <a:pt x="42" y="158"/>
                    </a:lnTo>
                    <a:lnTo>
                      <a:pt x="44" y="158"/>
                    </a:lnTo>
                    <a:lnTo>
                      <a:pt x="44" y="156"/>
                    </a:lnTo>
                    <a:lnTo>
                      <a:pt x="44" y="156"/>
                    </a:lnTo>
                    <a:lnTo>
                      <a:pt x="44" y="158"/>
                    </a:lnTo>
                    <a:lnTo>
                      <a:pt x="46" y="160"/>
                    </a:lnTo>
                    <a:lnTo>
                      <a:pt x="46" y="162"/>
                    </a:lnTo>
                    <a:lnTo>
                      <a:pt x="48" y="162"/>
                    </a:lnTo>
                    <a:lnTo>
                      <a:pt x="48" y="168"/>
                    </a:lnTo>
                    <a:lnTo>
                      <a:pt x="48" y="168"/>
                    </a:lnTo>
                    <a:lnTo>
                      <a:pt x="48" y="168"/>
                    </a:lnTo>
                    <a:lnTo>
                      <a:pt x="46" y="168"/>
                    </a:lnTo>
                    <a:lnTo>
                      <a:pt x="44" y="170"/>
                    </a:lnTo>
                    <a:lnTo>
                      <a:pt x="44" y="172"/>
                    </a:lnTo>
                    <a:lnTo>
                      <a:pt x="48" y="172"/>
                    </a:lnTo>
                    <a:lnTo>
                      <a:pt x="48" y="170"/>
                    </a:lnTo>
                    <a:lnTo>
                      <a:pt x="48" y="172"/>
                    </a:lnTo>
                    <a:lnTo>
                      <a:pt x="50" y="174"/>
                    </a:lnTo>
                    <a:lnTo>
                      <a:pt x="50" y="174"/>
                    </a:lnTo>
                    <a:lnTo>
                      <a:pt x="54" y="178"/>
                    </a:lnTo>
                    <a:lnTo>
                      <a:pt x="56" y="180"/>
                    </a:lnTo>
                    <a:lnTo>
                      <a:pt x="56" y="178"/>
                    </a:lnTo>
                    <a:lnTo>
                      <a:pt x="60" y="178"/>
                    </a:lnTo>
                    <a:lnTo>
                      <a:pt x="62" y="180"/>
                    </a:lnTo>
                    <a:lnTo>
                      <a:pt x="64" y="184"/>
                    </a:lnTo>
                    <a:lnTo>
                      <a:pt x="64" y="186"/>
                    </a:lnTo>
                    <a:lnTo>
                      <a:pt x="66" y="186"/>
                    </a:lnTo>
                    <a:lnTo>
                      <a:pt x="68" y="188"/>
                    </a:lnTo>
                    <a:lnTo>
                      <a:pt x="66" y="188"/>
                    </a:lnTo>
                    <a:lnTo>
                      <a:pt x="66" y="190"/>
                    </a:lnTo>
                    <a:lnTo>
                      <a:pt x="64" y="192"/>
                    </a:lnTo>
                    <a:lnTo>
                      <a:pt x="62" y="190"/>
                    </a:lnTo>
                    <a:lnTo>
                      <a:pt x="62" y="190"/>
                    </a:lnTo>
                    <a:lnTo>
                      <a:pt x="58" y="194"/>
                    </a:lnTo>
                    <a:lnTo>
                      <a:pt x="54" y="192"/>
                    </a:lnTo>
                    <a:lnTo>
                      <a:pt x="54" y="190"/>
                    </a:lnTo>
                    <a:lnTo>
                      <a:pt x="56" y="188"/>
                    </a:lnTo>
                    <a:lnTo>
                      <a:pt x="56" y="186"/>
                    </a:lnTo>
                    <a:lnTo>
                      <a:pt x="54" y="184"/>
                    </a:lnTo>
                    <a:lnTo>
                      <a:pt x="52" y="184"/>
                    </a:lnTo>
                    <a:lnTo>
                      <a:pt x="52" y="182"/>
                    </a:lnTo>
                    <a:lnTo>
                      <a:pt x="48" y="182"/>
                    </a:lnTo>
                    <a:lnTo>
                      <a:pt x="46" y="180"/>
                    </a:lnTo>
                    <a:lnTo>
                      <a:pt x="44" y="182"/>
                    </a:lnTo>
                    <a:lnTo>
                      <a:pt x="44" y="184"/>
                    </a:lnTo>
                    <a:lnTo>
                      <a:pt x="42" y="182"/>
                    </a:lnTo>
                    <a:lnTo>
                      <a:pt x="38" y="178"/>
                    </a:lnTo>
                    <a:lnTo>
                      <a:pt x="38" y="178"/>
                    </a:lnTo>
                    <a:lnTo>
                      <a:pt x="38" y="176"/>
                    </a:lnTo>
                    <a:lnTo>
                      <a:pt x="38" y="174"/>
                    </a:lnTo>
                    <a:lnTo>
                      <a:pt x="38" y="174"/>
                    </a:lnTo>
                    <a:lnTo>
                      <a:pt x="36" y="172"/>
                    </a:lnTo>
                    <a:lnTo>
                      <a:pt x="34" y="172"/>
                    </a:lnTo>
                    <a:lnTo>
                      <a:pt x="34" y="170"/>
                    </a:lnTo>
                    <a:lnTo>
                      <a:pt x="32" y="168"/>
                    </a:lnTo>
                    <a:lnTo>
                      <a:pt x="30" y="168"/>
                    </a:lnTo>
                    <a:lnTo>
                      <a:pt x="28" y="162"/>
                    </a:lnTo>
                    <a:lnTo>
                      <a:pt x="26" y="162"/>
                    </a:lnTo>
                    <a:lnTo>
                      <a:pt x="26" y="160"/>
                    </a:lnTo>
                    <a:lnTo>
                      <a:pt x="24" y="160"/>
                    </a:lnTo>
                    <a:lnTo>
                      <a:pt x="24" y="158"/>
                    </a:lnTo>
                    <a:lnTo>
                      <a:pt x="22" y="160"/>
                    </a:lnTo>
                    <a:lnTo>
                      <a:pt x="22" y="162"/>
                    </a:lnTo>
                    <a:lnTo>
                      <a:pt x="20" y="162"/>
                    </a:lnTo>
                    <a:lnTo>
                      <a:pt x="20" y="160"/>
                    </a:lnTo>
                    <a:lnTo>
                      <a:pt x="20" y="156"/>
                    </a:lnTo>
                    <a:lnTo>
                      <a:pt x="20" y="154"/>
                    </a:lnTo>
                    <a:lnTo>
                      <a:pt x="20" y="150"/>
                    </a:lnTo>
                    <a:lnTo>
                      <a:pt x="20" y="150"/>
                    </a:lnTo>
                    <a:lnTo>
                      <a:pt x="20" y="146"/>
                    </a:lnTo>
                    <a:lnTo>
                      <a:pt x="22" y="146"/>
                    </a:lnTo>
                    <a:lnTo>
                      <a:pt x="22" y="144"/>
                    </a:lnTo>
                    <a:lnTo>
                      <a:pt x="22" y="144"/>
                    </a:lnTo>
                    <a:lnTo>
                      <a:pt x="24" y="140"/>
                    </a:lnTo>
                    <a:lnTo>
                      <a:pt x="22" y="140"/>
                    </a:lnTo>
                    <a:lnTo>
                      <a:pt x="24" y="138"/>
                    </a:lnTo>
                    <a:lnTo>
                      <a:pt x="22" y="138"/>
                    </a:lnTo>
                    <a:lnTo>
                      <a:pt x="24" y="134"/>
                    </a:lnTo>
                    <a:lnTo>
                      <a:pt x="24" y="132"/>
                    </a:lnTo>
                    <a:lnTo>
                      <a:pt x="26" y="130"/>
                    </a:lnTo>
                    <a:lnTo>
                      <a:pt x="26" y="126"/>
                    </a:lnTo>
                    <a:lnTo>
                      <a:pt x="28" y="124"/>
                    </a:lnTo>
                    <a:lnTo>
                      <a:pt x="32" y="116"/>
                    </a:lnTo>
                    <a:lnTo>
                      <a:pt x="32" y="116"/>
                    </a:lnTo>
                    <a:lnTo>
                      <a:pt x="32" y="112"/>
                    </a:lnTo>
                    <a:lnTo>
                      <a:pt x="32" y="110"/>
                    </a:lnTo>
                    <a:lnTo>
                      <a:pt x="32" y="106"/>
                    </a:lnTo>
                    <a:lnTo>
                      <a:pt x="30" y="104"/>
                    </a:lnTo>
                    <a:lnTo>
                      <a:pt x="30" y="100"/>
                    </a:lnTo>
                    <a:lnTo>
                      <a:pt x="28" y="98"/>
                    </a:lnTo>
                    <a:lnTo>
                      <a:pt x="28" y="96"/>
                    </a:lnTo>
                    <a:lnTo>
                      <a:pt x="28" y="92"/>
                    </a:lnTo>
                    <a:lnTo>
                      <a:pt x="28" y="90"/>
                    </a:lnTo>
                    <a:lnTo>
                      <a:pt x="26" y="86"/>
                    </a:lnTo>
                    <a:lnTo>
                      <a:pt x="24" y="82"/>
                    </a:lnTo>
                    <a:lnTo>
                      <a:pt x="20" y="80"/>
                    </a:lnTo>
                    <a:lnTo>
                      <a:pt x="18" y="76"/>
                    </a:lnTo>
                    <a:lnTo>
                      <a:pt x="16" y="74"/>
                    </a:lnTo>
                    <a:lnTo>
                      <a:pt x="14" y="70"/>
                    </a:lnTo>
                    <a:lnTo>
                      <a:pt x="18" y="68"/>
                    </a:lnTo>
                    <a:lnTo>
                      <a:pt x="18" y="66"/>
                    </a:lnTo>
                    <a:lnTo>
                      <a:pt x="16" y="60"/>
                    </a:lnTo>
                    <a:lnTo>
                      <a:pt x="18" y="58"/>
                    </a:lnTo>
                    <a:lnTo>
                      <a:pt x="20" y="56"/>
                    </a:lnTo>
                    <a:lnTo>
                      <a:pt x="20" y="54"/>
                    </a:lnTo>
                    <a:lnTo>
                      <a:pt x="18" y="52"/>
                    </a:lnTo>
                    <a:lnTo>
                      <a:pt x="16" y="50"/>
                    </a:lnTo>
                    <a:lnTo>
                      <a:pt x="16" y="46"/>
                    </a:lnTo>
                    <a:lnTo>
                      <a:pt x="12" y="46"/>
                    </a:lnTo>
                    <a:lnTo>
                      <a:pt x="10" y="40"/>
                    </a:lnTo>
                    <a:lnTo>
                      <a:pt x="6" y="38"/>
                    </a:lnTo>
                    <a:lnTo>
                      <a:pt x="6" y="36"/>
                    </a:lnTo>
                    <a:lnTo>
                      <a:pt x="4" y="34"/>
                    </a:lnTo>
                    <a:lnTo>
                      <a:pt x="2" y="30"/>
                    </a:lnTo>
                    <a:lnTo>
                      <a:pt x="0" y="30"/>
                    </a:lnTo>
                    <a:lnTo>
                      <a:pt x="0" y="28"/>
                    </a:lnTo>
                    <a:lnTo>
                      <a:pt x="4" y="26"/>
                    </a:lnTo>
                    <a:lnTo>
                      <a:pt x="6" y="26"/>
                    </a:lnTo>
                    <a:lnTo>
                      <a:pt x="6" y="22"/>
                    </a:lnTo>
                    <a:lnTo>
                      <a:pt x="6" y="20"/>
                    </a:lnTo>
                    <a:lnTo>
                      <a:pt x="6" y="18"/>
                    </a:lnTo>
                    <a:lnTo>
                      <a:pt x="6" y="14"/>
                    </a:lnTo>
                    <a:lnTo>
                      <a:pt x="8" y="10"/>
                    </a:lnTo>
                    <a:lnTo>
                      <a:pt x="12" y="12"/>
                    </a:lnTo>
                    <a:lnTo>
                      <a:pt x="16" y="10"/>
                    </a:lnTo>
                    <a:lnTo>
                      <a:pt x="18" y="10"/>
                    </a:lnTo>
                    <a:lnTo>
                      <a:pt x="20" y="8"/>
                    </a:lnTo>
                    <a:lnTo>
                      <a:pt x="20" y="6"/>
                    </a:lnTo>
                    <a:lnTo>
                      <a:pt x="20" y="4"/>
                    </a:lnTo>
                    <a:lnTo>
                      <a:pt x="24" y="6"/>
                    </a:lnTo>
                    <a:lnTo>
                      <a:pt x="24" y="4"/>
                    </a:lnTo>
                    <a:lnTo>
                      <a:pt x="24" y="2"/>
                    </a:lnTo>
                    <a:lnTo>
                      <a:pt x="24" y="0"/>
                    </a:lnTo>
                    <a:lnTo>
                      <a:pt x="26" y="0"/>
                    </a:lnTo>
                    <a:lnTo>
                      <a:pt x="30" y="0"/>
                    </a:lnTo>
                    <a:lnTo>
                      <a:pt x="30" y="0"/>
                    </a:lnTo>
                    <a:close/>
                    <a:moveTo>
                      <a:pt x="36" y="180"/>
                    </a:moveTo>
                    <a:lnTo>
                      <a:pt x="38" y="182"/>
                    </a:lnTo>
                    <a:lnTo>
                      <a:pt x="38" y="182"/>
                    </a:lnTo>
                    <a:lnTo>
                      <a:pt x="38" y="180"/>
                    </a:lnTo>
                    <a:lnTo>
                      <a:pt x="38" y="180"/>
                    </a:lnTo>
                    <a:lnTo>
                      <a:pt x="36" y="180"/>
                    </a:lnTo>
                    <a:close/>
                    <a:moveTo>
                      <a:pt x="28" y="168"/>
                    </a:moveTo>
                    <a:lnTo>
                      <a:pt x="30" y="170"/>
                    </a:lnTo>
                    <a:lnTo>
                      <a:pt x="30" y="170"/>
                    </a:lnTo>
                    <a:lnTo>
                      <a:pt x="30" y="168"/>
                    </a:lnTo>
                    <a:lnTo>
                      <a:pt x="28" y="168"/>
                    </a:lnTo>
                    <a:close/>
                    <a:moveTo>
                      <a:pt x="20" y="162"/>
                    </a:moveTo>
                    <a:lnTo>
                      <a:pt x="20" y="164"/>
                    </a:lnTo>
                    <a:lnTo>
                      <a:pt x="20" y="164"/>
                    </a:lnTo>
                    <a:lnTo>
                      <a:pt x="20" y="168"/>
                    </a:lnTo>
                    <a:lnTo>
                      <a:pt x="22" y="166"/>
                    </a:lnTo>
                    <a:lnTo>
                      <a:pt x="22" y="162"/>
                    </a:lnTo>
                    <a:lnTo>
                      <a:pt x="20" y="162"/>
                    </a:lnTo>
                    <a:lnTo>
                      <a:pt x="20" y="162"/>
                    </a:lnTo>
                    <a:close/>
                    <a:moveTo>
                      <a:pt x="66" y="110"/>
                    </a:moveTo>
                    <a:lnTo>
                      <a:pt x="66" y="112"/>
                    </a:lnTo>
                    <a:lnTo>
                      <a:pt x="68" y="112"/>
                    </a:lnTo>
                    <a:lnTo>
                      <a:pt x="68" y="112"/>
                    </a:lnTo>
                    <a:lnTo>
                      <a:pt x="66" y="110"/>
                    </a:lnTo>
                    <a:close/>
                    <a:moveTo>
                      <a:pt x="40" y="140"/>
                    </a:moveTo>
                    <a:lnTo>
                      <a:pt x="38" y="140"/>
                    </a:lnTo>
                    <a:lnTo>
                      <a:pt x="40" y="140"/>
                    </a:lnTo>
                    <a:lnTo>
                      <a:pt x="40" y="140"/>
                    </a:lnTo>
                    <a:close/>
                    <a:moveTo>
                      <a:pt x="42" y="142"/>
                    </a:moveTo>
                    <a:lnTo>
                      <a:pt x="40" y="144"/>
                    </a:lnTo>
                    <a:lnTo>
                      <a:pt x="40" y="146"/>
                    </a:lnTo>
                    <a:lnTo>
                      <a:pt x="42" y="146"/>
                    </a:lnTo>
                    <a:lnTo>
                      <a:pt x="42" y="144"/>
                    </a:lnTo>
                    <a:lnTo>
                      <a:pt x="42" y="14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0" name="Sri Lanka">
                <a:extLst>
                  <a:ext uri="{FF2B5EF4-FFF2-40B4-BE49-F238E27FC236}">
                    <a16:creationId xmlns:a16="http://schemas.microsoft.com/office/drawing/2014/main" id="{5F618DAD-6C54-4560-9C9B-C1A5945F342E}"/>
                  </a:ext>
                </a:extLst>
              </p:cNvPr>
              <p:cNvSpPr>
                <a:spLocks noEditPoints="1"/>
              </p:cNvSpPr>
              <p:nvPr/>
            </p:nvSpPr>
            <p:spPr bwMode="auto">
              <a:xfrm>
                <a:off x="7799336" y="4187974"/>
                <a:ext cx="53588" cy="99521"/>
              </a:xfrm>
              <a:custGeom>
                <a:avLst/>
                <a:gdLst>
                  <a:gd name="T0" fmla="*/ 0 w 28"/>
                  <a:gd name="T1" fmla="*/ 22 h 52"/>
                  <a:gd name="T2" fmla="*/ 2 w 28"/>
                  <a:gd name="T3" fmla="*/ 20 h 52"/>
                  <a:gd name="T4" fmla="*/ 0 w 28"/>
                  <a:gd name="T5" fmla="*/ 20 h 52"/>
                  <a:gd name="T6" fmla="*/ 0 w 28"/>
                  <a:gd name="T7" fmla="*/ 26 h 52"/>
                  <a:gd name="T8" fmla="*/ 2 w 28"/>
                  <a:gd name="T9" fmla="*/ 2 h 52"/>
                  <a:gd name="T10" fmla="*/ 6 w 28"/>
                  <a:gd name="T11" fmla="*/ 0 h 52"/>
                  <a:gd name="T12" fmla="*/ 6 w 28"/>
                  <a:gd name="T13" fmla="*/ 4 h 52"/>
                  <a:gd name="T14" fmla="*/ 6 w 28"/>
                  <a:gd name="T15" fmla="*/ 4 h 52"/>
                  <a:gd name="T16" fmla="*/ 10 w 28"/>
                  <a:gd name="T17" fmla="*/ 2 h 52"/>
                  <a:gd name="T18" fmla="*/ 14 w 28"/>
                  <a:gd name="T19" fmla="*/ 6 h 52"/>
                  <a:gd name="T20" fmla="*/ 12 w 28"/>
                  <a:gd name="T21" fmla="*/ 6 h 52"/>
                  <a:gd name="T22" fmla="*/ 8 w 28"/>
                  <a:gd name="T23" fmla="*/ 6 h 52"/>
                  <a:gd name="T24" fmla="*/ 6 w 28"/>
                  <a:gd name="T25" fmla="*/ 2 h 52"/>
                  <a:gd name="T26" fmla="*/ 8 w 28"/>
                  <a:gd name="T27" fmla="*/ 2 h 52"/>
                  <a:gd name="T28" fmla="*/ 6 w 28"/>
                  <a:gd name="T29" fmla="*/ 6 h 52"/>
                  <a:gd name="T30" fmla="*/ 6 w 28"/>
                  <a:gd name="T31" fmla="*/ 6 h 52"/>
                  <a:gd name="T32" fmla="*/ 6 w 28"/>
                  <a:gd name="T33" fmla="*/ 8 h 52"/>
                  <a:gd name="T34" fmla="*/ 6 w 28"/>
                  <a:gd name="T35" fmla="*/ 10 h 52"/>
                  <a:gd name="T36" fmla="*/ 4 w 28"/>
                  <a:gd name="T37" fmla="*/ 12 h 52"/>
                  <a:gd name="T38" fmla="*/ 0 w 28"/>
                  <a:gd name="T39" fmla="*/ 10 h 52"/>
                  <a:gd name="T40" fmla="*/ 2 w 28"/>
                  <a:gd name="T41" fmla="*/ 12 h 52"/>
                  <a:gd name="T42" fmla="*/ 2 w 28"/>
                  <a:gd name="T43" fmla="*/ 14 h 52"/>
                  <a:gd name="T44" fmla="*/ 2 w 28"/>
                  <a:gd name="T45" fmla="*/ 20 h 52"/>
                  <a:gd name="T46" fmla="*/ 2 w 28"/>
                  <a:gd name="T47" fmla="*/ 26 h 52"/>
                  <a:gd name="T48" fmla="*/ 0 w 28"/>
                  <a:gd name="T49" fmla="*/ 28 h 52"/>
                  <a:gd name="T50" fmla="*/ 2 w 28"/>
                  <a:gd name="T51" fmla="*/ 34 h 52"/>
                  <a:gd name="T52" fmla="*/ 6 w 28"/>
                  <a:gd name="T53" fmla="*/ 46 h 52"/>
                  <a:gd name="T54" fmla="*/ 10 w 28"/>
                  <a:gd name="T55" fmla="*/ 52 h 52"/>
                  <a:gd name="T56" fmla="*/ 16 w 28"/>
                  <a:gd name="T57" fmla="*/ 50 h 52"/>
                  <a:gd name="T58" fmla="*/ 24 w 28"/>
                  <a:gd name="T59" fmla="*/ 44 h 52"/>
                  <a:gd name="T60" fmla="*/ 28 w 28"/>
                  <a:gd name="T61" fmla="*/ 40 h 52"/>
                  <a:gd name="T62" fmla="*/ 28 w 28"/>
                  <a:gd name="T63" fmla="*/ 36 h 52"/>
                  <a:gd name="T64" fmla="*/ 26 w 28"/>
                  <a:gd name="T65" fmla="*/ 32 h 52"/>
                  <a:gd name="T66" fmla="*/ 26 w 28"/>
                  <a:gd name="T67" fmla="*/ 28 h 52"/>
                  <a:gd name="T68" fmla="*/ 22 w 28"/>
                  <a:gd name="T69" fmla="*/ 18 h 52"/>
                  <a:gd name="T70" fmla="*/ 20 w 28"/>
                  <a:gd name="T71" fmla="*/ 18 h 52"/>
                  <a:gd name="T72" fmla="*/ 20 w 28"/>
                  <a:gd name="T73" fmla="*/ 16 h 52"/>
                  <a:gd name="T74" fmla="*/ 18 w 28"/>
                  <a:gd name="T75" fmla="*/ 16 h 52"/>
                  <a:gd name="T76" fmla="*/ 16 w 28"/>
                  <a:gd name="T77" fmla="*/ 12 h 52"/>
                  <a:gd name="T78" fmla="*/ 14 w 28"/>
                  <a:gd name="T79" fmla="*/ 10 h 52"/>
                  <a:gd name="T80" fmla="*/ 10 w 28"/>
                  <a:gd name="T81" fmla="*/ 6 h 52"/>
                  <a:gd name="T82" fmla="*/ 8 w 28"/>
                  <a:gd name="T83" fmla="*/ 6 h 52"/>
                  <a:gd name="T84" fmla="*/ 6 w 28"/>
                  <a:gd name="T8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52">
                    <a:moveTo>
                      <a:pt x="0" y="26"/>
                    </a:moveTo>
                    <a:lnTo>
                      <a:pt x="0" y="22"/>
                    </a:lnTo>
                    <a:lnTo>
                      <a:pt x="0" y="20"/>
                    </a:lnTo>
                    <a:lnTo>
                      <a:pt x="2" y="20"/>
                    </a:lnTo>
                    <a:lnTo>
                      <a:pt x="2" y="20"/>
                    </a:lnTo>
                    <a:lnTo>
                      <a:pt x="0" y="20"/>
                    </a:lnTo>
                    <a:lnTo>
                      <a:pt x="2" y="22"/>
                    </a:lnTo>
                    <a:lnTo>
                      <a:pt x="0" y="26"/>
                    </a:lnTo>
                    <a:close/>
                    <a:moveTo>
                      <a:pt x="6" y="4"/>
                    </a:moveTo>
                    <a:lnTo>
                      <a:pt x="2" y="2"/>
                    </a:lnTo>
                    <a:lnTo>
                      <a:pt x="2" y="0"/>
                    </a:lnTo>
                    <a:lnTo>
                      <a:pt x="6" y="0"/>
                    </a:lnTo>
                    <a:lnTo>
                      <a:pt x="6" y="0"/>
                    </a:lnTo>
                    <a:lnTo>
                      <a:pt x="6" y="4"/>
                    </a:lnTo>
                    <a:lnTo>
                      <a:pt x="4" y="4"/>
                    </a:lnTo>
                    <a:lnTo>
                      <a:pt x="6" y="4"/>
                    </a:lnTo>
                    <a:close/>
                    <a:moveTo>
                      <a:pt x="8" y="2"/>
                    </a:moveTo>
                    <a:lnTo>
                      <a:pt x="10" y="2"/>
                    </a:lnTo>
                    <a:lnTo>
                      <a:pt x="10" y="4"/>
                    </a:lnTo>
                    <a:lnTo>
                      <a:pt x="14" y="6"/>
                    </a:lnTo>
                    <a:lnTo>
                      <a:pt x="14" y="6"/>
                    </a:lnTo>
                    <a:lnTo>
                      <a:pt x="12" y="6"/>
                    </a:lnTo>
                    <a:lnTo>
                      <a:pt x="10" y="6"/>
                    </a:lnTo>
                    <a:lnTo>
                      <a:pt x="8" y="6"/>
                    </a:lnTo>
                    <a:lnTo>
                      <a:pt x="6" y="4"/>
                    </a:lnTo>
                    <a:lnTo>
                      <a:pt x="6" y="2"/>
                    </a:lnTo>
                    <a:lnTo>
                      <a:pt x="8" y="2"/>
                    </a:lnTo>
                    <a:lnTo>
                      <a:pt x="8" y="2"/>
                    </a:lnTo>
                    <a:lnTo>
                      <a:pt x="8" y="2"/>
                    </a:lnTo>
                    <a:close/>
                    <a:moveTo>
                      <a:pt x="6" y="6"/>
                    </a:moveTo>
                    <a:lnTo>
                      <a:pt x="6" y="6"/>
                    </a:lnTo>
                    <a:lnTo>
                      <a:pt x="6" y="6"/>
                    </a:lnTo>
                    <a:lnTo>
                      <a:pt x="6" y="6"/>
                    </a:lnTo>
                    <a:lnTo>
                      <a:pt x="6" y="8"/>
                    </a:lnTo>
                    <a:lnTo>
                      <a:pt x="6" y="8"/>
                    </a:lnTo>
                    <a:lnTo>
                      <a:pt x="6" y="10"/>
                    </a:lnTo>
                    <a:lnTo>
                      <a:pt x="4" y="12"/>
                    </a:lnTo>
                    <a:lnTo>
                      <a:pt x="4" y="12"/>
                    </a:lnTo>
                    <a:lnTo>
                      <a:pt x="2" y="10"/>
                    </a:lnTo>
                    <a:lnTo>
                      <a:pt x="0" y="10"/>
                    </a:lnTo>
                    <a:lnTo>
                      <a:pt x="0" y="12"/>
                    </a:lnTo>
                    <a:lnTo>
                      <a:pt x="2" y="12"/>
                    </a:lnTo>
                    <a:lnTo>
                      <a:pt x="2" y="12"/>
                    </a:lnTo>
                    <a:lnTo>
                      <a:pt x="2" y="14"/>
                    </a:lnTo>
                    <a:lnTo>
                      <a:pt x="2" y="16"/>
                    </a:lnTo>
                    <a:lnTo>
                      <a:pt x="2" y="20"/>
                    </a:lnTo>
                    <a:lnTo>
                      <a:pt x="2" y="20"/>
                    </a:lnTo>
                    <a:lnTo>
                      <a:pt x="2" y="26"/>
                    </a:lnTo>
                    <a:lnTo>
                      <a:pt x="2" y="28"/>
                    </a:lnTo>
                    <a:lnTo>
                      <a:pt x="0" y="28"/>
                    </a:lnTo>
                    <a:lnTo>
                      <a:pt x="2" y="32"/>
                    </a:lnTo>
                    <a:lnTo>
                      <a:pt x="2" y="34"/>
                    </a:lnTo>
                    <a:lnTo>
                      <a:pt x="4" y="40"/>
                    </a:lnTo>
                    <a:lnTo>
                      <a:pt x="6" y="46"/>
                    </a:lnTo>
                    <a:lnTo>
                      <a:pt x="6" y="50"/>
                    </a:lnTo>
                    <a:lnTo>
                      <a:pt x="10" y="52"/>
                    </a:lnTo>
                    <a:lnTo>
                      <a:pt x="12" y="50"/>
                    </a:lnTo>
                    <a:lnTo>
                      <a:pt x="16" y="50"/>
                    </a:lnTo>
                    <a:lnTo>
                      <a:pt x="20" y="48"/>
                    </a:lnTo>
                    <a:lnTo>
                      <a:pt x="24" y="44"/>
                    </a:lnTo>
                    <a:lnTo>
                      <a:pt x="26" y="42"/>
                    </a:lnTo>
                    <a:lnTo>
                      <a:pt x="28" y="40"/>
                    </a:lnTo>
                    <a:lnTo>
                      <a:pt x="28" y="36"/>
                    </a:lnTo>
                    <a:lnTo>
                      <a:pt x="28" y="36"/>
                    </a:lnTo>
                    <a:lnTo>
                      <a:pt x="28" y="34"/>
                    </a:lnTo>
                    <a:lnTo>
                      <a:pt x="26" y="32"/>
                    </a:lnTo>
                    <a:lnTo>
                      <a:pt x="28" y="30"/>
                    </a:lnTo>
                    <a:lnTo>
                      <a:pt x="26" y="28"/>
                    </a:lnTo>
                    <a:lnTo>
                      <a:pt x="22" y="22"/>
                    </a:lnTo>
                    <a:lnTo>
                      <a:pt x="22" y="18"/>
                    </a:lnTo>
                    <a:lnTo>
                      <a:pt x="20" y="20"/>
                    </a:lnTo>
                    <a:lnTo>
                      <a:pt x="20" y="18"/>
                    </a:lnTo>
                    <a:lnTo>
                      <a:pt x="18" y="18"/>
                    </a:lnTo>
                    <a:lnTo>
                      <a:pt x="20" y="16"/>
                    </a:lnTo>
                    <a:lnTo>
                      <a:pt x="20" y="16"/>
                    </a:lnTo>
                    <a:lnTo>
                      <a:pt x="18" y="16"/>
                    </a:lnTo>
                    <a:lnTo>
                      <a:pt x="16" y="12"/>
                    </a:lnTo>
                    <a:lnTo>
                      <a:pt x="16" y="12"/>
                    </a:lnTo>
                    <a:lnTo>
                      <a:pt x="14" y="10"/>
                    </a:lnTo>
                    <a:lnTo>
                      <a:pt x="14" y="10"/>
                    </a:lnTo>
                    <a:lnTo>
                      <a:pt x="14" y="8"/>
                    </a:lnTo>
                    <a:lnTo>
                      <a:pt x="10" y="6"/>
                    </a:lnTo>
                    <a:lnTo>
                      <a:pt x="10" y="8"/>
                    </a:lnTo>
                    <a:lnTo>
                      <a:pt x="8" y="6"/>
                    </a:lnTo>
                    <a:lnTo>
                      <a:pt x="8" y="6"/>
                    </a:lnTo>
                    <a:lnTo>
                      <a:pt x="6" y="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1" name="South Korea">
                <a:extLst>
                  <a:ext uri="{FF2B5EF4-FFF2-40B4-BE49-F238E27FC236}">
                    <a16:creationId xmlns:a16="http://schemas.microsoft.com/office/drawing/2014/main" id="{48ECB5AB-1D25-4DE3-AAE7-B6E4FD733A63}"/>
                  </a:ext>
                </a:extLst>
              </p:cNvPr>
              <p:cNvSpPr>
                <a:spLocks noEditPoints="1"/>
              </p:cNvSpPr>
              <p:nvPr/>
            </p:nvSpPr>
            <p:spPr bwMode="auto">
              <a:xfrm>
                <a:off x="8775405" y="3365014"/>
                <a:ext cx="107176" cy="172247"/>
              </a:xfrm>
              <a:custGeom>
                <a:avLst/>
                <a:gdLst>
                  <a:gd name="T0" fmla="*/ 36 w 56"/>
                  <a:gd name="T1" fmla="*/ 64 h 90"/>
                  <a:gd name="T2" fmla="*/ 34 w 56"/>
                  <a:gd name="T3" fmla="*/ 66 h 90"/>
                  <a:gd name="T4" fmla="*/ 18 w 56"/>
                  <a:gd name="T5" fmla="*/ 74 h 90"/>
                  <a:gd name="T6" fmla="*/ 16 w 56"/>
                  <a:gd name="T7" fmla="*/ 72 h 90"/>
                  <a:gd name="T8" fmla="*/ 18 w 56"/>
                  <a:gd name="T9" fmla="*/ 70 h 90"/>
                  <a:gd name="T10" fmla="*/ 18 w 56"/>
                  <a:gd name="T11" fmla="*/ 74 h 90"/>
                  <a:gd name="T12" fmla="*/ 18 w 56"/>
                  <a:gd name="T13" fmla="*/ 74 h 90"/>
                  <a:gd name="T14" fmla="*/ 44 w 56"/>
                  <a:gd name="T15" fmla="*/ 62 h 90"/>
                  <a:gd name="T16" fmla="*/ 44 w 56"/>
                  <a:gd name="T17" fmla="*/ 66 h 90"/>
                  <a:gd name="T18" fmla="*/ 46 w 56"/>
                  <a:gd name="T19" fmla="*/ 64 h 90"/>
                  <a:gd name="T20" fmla="*/ 46 w 56"/>
                  <a:gd name="T21" fmla="*/ 62 h 90"/>
                  <a:gd name="T22" fmla="*/ 54 w 56"/>
                  <a:gd name="T23" fmla="*/ 76 h 90"/>
                  <a:gd name="T24" fmla="*/ 56 w 56"/>
                  <a:gd name="T25" fmla="*/ 74 h 90"/>
                  <a:gd name="T26" fmla="*/ 54 w 56"/>
                  <a:gd name="T27" fmla="*/ 76 h 90"/>
                  <a:gd name="T28" fmla="*/ 54 w 56"/>
                  <a:gd name="T29" fmla="*/ 72 h 90"/>
                  <a:gd name="T30" fmla="*/ 54 w 56"/>
                  <a:gd name="T31" fmla="*/ 70 h 90"/>
                  <a:gd name="T32" fmla="*/ 54 w 56"/>
                  <a:gd name="T33" fmla="*/ 68 h 90"/>
                  <a:gd name="T34" fmla="*/ 56 w 56"/>
                  <a:gd name="T35" fmla="*/ 68 h 90"/>
                  <a:gd name="T36" fmla="*/ 54 w 56"/>
                  <a:gd name="T37" fmla="*/ 72 h 90"/>
                  <a:gd name="T38" fmla="*/ 18 w 56"/>
                  <a:gd name="T39" fmla="*/ 88 h 90"/>
                  <a:gd name="T40" fmla="*/ 26 w 56"/>
                  <a:gd name="T41" fmla="*/ 84 h 90"/>
                  <a:gd name="T42" fmla="*/ 28 w 56"/>
                  <a:gd name="T43" fmla="*/ 86 h 90"/>
                  <a:gd name="T44" fmla="*/ 22 w 56"/>
                  <a:gd name="T45" fmla="*/ 90 h 90"/>
                  <a:gd name="T46" fmla="*/ 0 w 56"/>
                  <a:gd name="T47" fmla="*/ 16 h 90"/>
                  <a:gd name="T48" fmla="*/ 2 w 56"/>
                  <a:gd name="T49" fmla="*/ 16 h 90"/>
                  <a:gd name="T50" fmla="*/ 4 w 56"/>
                  <a:gd name="T51" fmla="*/ 16 h 90"/>
                  <a:gd name="T52" fmla="*/ 12 w 56"/>
                  <a:gd name="T53" fmla="*/ 26 h 90"/>
                  <a:gd name="T54" fmla="*/ 14 w 56"/>
                  <a:gd name="T55" fmla="*/ 26 h 90"/>
                  <a:gd name="T56" fmla="*/ 16 w 56"/>
                  <a:gd name="T57" fmla="*/ 32 h 90"/>
                  <a:gd name="T58" fmla="*/ 12 w 56"/>
                  <a:gd name="T59" fmla="*/ 28 h 90"/>
                  <a:gd name="T60" fmla="*/ 8 w 56"/>
                  <a:gd name="T61" fmla="*/ 30 h 90"/>
                  <a:gd name="T62" fmla="*/ 12 w 56"/>
                  <a:gd name="T63" fmla="*/ 36 h 90"/>
                  <a:gd name="T64" fmla="*/ 14 w 56"/>
                  <a:gd name="T65" fmla="*/ 38 h 90"/>
                  <a:gd name="T66" fmla="*/ 16 w 56"/>
                  <a:gd name="T67" fmla="*/ 44 h 90"/>
                  <a:gd name="T68" fmla="*/ 18 w 56"/>
                  <a:gd name="T69" fmla="*/ 48 h 90"/>
                  <a:gd name="T70" fmla="*/ 14 w 56"/>
                  <a:gd name="T71" fmla="*/ 52 h 90"/>
                  <a:gd name="T72" fmla="*/ 16 w 56"/>
                  <a:gd name="T73" fmla="*/ 56 h 90"/>
                  <a:gd name="T74" fmla="*/ 14 w 56"/>
                  <a:gd name="T75" fmla="*/ 58 h 90"/>
                  <a:gd name="T76" fmla="*/ 14 w 56"/>
                  <a:gd name="T77" fmla="*/ 62 h 90"/>
                  <a:gd name="T78" fmla="*/ 20 w 56"/>
                  <a:gd name="T79" fmla="*/ 68 h 90"/>
                  <a:gd name="T80" fmla="*/ 20 w 56"/>
                  <a:gd name="T81" fmla="*/ 70 h 90"/>
                  <a:gd name="T82" fmla="*/ 22 w 56"/>
                  <a:gd name="T83" fmla="*/ 72 h 90"/>
                  <a:gd name="T84" fmla="*/ 24 w 56"/>
                  <a:gd name="T85" fmla="*/ 70 h 90"/>
                  <a:gd name="T86" fmla="*/ 32 w 56"/>
                  <a:gd name="T87" fmla="*/ 62 h 90"/>
                  <a:gd name="T88" fmla="*/ 34 w 56"/>
                  <a:gd name="T89" fmla="*/ 64 h 90"/>
                  <a:gd name="T90" fmla="*/ 36 w 56"/>
                  <a:gd name="T91" fmla="*/ 62 h 90"/>
                  <a:gd name="T92" fmla="*/ 40 w 56"/>
                  <a:gd name="T93" fmla="*/ 62 h 90"/>
                  <a:gd name="T94" fmla="*/ 42 w 56"/>
                  <a:gd name="T95" fmla="*/ 64 h 90"/>
                  <a:gd name="T96" fmla="*/ 44 w 56"/>
                  <a:gd name="T97" fmla="*/ 60 h 90"/>
                  <a:gd name="T98" fmla="*/ 50 w 56"/>
                  <a:gd name="T99" fmla="*/ 56 h 90"/>
                  <a:gd name="T100" fmla="*/ 52 w 56"/>
                  <a:gd name="T101" fmla="*/ 52 h 90"/>
                  <a:gd name="T102" fmla="*/ 50 w 56"/>
                  <a:gd name="T103" fmla="*/ 44 h 90"/>
                  <a:gd name="T104" fmla="*/ 48 w 56"/>
                  <a:gd name="T105" fmla="*/ 42 h 90"/>
                  <a:gd name="T106" fmla="*/ 46 w 56"/>
                  <a:gd name="T107" fmla="*/ 30 h 90"/>
                  <a:gd name="T108" fmla="*/ 38 w 56"/>
                  <a:gd name="T109" fmla="*/ 16 h 90"/>
                  <a:gd name="T110" fmla="*/ 26 w 56"/>
                  <a:gd name="T111" fmla="*/ 0 h 90"/>
                  <a:gd name="T112" fmla="*/ 14 w 56"/>
                  <a:gd name="T113" fmla="*/ 6 h 90"/>
                  <a:gd name="T114" fmla="*/ 4 w 56"/>
                  <a:gd name="T115" fmla="*/ 10 h 90"/>
                  <a:gd name="T116" fmla="*/ 0 w 56"/>
                  <a:gd name="T117"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 h="90">
                    <a:moveTo>
                      <a:pt x="34" y="64"/>
                    </a:moveTo>
                    <a:lnTo>
                      <a:pt x="36" y="64"/>
                    </a:lnTo>
                    <a:lnTo>
                      <a:pt x="36" y="66"/>
                    </a:lnTo>
                    <a:lnTo>
                      <a:pt x="34" y="66"/>
                    </a:lnTo>
                    <a:lnTo>
                      <a:pt x="34" y="64"/>
                    </a:lnTo>
                    <a:close/>
                    <a:moveTo>
                      <a:pt x="18" y="74"/>
                    </a:moveTo>
                    <a:lnTo>
                      <a:pt x="16" y="72"/>
                    </a:lnTo>
                    <a:lnTo>
                      <a:pt x="16" y="72"/>
                    </a:lnTo>
                    <a:lnTo>
                      <a:pt x="18" y="72"/>
                    </a:lnTo>
                    <a:lnTo>
                      <a:pt x="18" y="70"/>
                    </a:lnTo>
                    <a:lnTo>
                      <a:pt x="18" y="72"/>
                    </a:lnTo>
                    <a:lnTo>
                      <a:pt x="18" y="74"/>
                    </a:lnTo>
                    <a:lnTo>
                      <a:pt x="18" y="74"/>
                    </a:lnTo>
                    <a:lnTo>
                      <a:pt x="18" y="74"/>
                    </a:lnTo>
                    <a:close/>
                    <a:moveTo>
                      <a:pt x="46" y="62"/>
                    </a:moveTo>
                    <a:lnTo>
                      <a:pt x="44" y="62"/>
                    </a:lnTo>
                    <a:lnTo>
                      <a:pt x="44" y="64"/>
                    </a:lnTo>
                    <a:lnTo>
                      <a:pt x="44" y="66"/>
                    </a:lnTo>
                    <a:lnTo>
                      <a:pt x="46" y="64"/>
                    </a:lnTo>
                    <a:lnTo>
                      <a:pt x="46" y="64"/>
                    </a:lnTo>
                    <a:lnTo>
                      <a:pt x="46" y="62"/>
                    </a:lnTo>
                    <a:lnTo>
                      <a:pt x="46" y="62"/>
                    </a:lnTo>
                    <a:close/>
                    <a:moveTo>
                      <a:pt x="54" y="76"/>
                    </a:moveTo>
                    <a:lnTo>
                      <a:pt x="54" y="76"/>
                    </a:lnTo>
                    <a:lnTo>
                      <a:pt x="54" y="74"/>
                    </a:lnTo>
                    <a:lnTo>
                      <a:pt x="56" y="74"/>
                    </a:lnTo>
                    <a:lnTo>
                      <a:pt x="54" y="76"/>
                    </a:lnTo>
                    <a:lnTo>
                      <a:pt x="54" y="76"/>
                    </a:lnTo>
                    <a:lnTo>
                      <a:pt x="54" y="76"/>
                    </a:lnTo>
                    <a:close/>
                    <a:moveTo>
                      <a:pt x="54" y="72"/>
                    </a:moveTo>
                    <a:lnTo>
                      <a:pt x="54" y="72"/>
                    </a:lnTo>
                    <a:lnTo>
                      <a:pt x="54" y="70"/>
                    </a:lnTo>
                    <a:lnTo>
                      <a:pt x="54" y="68"/>
                    </a:lnTo>
                    <a:lnTo>
                      <a:pt x="54" y="68"/>
                    </a:lnTo>
                    <a:lnTo>
                      <a:pt x="56" y="66"/>
                    </a:lnTo>
                    <a:lnTo>
                      <a:pt x="56" y="68"/>
                    </a:lnTo>
                    <a:lnTo>
                      <a:pt x="56" y="70"/>
                    </a:lnTo>
                    <a:lnTo>
                      <a:pt x="54" y="72"/>
                    </a:lnTo>
                    <a:close/>
                    <a:moveTo>
                      <a:pt x="20" y="90"/>
                    </a:moveTo>
                    <a:lnTo>
                      <a:pt x="18" y="88"/>
                    </a:lnTo>
                    <a:lnTo>
                      <a:pt x="20" y="86"/>
                    </a:lnTo>
                    <a:lnTo>
                      <a:pt x="26" y="84"/>
                    </a:lnTo>
                    <a:lnTo>
                      <a:pt x="28" y="86"/>
                    </a:lnTo>
                    <a:lnTo>
                      <a:pt x="28" y="86"/>
                    </a:lnTo>
                    <a:lnTo>
                      <a:pt x="26" y="90"/>
                    </a:lnTo>
                    <a:lnTo>
                      <a:pt x="22" y="90"/>
                    </a:lnTo>
                    <a:lnTo>
                      <a:pt x="20" y="90"/>
                    </a:lnTo>
                    <a:close/>
                    <a:moveTo>
                      <a:pt x="0" y="16"/>
                    </a:moveTo>
                    <a:lnTo>
                      <a:pt x="0" y="16"/>
                    </a:lnTo>
                    <a:lnTo>
                      <a:pt x="2" y="16"/>
                    </a:lnTo>
                    <a:lnTo>
                      <a:pt x="6" y="16"/>
                    </a:lnTo>
                    <a:lnTo>
                      <a:pt x="4" y="16"/>
                    </a:lnTo>
                    <a:lnTo>
                      <a:pt x="10" y="20"/>
                    </a:lnTo>
                    <a:lnTo>
                      <a:pt x="12" y="26"/>
                    </a:lnTo>
                    <a:lnTo>
                      <a:pt x="14" y="26"/>
                    </a:lnTo>
                    <a:lnTo>
                      <a:pt x="14" y="26"/>
                    </a:lnTo>
                    <a:lnTo>
                      <a:pt x="16" y="30"/>
                    </a:lnTo>
                    <a:lnTo>
                      <a:pt x="16" y="32"/>
                    </a:lnTo>
                    <a:lnTo>
                      <a:pt x="12" y="30"/>
                    </a:lnTo>
                    <a:lnTo>
                      <a:pt x="12" y="28"/>
                    </a:lnTo>
                    <a:lnTo>
                      <a:pt x="10" y="30"/>
                    </a:lnTo>
                    <a:lnTo>
                      <a:pt x="8" y="30"/>
                    </a:lnTo>
                    <a:lnTo>
                      <a:pt x="6" y="34"/>
                    </a:lnTo>
                    <a:lnTo>
                      <a:pt x="12" y="36"/>
                    </a:lnTo>
                    <a:lnTo>
                      <a:pt x="12" y="36"/>
                    </a:lnTo>
                    <a:lnTo>
                      <a:pt x="14" y="38"/>
                    </a:lnTo>
                    <a:lnTo>
                      <a:pt x="14" y="44"/>
                    </a:lnTo>
                    <a:lnTo>
                      <a:pt x="16" y="44"/>
                    </a:lnTo>
                    <a:lnTo>
                      <a:pt x="16" y="44"/>
                    </a:lnTo>
                    <a:lnTo>
                      <a:pt x="18" y="48"/>
                    </a:lnTo>
                    <a:lnTo>
                      <a:pt x="14" y="50"/>
                    </a:lnTo>
                    <a:lnTo>
                      <a:pt x="14" y="52"/>
                    </a:lnTo>
                    <a:lnTo>
                      <a:pt x="16" y="54"/>
                    </a:lnTo>
                    <a:lnTo>
                      <a:pt x="16" y="56"/>
                    </a:lnTo>
                    <a:lnTo>
                      <a:pt x="14" y="56"/>
                    </a:lnTo>
                    <a:lnTo>
                      <a:pt x="14" y="58"/>
                    </a:lnTo>
                    <a:lnTo>
                      <a:pt x="16" y="62"/>
                    </a:lnTo>
                    <a:lnTo>
                      <a:pt x="14" y="62"/>
                    </a:lnTo>
                    <a:lnTo>
                      <a:pt x="18" y="68"/>
                    </a:lnTo>
                    <a:lnTo>
                      <a:pt x="20" y="68"/>
                    </a:lnTo>
                    <a:lnTo>
                      <a:pt x="20" y="70"/>
                    </a:lnTo>
                    <a:lnTo>
                      <a:pt x="20" y="70"/>
                    </a:lnTo>
                    <a:lnTo>
                      <a:pt x="20" y="72"/>
                    </a:lnTo>
                    <a:lnTo>
                      <a:pt x="22" y="72"/>
                    </a:lnTo>
                    <a:lnTo>
                      <a:pt x="22" y="68"/>
                    </a:lnTo>
                    <a:lnTo>
                      <a:pt x="24" y="70"/>
                    </a:lnTo>
                    <a:lnTo>
                      <a:pt x="26" y="68"/>
                    </a:lnTo>
                    <a:lnTo>
                      <a:pt x="32" y="62"/>
                    </a:lnTo>
                    <a:lnTo>
                      <a:pt x="34" y="62"/>
                    </a:lnTo>
                    <a:lnTo>
                      <a:pt x="34" y="64"/>
                    </a:lnTo>
                    <a:lnTo>
                      <a:pt x="36" y="62"/>
                    </a:lnTo>
                    <a:lnTo>
                      <a:pt x="36" y="62"/>
                    </a:lnTo>
                    <a:lnTo>
                      <a:pt x="38" y="64"/>
                    </a:lnTo>
                    <a:lnTo>
                      <a:pt x="40" y="62"/>
                    </a:lnTo>
                    <a:lnTo>
                      <a:pt x="42" y="64"/>
                    </a:lnTo>
                    <a:lnTo>
                      <a:pt x="42" y="64"/>
                    </a:lnTo>
                    <a:lnTo>
                      <a:pt x="42" y="62"/>
                    </a:lnTo>
                    <a:lnTo>
                      <a:pt x="44" y="60"/>
                    </a:lnTo>
                    <a:lnTo>
                      <a:pt x="46" y="60"/>
                    </a:lnTo>
                    <a:lnTo>
                      <a:pt x="50" y="56"/>
                    </a:lnTo>
                    <a:lnTo>
                      <a:pt x="50" y="54"/>
                    </a:lnTo>
                    <a:lnTo>
                      <a:pt x="52" y="52"/>
                    </a:lnTo>
                    <a:lnTo>
                      <a:pt x="50" y="44"/>
                    </a:lnTo>
                    <a:lnTo>
                      <a:pt x="50" y="44"/>
                    </a:lnTo>
                    <a:lnTo>
                      <a:pt x="50" y="44"/>
                    </a:lnTo>
                    <a:lnTo>
                      <a:pt x="48" y="42"/>
                    </a:lnTo>
                    <a:lnTo>
                      <a:pt x="48" y="34"/>
                    </a:lnTo>
                    <a:lnTo>
                      <a:pt x="46" y="30"/>
                    </a:lnTo>
                    <a:lnTo>
                      <a:pt x="46" y="26"/>
                    </a:lnTo>
                    <a:lnTo>
                      <a:pt x="38" y="16"/>
                    </a:lnTo>
                    <a:lnTo>
                      <a:pt x="32" y="10"/>
                    </a:lnTo>
                    <a:lnTo>
                      <a:pt x="26" y="0"/>
                    </a:lnTo>
                    <a:lnTo>
                      <a:pt x="22" y="4"/>
                    </a:lnTo>
                    <a:lnTo>
                      <a:pt x="14" y="6"/>
                    </a:lnTo>
                    <a:lnTo>
                      <a:pt x="10" y="8"/>
                    </a:lnTo>
                    <a:lnTo>
                      <a:pt x="4" y="10"/>
                    </a:lnTo>
                    <a:lnTo>
                      <a:pt x="2" y="14"/>
                    </a:lnTo>
                    <a:lnTo>
                      <a:pt x="0" y="1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2" name="Solomon Islands">
                <a:extLst>
                  <a:ext uri="{FF2B5EF4-FFF2-40B4-BE49-F238E27FC236}">
                    <a16:creationId xmlns:a16="http://schemas.microsoft.com/office/drawing/2014/main" id="{D9C600AB-3B59-47D9-9D6E-923A8C6BAB77}"/>
                  </a:ext>
                </a:extLst>
              </p:cNvPr>
              <p:cNvSpPr>
                <a:spLocks noEditPoints="1"/>
              </p:cNvSpPr>
              <p:nvPr/>
            </p:nvSpPr>
            <p:spPr bwMode="auto">
              <a:xfrm>
                <a:off x="9609849" y="4582229"/>
                <a:ext cx="225836" cy="137798"/>
              </a:xfrm>
              <a:custGeom>
                <a:avLst/>
                <a:gdLst>
                  <a:gd name="T0" fmla="*/ 118 w 118"/>
                  <a:gd name="T1" fmla="*/ 58 h 72"/>
                  <a:gd name="T2" fmla="*/ 114 w 118"/>
                  <a:gd name="T3" fmla="*/ 60 h 72"/>
                  <a:gd name="T4" fmla="*/ 48 w 118"/>
                  <a:gd name="T5" fmla="*/ 68 h 72"/>
                  <a:gd name="T6" fmla="*/ 50 w 118"/>
                  <a:gd name="T7" fmla="*/ 72 h 72"/>
                  <a:gd name="T8" fmla="*/ 44 w 118"/>
                  <a:gd name="T9" fmla="*/ 70 h 72"/>
                  <a:gd name="T10" fmla="*/ 64 w 118"/>
                  <a:gd name="T11" fmla="*/ 52 h 72"/>
                  <a:gd name="T12" fmla="*/ 72 w 118"/>
                  <a:gd name="T13" fmla="*/ 58 h 72"/>
                  <a:gd name="T14" fmla="*/ 70 w 118"/>
                  <a:gd name="T15" fmla="*/ 60 h 72"/>
                  <a:gd name="T16" fmla="*/ 62 w 118"/>
                  <a:gd name="T17" fmla="*/ 54 h 72"/>
                  <a:gd name="T18" fmla="*/ 46 w 118"/>
                  <a:gd name="T19" fmla="*/ 40 h 72"/>
                  <a:gd name="T20" fmla="*/ 54 w 118"/>
                  <a:gd name="T21" fmla="*/ 44 h 72"/>
                  <a:gd name="T22" fmla="*/ 56 w 118"/>
                  <a:gd name="T23" fmla="*/ 48 h 72"/>
                  <a:gd name="T24" fmla="*/ 48 w 118"/>
                  <a:gd name="T25" fmla="*/ 46 h 72"/>
                  <a:gd name="T26" fmla="*/ 42 w 118"/>
                  <a:gd name="T27" fmla="*/ 38 h 72"/>
                  <a:gd name="T28" fmla="*/ 50 w 118"/>
                  <a:gd name="T29" fmla="*/ 36 h 72"/>
                  <a:gd name="T30" fmla="*/ 52 w 118"/>
                  <a:gd name="T31" fmla="*/ 36 h 72"/>
                  <a:gd name="T32" fmla="*/ 56 w 118"/>
                  <a:gd name="T33" fmla="*/ 30 h 72"/>
                  <a:gd name="T34" fmla="*/ 56 w 118"/>
                  <a:gd name="T35" fmla="*/ 36 h 72"/>
                  <a:gd name="T36" fmla="*/ 64 w 118"/>
                  <a:gd name="T37" fmla="*/ 44 h 72"/>
                  <a:gd name="T38" fmla="*/ 64 w 118"/>
                  <a:gd name="T39" fmla="*/ 38 h 72"/>
                  <a:gd name="T40" fmla="*/ 58 w 118"/>
                  <a:gd name="T41" fmla="*/ 32 h 72"/>
                  <a:gd name="T42" fmla="*/ 54 w 118"/>
                  <a:gd name="T43" fmla="*/ 26 h 72"/>
                  <a:gd name="T44" fmla="*/ 36 w 118"/>
                  <a:gd name="T45" fmla="*/ 20 h 72"/>
                  <a:gd name="T46" fmla="*/ 44 w 118"/>
                  <a:gd name="T47" fmla="*/ 26 h 72"/>
                  <a:gd name="T48" fmla="*/ 42 w 118"/>
                  <a:gd name="T49" fmla="*/ 28 h 72"/>
                  <a:gd name="T50" fmla="*/ 36 w 118"/>
                  <a:gd name="T51" fmla="*/ 24 h 72"/>
                  <a:gd name="T52" fmla="*/ 28 w 118"/>
                  <a:gd name="T53" fmla="*/ 16 h 72"/>
                  <a:gd name="T54" fmla="*/ 24 w 118"/>
                  <a:gd name="T55" fmla="*/ 32 h 72"/>
                  <a:gd name="T56" fmla="*/ 20 w 118"/>
                  <a:gd name="T57" fmla="*/ 30 h 72"/>
                  <a:gd name="T58" fmla="*/ 16 w 118"/>
                  <a:gd name="T59" fmla="*/ 28 h 72"/>
                  <a:gd name="T60" fmla="*/ 14 w 118"/>
                  <a:gd name="T61" fmla="*/ 26 h 72"/>
                  <a:gd name="T62" fmla="*/ 18 w 118"/>
                  <a:gd name="T63" fmla="*/ 28 h 72"/>
                  <a:gd name="T64" fmla="*/ 20 w 118"/>
                  <a:gd name="T65" fmla="*/ 26 h 72"/>
                  <a:gd name="T66" fmla="*/ 18 w 118"/>
                  <a:gd name="T67" fmla="*/ 22 h 72"/>
                  <a:gd name="T68" fmla="*/ 14 w 118"/>
                  <a:gd name="T69" fmla="*/ 26 h 72"/>
                  <a:gd name="T70" fmla="*/ 14 w 118"/>
                  <a:gd name="T71" fmla="*/ 22 h 72"/>
                  <a:gd name="T72" fmla="*/ 10 w 118"/>
                  <a:gd name="T73" fmla="*/ 22 h 72"/>
                  <a:gd name="T74" fmla="*/ 6 w 118"/>
                  <a:gd name="T75" fmla="*/ 16 h 72"/>
                  <a:gd name="T76" fmla="*/ 6 w 118"/>
                  <a:gd name="T77" fmla="*/ 22 h 72"/>
                  <a:gd name="T78" fmla="*/ 6 w 118"/>
                  <a:gd name="T79" fmla="*/ 16 h 72"/>
                  <a:gd name="T80" fmla="*/ 6 w 118"/>
                  <a:gd name="T81" fmla="*/ 2 h 72"/>
                  <a:gd name="T82" fmla="*/ 4 w 118"/>
                  <a:gd name="T83" fmla="*/ 4 h 72"/>
                  <a:gd name="T84" fmla="*/ 14 w 118"/>
                  <a:gd name="T85" fmla="*/ 14 h 72"/>
                  <a:gd name="T86" fmla="*/ 18 w 118"/>
                  <a:gd name="T87" fmla="*/ 12 h 72"/>
                  <a:gd name="T88" fmla="*/ 14 w 118"/>
                  <a:gd name="T89" fmla="*/ 8 h 72"/>
                  <a:gd name="T90" fmla="*/ 6 w 118"/>
                  <a:gd name="T91" fmla="*/ 4 h 72"/>
                  <a:gd name="T92" fmla="*/ 0 w 118"/>
                  <a:gd name="T93" fmla="*/ 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72">
                    <a:moveTo>
                      <a:pt x="114" y="60"/>
                    </a:moveTo>
                    <a:lnTo>
                      <a:pt x="116" y="58"/>
                    </a:lnTo>
                    <a:lnTo>
                      <a:pt x="118" y="58"/>
                    </a:lnTo>
                    <a:lnTo>
                      <a:pt x="118" y="60"/>
                    </a:lnTo>
                    <a:lnTo>
                      <a:pt x="118" y="62"/>
                    </a:lnTo>
                    <a:lnTo>
                      <a:pt x="114" y="60"/>
                    </a:lnTo>
                    <a:lnTo>
                      <a:pt x="114" y="60"/>
                    </a:lnTo>
                    <a:close/>
                    <a:moveTo>
                      <a:pt x="44" y="68"/>
                    </a:moveTo>
                    <a:lnTo>
                      <a:pt x="48" y="68"/>
                    </a:lnTo>
                    <a:lnTo>
                      <a:pt x="48" y="70"/>
                    </a:lnTo>
                    <a:lnTo>
                      <a:pt x="52" y="72"/>
                    </a:lnTo>
                    <a:lnTo>
                      <a:pt x="50" y="72"/>
                    </a:lnTo>
                    <a:lnTo>
                      <a:pt x="48" y="72"/>
                    </a:lnTo>
                    <a:lnTo>
                      <a:pt x="46" y="72"/>
                    </a:lnTo>
                    <a:lnTo>
                      <a:pt x="44" y="70"/>
                    </a:lnTo>
                    <a:lnTo>
                      <a:pt x="44" y="68"/>
                    </a:lnTo>
                    <a:close/>
                    <a:moveTo>
                      <a:pt x="62" y="52"/>
                    </a:moveTo>
                    <a:lnTo>
                      <a:pt x="64" y="52"/>
                    </a:lnTo>
                    <a:lnTo>
                      <a:pt x="66" y="56"/>
                    </a:lnTo>
                    <a:lnTo>
                      <a:pt x="70" y="56"/>
                    </a:lnTo>
                    <a:lnTo>
                      <a:pt x="72" y="58"/>
                    </a:lnTo>
                    <a:lnTo>
                      <a:pt x="72" y="60"/>
                    </a:lnTo>
                    <a:lnTo>
                      <a:pt x="74" y="60"/>
                    </a:lnTo>
                    <a:lnTo>
                      <a:pt x="70" y="60"/>
                    </a:lnTo>
                    <a:lnTo>
                      <a:pt x="66" y="60"/>
                    </a:lnTo>
                    <a:lnTo>
                      <a:pt x="62" y="56"/>
                    </a:lnTo>
                    <a:lnTo>
                      <a:pt x="62" y="54"/>
                    </a:lnTo>
                    <a:lnTo>
                      <a:pt x="62" y="52"/>
                    </a:lnTo>
                    <a:close/>
                    <a:moveTo>
                      <a:pt x="44" y="38"/>
                    </a:moveTo>
                    <a:lnTo>
                      <a:pt x="46" y="40"/>
                    </a:lnTo>
                    <a:lnTo>
                      <a:pt x="48" y="40"/>
                    </a:lnTo>
                    <a:lnTo>
                      <a:pt x="52" y="42"/>
                    </a:lnTo>
                    <a:lnTo>
                      <a:pt x="54" y="44"/>
                    </a:lnTo>
                    <a:lnTo>
                      <a:pt x="56" y="44"/>
                    </a:lnTo>
                    <a:lnTo>
                      <a:pt x="56" y="46"/>
                    </a:lnTo>
                    <a:lnTo>
                      <a:pt x="56" y="48"/>
                    </a:lnTo>
                    <a:lnTo>
                      <a:pt x="52" y="48"/>
                    </a:lnTo>
                    <a:lnTo>
                      <a:pt x="50" y="46"/>
                    </a:lnTo>
                    <a:lnTo>
                      <a:pt x="48" y="46"/>
                    </a:lnTo>
                    <a:lnTo>
                      <a:pt x="44" y="44"/>
                    </a:lnTo>
                    <a:lnTo>
                      <a:pt x="42" y="42"/>
                    </a:lnTo>
                    <a:lnTo>
                      <a:pt x="42" y="38"/>
                    </a:lnTo>
                    <a:lnTo>
                      <a:pt x="44" y="38"/>
                    </a:lnTo>
                    <a:close/>
                    <a:moveTo>
                      <a:pt x="52" y="36"/>
                    </a:moveTo>
                    <a:lnTo>
                      <a:pt x="50" y="36"/>
                    </a:lnTo>
                    <a:lnTo>
                      <a:pt x="50" y="36"/>
                    </a:lnTo>
                    <a:lnTo>
                      <a:pt x="52" y="36"/>
                    </a:lnTo>
                    <a:lnTo>
                      <a:pt x="52" y="36"/>
                    </a:lnTo>
                    <a:close/>
                    <a:moveTo>
                      <a:pt x="54" y="26"/>
                    </a:moveTo>
                    <a:lnTo>
                      <a:pt x="54" y="28"/>
                    </a:lnTo>
                    <a:lnTo>
                      <a:pt x="56" y="30"/>
                    </a:lnTo>
                    <a:lnTo>
                      <a:pt x="54" y="30"/>
                    </a:lnTo>
                    <a:lnTo>
                      <a:pt x="56" y="32"/>
                    </a:lnTo>
                    <a:lnTo>
                      <a:pt x="56" y="36"/>
                    </a:lnTo>
                    <a:lnTo>
                      <a:pt x="62" y="40"/>
                    </a:lnTo>
                    <a:lnTo>
                      <a:pt x="64" y="42"/>
                    </a:lnTo>
                    <a:lnTo>
                      <a:pt x="64" y="44"/>
                    </a:lnTo>
                    <a:lnTo>
                      <a:pt x="66" y="44"/>
                    </a:lnTo>
                    <a:lnTo>
                      <a:pt x="66" y="42"/>
                    </a:lnTo>
                    <a:lnTo>
                      <a:pt x="64" y="38"/>
                    </a:lnTo>
                    <a:lnTo>
                      <a:pt x="62" y="38"/>
                    </a:lnTo>
                    <a:lnTo>
                      <a:pt x="62" y="36"/>
                    </a:lnTo>
                    <a:lnTo>
                      <a:pt x="58" y="32"/>
                    </a:lnTo>
                    <a:lnTo>
                      <a:pt x="58" y="30"/>
                    </a:lnTo>
                    <a:lnTo>
                      <a:pt x="56" y="28"/>
                    </a:lnTo>
                    <a:lnTo>
                      <a:pt x="54" y="26"/>
                    </a:lnTo>
                    <a:close/>
                    <a:moveTo>
                      <a:pt x="28" y="16"/>
                    </a:moveTo>
                    <a:lnTo>
                      <a:pt x="32" y="16"/>
                    </a:lnTo>
                    <a:lnTo>
                      <a:pt x="36" y="20"/>
                    </a:lnTo>
                    <a:lnTo>
                      <a:pt x="40" y="22"/>
                    </a:lnTo>
                    <a:lnTo>
                      <a:pt x="44" y="26"/>
                    </a:lnTo>
                    <a:lnTo>
                      <a:pt x="44" y="26"/>
                    </a:lnTo>
                    <a:lnTo>
                      <a:pt x="44" y="28"/>
                    </a:lnTo>
                    <a:lnTo>
                      <a:pt x="42" y="28"/>
                    </a:lnTo>
                    <a:lnTo>
                      <a:pt x="42" y="28"/>
                    </a:lnTo>
                    <a:lnTo>
                      <a:pt x="40" y="28"/>
                    </a:lnTo>
                    <a:lnTo>
                      <a:pt x="40" y="26"/>
                    </a:lnTo>
                    <a:lnTo>
                      <a:pt x="36" y="24"/>
                    </a:lnTo>
                    <a:lnTo>
                      <a:pt x="32" y="18"/>
                    </a:lnTo>
                    <a:lnTo>
                      <a:pt x="28" y="16"/>
                    </a:lnTo>
                    <a:lnTo>
                      <a:pt x="28" y="16"/>
                    </a:lnTo>
                    <a:close/>
                    <a:moveTo>
                      <a:pt x="20" y="30"/>
                    </a:moveTo>
                    <a:lnTo>
                      <a:pt x="24" y="30"/>
                    </a:lnTo>
                    <a:lnTo>
                      <a:pt x="24" y="32"/>
                    </a:lnTo>
                    <a:lnTo>
                      <a:pt x="22" y="32"/>
                    </a:lnTo>
                    <a:lnTo>
                      <a:pt x="20" y="30"/>
                    </a:lnTo>
                    <a:lnTo>
                      <a:pt x="20" y="30"/>
                    </a:lnTo>
                    <a:close/>
                    <a:moveTo>
                      <a:pt x="14" y="30"/>
                    </a:moveTo>
                    <a:lnTo>
                      <a:pt x="14" y="28"/>
                    </a:lnTo>
                    <a:lnTo>
                      <a:pt x="16" y="28"/>
                    </a:lnTo>
                    <a:lnTo>
                      <a:pt x="14" y="30"/>
                    </a:lnTo>
                    <a:lnTo>
                      <a:pt x="14" y="30"/>
                    </a:lnTo>
                    <a:close/>
                    <a:moveTo>
                      <a:pt x="14" y="26"/>
                    </a:moveTo>
                    <a:lnTo>
                      <a:pt x="16" y="26"/>
                    </a:lnTo>
                    <a:lnTo>
                      <a:pt x="16" y="26"/>
                    </a:lnTo>
                    <a:lnTo>
                      <a:pt x="18" y="28"/>
                    </a:lnTo>
                    <a:lnTo>
                      <a:pt x="20" y="28"/>
                    </a:lnTo>
                    <a:lnTo>
                      <a:pt x="20" y="28"/>
                    </a:lnTo>
                    <a:lnTo>
                      <a:pt x="20" y="26"/>
                    </a:lnTo>
                    <a:lnTo>
                      <a:pt x="20" y="24"/>
                    </a:lnTo>
                    <a:lnTo>
                      <a:pt x="18" y="24"/>
                    </a:lnTo>
                    <a:lnTo>
                      <a:pt x="18" y="22"/>
                    </a:lnTo>
                    <a:lnTo>
                      <a:pt x="16" y="22"/>
                    </a:lnTo>
                    <a:lnTo>
                      <a:pt x="14" y="22"/>
                    </a:lnTo>
                    <a:lnTo>
                      <a:pt x="14" y="26"/>
                    </a:lnTo>
                    <a:close/>
                    <a:moveTo>
                      <a:pt x="10" y="20"/>
                    </a:moveTo>
                    <a:lnTo>
                      <a:pt x="12" y="20"/>
                    </a:lnTo>
                    <a:lnTo>
                      <a:pt x="14" y="22"/>
                    </a:lnTo>
                    <a:lnTo>
                      <a:pt x="14" y="22"/>
                    </a:lnTo>
                    <a:lnTo>
                      <a:pt x="12" y="22"/>
                    </a:lnTo>
                    <a:lnTo>
                      <a:pt x="10" y="22"/>
                    </a:lnTo>
                    <a:lnTo>
                      <a:pt x="10" y="20"/>
                    </a:lnTo>
                    <a:lnTo>
                      <a:pt x="10" y="20"/>
                    </a:lnTo>
                    <a:close/>
                    <a:moveTo>
                      <a:pt x="6" y="16"/>
                    </a:moveTo>
                    <a:lnTo>
                      <a:pt x="8" y="20"/>
                    </a:lnTo>
                    <a:lnTo>
                      <a:pt x="8" y="20"/>
                    </a:lnTo>
                    <a:lnTo>
                      <a:pt x="6" y="22"/>
                    </a:lnTo>
                    <a:lnTo>
                      <a:pt x="6" y="20"/>
                    </a:lnTo>
                    <a:lnTo>
                      <a:pt x="6" y="18"/>
                    </a:lnTo>
                    <a:lnTo>
                      <a:pt x="6" y="16"/>
                    </a:lnTo>
                    <a:close/>
                    <a:moveTo>
                      <a:pt x="6" y="0"/>
                    </a:moveTo>
                    <a:lnTo>
                      <a:pt x="2" y="2"/>
                    </a:lnTo>
                    <a:lnTo>
                      <a:pt x="6" y="2"/>
                    </a:lnTo>
                    <a:lnTo>
                      <a:pt x="6" y="0"/>
                    </a:lnTo>
                    <a:close/>
                    <a:moveTo>
                      <a:pt x="6" y="4"/>
                    </a:moveTo>
                    <a:lnTo>
                      <a:pt x="4" y="4"/>
                    </a:lnTo>
                    <a:lnTo>
                      <a:pt x="6" y="8"/>
                    </a:lnTo>
                    <a:lnTo>
                      <a:pt x="10" y="10"/>
                    </a:lnTo>
                    <a:lnTo>
                      <a:pt x="14" y="14"/>
                    </a:lnTo>
                    <a:lnTo>
                      <a:pt x="16" y="14"/>
                    </a:lnTo>
                    <a:lnTo>
                      <a:pt x="18" y="14"/>
                    </a:lnTo>
                    <a:lnTo>
                      <a:pt x="18" y="12"/>
                    </a:lnTo>
                    <a:lnTo>
                      <a:pt x="14" y="10"/>
                    </a:lnTo>
                    <a:lnTo>
                      <a:pt x="14" y="10"/>
                    </a:lnTo>
                    <a:lnTo>
                      <a:pt x="14" y="8"/>
                    </a:lnTo>
                    <a:lnTo>
                      <a:pt x="12" y="6"/>
                    </a:lnTo>
                    <a:lnTo>
                      <a:pt x="6" y="6"/>
                    </a:lnTo>
                    <a:lnTo>
                      <a:pt x="6" y="4"/>
                    </a:lnTo>
                    <a:lnTo>
                      <a:pt x="6" y="4"/>
                    </a:lnTo>
                    <a:close/>
                    <a:moveTo>
                      <a:pt x="0" y="6"/>
                    </a:moveTo>
                    <a:lnTo>
                      <a:pt x="0" y="6"/>
                    </a:lnTo>
                    <a:lnTo>
                      <a:pt x="0" y="8"/>
                    </a:lnTo>
                    <a:lnTo>
                      <a:pt x="0" y="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3" name="Russia">
                <a:extLst>
                  <a:ext uri="{FF2B5EF4-FFF2-40B4-BE49-F238E27FC236}">
                    <a16:creationId xmlns:a16="http://schemas.microsoft.com/office/drawing/2014/main" id="{1F58042A-CF81-41F5-9FBA-8F56591D1FDA}"/>
                  </a:ext>
                </a:extLst>
              </p:cNvPr>
              <p:cNvSpPr>
                <a:spLocks noEditPoints="1"/>
              </p:cNvSpPr>
              <p:nvPr/>
            </p:nvSpPr>
            <p:spPr bwMode="auto">
              <a:xfrm>
                <a:off x="6432840" y="1512398"/>
                <a:ext cx="3104282" cy="1867927"/>
              </a:xfrm>
              <a:custGeom>
                <a:avLst/>
                <a:gdLst>
                  <a:gd name="T0" fmla="*/ 1238 w 1622"/>
                  <a:gd name="T1" fmla="*/ 800 h 976"/>
                  <a:gd name="T2" fmla="*/ 1130 w 1622"/>
                  <a:gd name="T3" fmla="*/ 698 h 976"/>
                  <a:gd name="T4" fmla="*/ 1002 w 1622"/>
                  <a:gd name="T5" fmla="*/ 790 h 976"/>
                  <a:gd name="T6" fmla="*/ 778 w 1622"/>
                  <a:gd name="T7" fmla="*/ 792 h 976"/>
                  <a:gd name="T8" fmla="*/ 544 w 1622"/>
                  <a:gd name="T9" fmla="*/ 754 h 976"/>
                  <a:gd name="T10" fmla="*/ 414 w 1622"/>
                  <a:gd name="T11" fmla="*/ 776 h 976"/>
                  <a:gd name="T12" fmla="*/ 260 w 1622"/>
                  <a:gd name="T13" fmla="*/ 834 h 976"/>
                  <a:gd name="T14" fmla="*/ 220 w 1622"/>
                  <a:gd name="T15" fmla="*/ 972 h 976"/>
                  <a:gd name="T16" fmla="*/ 118 w 1622"/>
                  <a:gd name="T17" fmla="*/ 818 h 976"/>
                  <a:gd name="T18" fmla="*/ 40 w 1622"/>
                  <a:gd name="T19" fmla="*/ 628 h 976"/>
                  <a:gd name="T20" fmla="*/ 50 w 1622"/>
                  <a:gd name="T21" fmla="*/ 464 h 976"/>
                  <a:gd name="T22" fmla="*/ 62 w 1622"/>
                  <a:gd name="T23" fmla="*/ 536 h 976"/>
                  <a:gd name="T24" fmla="*/ 160 w 1622"/>
                  <a:gd name="T25" fmla="*/ 496 h 976"/>
                  <a:gd name="T26" fmla="*/ 258 w 1622"/>
                  <a:gd name="T27" fmla="*/ 474 h 976"/>
                  <a:gd name="T28" fmla="*/ 376 w 1622"/>
                  <a:gd name="T29" fmla="*/ 428 h 976"/>
                  <a:gd name="T30" fmla="*/ 442 w 1622"/>
                  <a:gd name="T31" fmla="*/ 476 h 976"/>
                  <a:gd name="T32" fmla="*/ 444 w 1622"/>
                  <a:gd name="T33" fmla="*/ 428 h 976"/>
                  <a:gd name="T34" fmla="*/ 502 w 1622"/>
                  <a:gd name="T35" fmla="*/ 358 h 976"/>
                  <a:gd name="T36" fmla="*/ 508 w 1622"/>
                  <a:gd name="T37" fmla="*/ 286 h 976"/>
                  <a:gd name="T38" fmla="*/ 564 w 1622"/>
                  <a:gd name="T39" fmla="*/ 188 h 976"/>
                  <a:gd name="T40" fmla="*/ 632 w 1622"/>
                  <a:gd name="T41" fmla="*/ 148 h 976"/>
                  <a:gd name="T42" fmla="*/ 706 w 1622"/>
                  <a:gd name="T43" fmla="*/ 214 h 976"/>
                  <a:gd name="T44" fmla="*/ 818 w 1622"/>
                  <a:gd name="T45" fmla="*/ 220 h 976"/>
                  <a:gd name="T46" fmla="*/ 924 w 1622"/>
                  <a:gd name="T47" fmla="*/ 234 h 976"/>
                  <a:gd name="T48" fmla="*/ 1026 w 1622"/>
                  <a:gd name="T49" fmla="*/ 170 h 976"/>
                  <a:gd name="T50" fmla="*/ 1206 w 1622"/>
                  <a:gd name="T51" fmla="*/ 166 h 976"/>
                  <a:gd name="T52" fmla="*/ 1358 w 1622"/>
                  <a:gd name="T53" fmla="*/ 142 h 976"/>
                  <a:gd name="T54" fmla="*/ 1568 w 1622"/>
                  <a:gd name="T55" fmla="*/ 174 h 976"/>
                  <a:gd name="T56" fmla="*/ 1622 w 1622"/>
                  <a:gd name="T57" fmla="*/ 220 h 976"/>
                  <a:gd name="T58" fmla="*/ 1536 w 1622"/>
                  <a:gd name="T59" fmla="*/ 282 h 976"/>
                  <a:gd name="T60" fmla="*/ 1550 w 1622"/>
                  <a:gd name="T61" fmla="*/ 404 h 976"/>
                  <a:gd name="T62" fmla="*/ 1508 w 1622"/>
                  <a:gd name="T63" fmla="*/ 526 h 976"/>
                  <a:gd name="T64" fmla="*/ 1454 w 1622"/>
                  <a:gd name="T65" fmla="*/ 612 h 976"/>
                  <a:gd name="T66" fmla="*/ 1448 w 1622"/>
                  <a:gd name="T67" fmla="*/ 414 h 976"/>
                  <a:gd name="T68" fmla="*/ 1390 w 1622"/>
                  <a:gd name="T69" fmla="*/ 500 h 976"/>
                  <a:gd name="T70" fmla="*/ 1254 w 1622"/>
                  <a:gd name="T71" fmla="*/ 570 h 976"/>
                  <a:gd name="T72" fmla="*/ 1320 w 1622"/>
                  <a:gd name="T73" fmla="*/ 704 h 976"/>
                  <a:gd name="T74" fmla="*/ 78 w 1622"/>
                  <a:gd name="T75" fmla="*/ 112 h 976"/>
                  <a:gd name="T76" fmla="*/ 82 w 1622"/>
                  <a:gd name="T77" fmla="*/ 114 h 976"/>
                  <a:gd name="T78" fmla="*/ 144 w 1622"/>
                  <a:gd name="T79" fmla="*/ 76 h 976"/>
                  <a:gd name="T80" fmla="*/ 142 w 1622"/>
                  <a:gd name="T81" fmla="*/ 112 h 976"/>
                  <a:gd name="T82" fmla="*/ 158 w 1622"/>
                  <a:gd name="T83" fmla="*/ 126 h 976"/>
                  <a:gd name="T84" fmla="*/ 192 w 1622"/>
                  <a:gd name="T85" fmla="*/ 70 h 976"/>
                  <a:gd name="T86" fmla="*/ 250 w 1622"/>
                  <a:gd name="T87" fmla="*/ 306 h 976"/>
                  <a:gd name="T88" fmla="*/ 246 w 1622"/>
                  <a:gd name="T89" fmla="*/ 250 h 976"/>
                  <a:gd name="T90" fmla="*/ 226 w 1622"/>
                  <a:gd name="T91" fmla="*/ 330 h 976"/>
                  <a:gd name="T92" fmla="*/ 208 w 1622"/>
                  <a:gd name="T93" fmla="*/ 394 h 976"/>
                  <a:gd name="T94" fmla="*/ 196 w 1622"/>
                  <a:gd name="T95" fmla="*/ 448 h 976"/>
                  <a:gd name="T96" fmla="*/ 284 w 1622"/>
                  <a:gd name="T97" fmla="*/ 418 h 976"/>
                  <a:gd name="T98" fmla="*/ 444 w 1622"/>
                  <a:gd name="T99" fmla="*/ 334 h 976"/>
                  <a:gd name="T100" fmla="*/ 478 w 1622"/>
                  <a:gd name="T101" fmla="*/ 262 h 976"/>
                  <a:gd name="T102" fmla="*/ 544 w 1622"/>
                  <a:gd name="T103" fmla="*/ 170 h 976"/>
                  <a:gd name="T104" fmla="*/ 422 w 1622"/>
                  <a:gd name="T105" fmla="*/ 48 h 976"/>
                  <a:gd name="T106" fmla="*/ 484 w 1622"/>
                  <a:gd name="T107" fmla="*/ 40 h 976"/>
                  <a:gd name="T108" fmla="*/ 974 w 1622"/>
                  <a:gd name="T109" fmla="*/ 84 h 976"/>
                  <a:gd name="T110" fmla="*/ 982 w 1622"/>
                  <a:gd name="T111" fmla="*/ 58 h 976"/>
                  <a:gd name="T112" fmla="*/ 542 w 1622"/>
                  <a:gd name="T113" fmla="*/ 114 h 976"/>
                  <a:gd name="T114" fmla="*/ 1008 w 1622"/>
                  <a:gd name="T115" fmla="*/ 142 h 976"/>
                  <a:gd name="T116" fmla="*/ 1356 w 1622"/>
                  <a:gd name="T117" fmla="*/ 158 h 976"/>
                  <a:gd name="T118" fmla="*/ 1314 w 1622"/>
                  <a:gd name="T119" fmla="*/ 642 h 976"/>
                  <a:gd name="T120" fmla="*/ 1242 w 1622"/>
                  <a:gd name="T121" fmla="*/ 638 h 976"/>
                  <a:gd name="T122" fmla="*/ 1500 w 1622"/>
                  <a:gd name="T123" fmla="*/ 696 h 976"/>
                  <a:gd name="T124" fmla="*/ 1444 w 1622"/>
                  <a:gd name="T125" fmla="*/ 832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2" h="976">
                    <a:moveTo>
                      <a:pt x="1258" y="896"/>
                    </a:moveTo>
                    <a:lnTo>
                      <a:pt x="1258" y="896"/>
                    </a:lnTo>
                    <a:lnTo>
                      <a:pt x="1256" y="896"/>
                    </a:lnTo>
                    <a:lnTo>
                      <a:pt x="1256" y="896"/>
                    </a:lnTo>
                    <a:lnTo>
                      <a:pt x="1256" y="894"/>
                    </a:lnTo>
                    <a:lnTo>
                      <a:pt x="1256" y="892"/>
                    </a:lnTo>
                    <a:lnTo>
                      <a:pt x="1256" y="892"/>
                    </a:lnTo>
                    <a:lnTo>
                      <a:pt x="1254" y="890"/>
                    </a:lnTo>
                    <a:lnTo>
                      <a:pt x="1254" y="888"/>
                    </a:lnTo>
                    <a:lnTo>
                      <a:pt x="1256" y="888"/>
                    </a:lnTo>
                    <a:lnTo>
                      <a:pt x="1258" y="888"/>
                    </a:lnTo>
                    <a:lnTo>
                      <a:pt x="1260" y="888"/>
                    </a:lnTo>
                    <a:lnTo>
                      <a:pt x="1260" y="886"/>
                    </a:lnTo>
                    <a:lnTo>
                      <a:pt x="1260" y="884"/>
                    </a:lnTo>
                    <a:lnTo>
                      <a:pt x="1260" y="882"/>
                    </a:lnTo>
                    <a:lnTo>
                      <a:pt x="1260" y="882"/>
                    </a:lnTo>
                    <a:lnTo>
                      <a:pt x="1260" y="880"/>
                    </a:lnTo>
                    <a:lnTo>
                      <a:pt x="1260" y="876"/>
                    </a:lnTo>
                    <a:lnTo>
                      <a:pt x="1258" y="876"/>
                    </a:lnTo>
                    <a:lnTo>
                      <a:pt x="1258" y="872"/>
                    </a:lnTo>
                    <a:lnTo>
                      <a:pt x="1258" y="870"/>
                    </a:lnTo>
                    <a:lnTo>
                      <a:pt x="1258" y="868"/>
                    </a:lnTo>
                    <a:lnTo>
                      <a:pt x="1258" y="864"/>
                    </a:lnTo>
                    <a:lnTo>
                      <a:pt x="1256" y="862"/>
                    </a:lnTo>
                    <a:lnTo>
                      <a:pt x="1256" y="862"/>
                    </a:lnTo>
                    <a:lnTo>
                      <a:pt x="1256" y="860"/>
                    </a:lnTo>
                    <a:lnTo>
                      <a:pt x="1252" y="856"/>
                    </a:lnTo>
                    <a:lnTo>
                      <a:pt x="1252" y="852"/>
                    </a:lnTo>
                    <a:lnTo>
                      <a:pt x="1252" y="852"/>
                    </a:lnTo>
                    <a:lnTo>
                      <a:pt x="1254" y="850"/>
                    </a:lnTo>
                    <a:lnTo>
                      <a:pt x="1254" y="850"/>
                    </a:lnTo>
                    <a:lnTo>
                      <a:pt x="1256" y="848"/>
                    </a:lnTo>
                    <a:lnTo>
                      <a:pt x="1256" y="848"/>
                    </a:lnTo>
                    <a:lnTo>
                      <a:pt x="1258" y="844"/>
                    </a:lnTo>
                    <a:lnTo>
                      <a:pt x="1260" y="844"/>
                    </a:lnTo>
                    <a:lnTo>
                      <a:pt x="1262" y="844"/>
                    </a:lnTo>
                    <a:lnTo>
                      <a:pt x="1264" y="844"/>
                    </a:lnTo>
                    <a:lnTo>
                      <a:pt x="1270" y="846"/>
                    </a:lnTo>
                    <a:lnTo>
                      <a:pt x="1272" y="846"/>
                    </a:lnTo>
                    <a:lnTo>
                      <a:pt x="1274" y="846"/>
                    </a:lnTo>
                    <a:lnTo>
                      <a:pt x="1274" y="846"/>
                    </a:lnTo>
                    <a:lnTo>
                      <a:pt x="1274" y="844"/>
                    </a:lnTo>
                    <a:lnTo>
                      <a:pt x="1274" y="842"/>
                    </a:lnTo>
                    <a:lnTo>
                      <a:pt x="1274" y="842"/>
                    </a:lnTo>
                    <a:lnTo>
                      <a:pt x="1274" y="840"/>
                    </a:lnTo>
                    <a:lnTo>
                      <a:pt x="1274" y="838"/>
                    </a:lnTo>
                    <a:lnTo>
                      <a:pt x="1272" y="838"/>
                    </a:lnTo>
                    <a:lnTo>
                      <a:pt x="1274" y="834"/>
                    </a:lnTo>
                    <a:lnTo>
                      <a:pt x="1276" y="834"/>
                    </a:lnTo>
                    <a:lnTo>
                      <a:pt x="1274" y="832"/>
                    </a:lnTo>
                    <a:lnTo>
                      <a:pt x="1274" y="830"/>
                    </a:lnTo>
                    <a:lnTo>
                      <a:pt x="1274" y="830"/>
                    </a:lnTo>
                    <a:lnTo>
                      <a:pt x="1276" y="828"/>
                    </a:lnTo>
                    <a:lnTo>
                      <a:pt x="1276" y="828"/>
                    </a:lnTo>
                    <a:lnTo>
                      <a:pt x="1276" y="826"/>
                    </a:lnTo>
                    <a:lnTo>
                      <a:pt x="1274" y="826"/>
                    </a:lnTo>
                    <a:lnTo>
                      <a:pt x="1276" y="824"/>
                    </a:lnTo>
                    <a:lnTo>
                      <a:pt x="1276" y="822"/>
                    </a:lnTo>
                    <a:lnTo>
                      <a:pt x="1276" y="822"/>
                    </a:lnTo>
                    <a:lnTo>
                      <a:pt x="1276" y="820"/>
                    </a:lnTo>
                    <a:lnTo>
                      <a:pt x="1274" y="818"/>
                    </a:lnTo>
                    <a:lnTo>
                      <a:pt x="1274" y="814"/>
                    </a:lnTo>
                    <a:lnTo>
                      <a:pt x="1276" y="814"/>
                    </a:lnTo>
                    <a:lnTo>
                      <a:pt x="1276" y="814"/>
                    </a:lnTo>
                    <a:lnTo>
                      <a:pt x="1276" y="814"/>
                    </a:lnTo>
                    <a:lnTo>
                      <a:pt x="1276" y="812"/>
                    </a:lnTo>
                    <a:lnTo>
                      <a:pt x="1276" y="812"/>
                    </a:lnTo>
                    <a:lnTo>
                      <a:pt x="1274" y="810"/>
                    </a:lnTo>
                    <a:lnTo>
                      <a:pt x="1274" y="810"/>
                    </a:lnTo>
                    <a:lnTo>
                      <a:pt x="1274" y="808"/>
                    </a:lnTo>
                    <a:lnTo>
                      <a:pt x="1274" y="806"/>
                    </a:lnTo>
                    <a:lnTo>
                      <a:pt x="1274" y="804"/>
                    </a:lnTo>
                    <a:lnTo>
                      <a:pt x="1272" y="804"/>
                    </a:lnTo>
                    <a:lnTo>
                      <a:pt x="1272" y="802"/>
                    </a:lnTo>
                    <a:lnTo>
                      <a:pt x="1274" y="800"/>
                    </a:lnTo>
                    <a:lnTo>
                      <a:pt x="1276" y="800"/>
                    </a:lnTo>
                    <a:lnTo>
                      <a:pt x="1276" y="798"/>
                    </a:lnTo>
                    <a:lnTo>
                      <a:pt x="1276" y="796"/>
                    </a:lnTo>
                    <a:lnTo>
                      <a:pt x="1278" y="794"/>
                    </a:lnTo>
                    <a:lnTo>
                      <a:pt x="1276" y="792"/>
                    </a:lnTo>
                    <a:lnTo>
                      <a:pt x="1274" y="792"/>
                    </a:lnTo>
                    <a:lnTo>
                      <a:pt x="1274" y="790"/>
                    </a:lnTo>
                    <a:lnTo>
                      <a:pt x="1272" y="788"/>
                    </a:lnTo>
                    <a:lnTo>
                      <a:pt x="1272" y="786"/>
                    </a:lnTo>
                    <a:lnTo>
                      <a:pt x="1272" y="786"/>
                    </a:lnTo>
                    <a:lnTo>
                      <a:pt x="1272" y="784"/>
                    </a:lnTo>
                    <a:lnTo>
                      <a:pt x="1270" y="782"/>
                    </a:lnTo>
                    <a:lnTo>
                      <a:pt x="1270" y="782"/>
                    </a:lnTo>
                    <a:lnTo>
                      <a:pt x="1268" y="780"/>
                    </a:lnTo>
                    <a:lnTo>
                      <a:pt x="1266" y="780"/>
                    </a:lnTo>
                    <a:lnTo>
                      <a:pt x="1264" y="782"/>
                    </a:lnTo>
                    <a:lnTo>
                      <a:pt x="1262" y="782"/>
                    </a:lnTo>
                    <a:lnTo>
                      <a:pt x="1260" y="782"/>
                    </a:lnTo>
                    <a:lnTo>
                      <a:pt x="1260" y="784"/>
                    </a:lnTo>
                    <a:lnTo>
                      <a:pt x="1260" y="786"/>
                    </a:lnTo>
                    <a:lnTo>
                      <a:pt x="1258" y="786"/>
                    </a:lnTo>
                    <a:lnTo>
                      <a:pt x="1258" y="788"/>
                    </a:lnTo>
                    <a:lnTo>
                      <a:pt x="1254" y="788"/>
                    </a:lnTo>
                    <a:lnTo>
                      <a:pt x="1254" y="788"/>
                    </a:lnTo>
                    <a:lnTo>
                      <a:pt x="1252" y="790"/>
                    </a:lnTo>
                    <a:lnTo>
                      <a:pt x="1252" y="792"/>
                    </a:lnTo>
                    <a:lnTo>
                      <a:pt x="1250" y="792"/>
                    </a:lnTo>
                    <a:lnTo>
                      <a:pt x="1250" y="794"/>
                    </a:lnTo>
                    <a:lnTo>
                      <a:pt x="1250" y="796"/>
                    </a:lnTo>
                    <a:lnTo>
                      <a:pt x="1250" y="796"/>
                    </a:lnTo>
                    <a:lnTo>
                      <a:pt x="1248" y="798"/>
                    </a:lnTo>
                    <a:lnTo>
                      <a:pt x="1244" y="798"/>
                    </a:lnTo>
                    <a:lnTo>
                      <a:pt x="1242" y="800"/>
                    </a:lnTo>
                    <a:lnTo>
                      <a:pt x="1242" y="798"/>
                    </a:lnTo>
                    <a:lnTo>
                      <a:pt x="1240" y="800"/>
                    </a:lnTo>
                    <a:lnTo>
                      <a:pt x="1238" y="800"/>
                    </a:lnTo>
                    <a:lnTo>
                      <a:pt x="1238" y="798"/>
                    </a:lnTo>
                    <a:lnTo>
                      <a:pt x="1236" y="798"/>
                    </a:lnTo>
                    <a:lnTo>
                      <a:pt x="1236" y="798"/>
                    </a:lnTo>
                    <a:lnTo>
                      <a:pt x="1234" y="798"/>
                    </a:lnTo>
                    <a:lnTo>
                      <a:pt x="1232" y="800"/>
                    </a:lnTo>
                    <a:lnTo>
                      <a:pt x="1232" y="798"/>
                    </a:lnTo>
                    <a:lnTo>
                      <a:pt x="1228" y="794"/>
                    </a:lnTo>
                    <a:lnTo>
                      <a:pt x="1228" y="794"/>
                    </a:lnTo>
                    <a:lnTo>
                      <a:pt x="1226" y="792"/>
                    </a:lnTo>
                    <a:lnTo>
                      <a:pt x="1226" y="790"/>
                    </a:lnTo>
                    <a:lnTo>
                      <a:pt x="1226" y="788"/>
                    </a:lnTo>
                    <a:lnTo>
                      <a:pt x="1226" y="786"/>
                    </a:lnTo>
                    <a:lnTo>
                      <a:pt x="1226" y="784"/>
                    </a:lnTo>
                    <a:lnTo>
                      <a:pt x="1226" y="782"/>
                    </a:lnTo>
                    <a:lnTo>
                      <a:pt x="1224" y="782"/>
                    </a:lnTo>
                    <a:lnTo>
                      <a:pt x="1224" y="782"/>
                    </a:lnTo>
                    <a:lnTo>
                      <a:pt x="1222" y="780"/>
                    </a:lnTo>
                    <a:lnTo>
                      <a:pt x="1224" y="778"/>
                    </a:lnTo>
                    <a:lnTo>
                      <a:pt x="1224" y="776"/>
                    </a:lnTo>
                    <a:lnTo>
                      <a:pt x="1224" y="776"/>
                    </a:lnTo>
                    <a:lnTo>
                      <a:pt x="1222" y="776"/>
                    </a:lnTo>
                    <a:lnTo>
                      <a:pt x="1222" y="778"/>
                    </a:lnTo>
                    <a:lnTo>
                      <a:pt x="1220" y="778"/>
                    </a:lnTo>
                    <a:lnTo>
                      <a:pt x="1218" y="778"/>
                    </a:lnTo>
                    <a:lnTo>
                      <a:pt x="1216" y="778"/>
                    </a:lnTo>
                    <a:lnTo>
                      <a:pt x="1216" y="776"/>
                    </a:lnTo>
                    <a:lnTo>
                      <a:pt x="1214" y="776"/>
                    </a:lnTo>
                    <a:lnTo>
                      <a:pt x="1214" y="776"/>
                    </a:lnTo>
                    <a:lnTo>
                      <a:pt x="1212" y="774"/>
                    </a:lnTo>
                    <a:lnTo>
                      <a:pt x="1210" y="774"/>
                    </a:lnTo>
                    <a:lnTo>
                      <a:pt x="1210" y="772"/>
                    </a:lnTo>
                    <a:lnTo>
                      <a:pt x="1208" y="772"/>
                    </a:lnTo>
                    <a:lnTo>
                      <a:pt x="1208" y="772"/>
                    </a:lnTo>
                    <a:lnTo>
                      <a:pt x="1208" y="770"/>
                    </a:lnTo>
                    <a:lnTo>
                      <a:pt x="1206" y="770"/>
                    </a:lnTo>
                    <a:lnTo>
                      <a:pt x="1204" y="768"/>
                    </a:lnTo>
                    <a:lnTo>
                      <a:pt x="1204" y="766"/>
                    </a:lnTo>
                    <a:lnTo>
                      <a:pt x="1204" y="766"/>
                    </a:lnTo>
                    <a:lnTo>
                      <a:pt x="1202" y="766"/>
                    </a:lnTo>
                    <a:lnTo>
                      <a:pt x="1202" y="768"/>
                    </a:lnTo>
                    <a:lnTo>
                      <a:pt x="1200" y="768"/>
                    </a:lnTo>
                    <a:lnTo>
                      <a:pt x="1200" y="768"/>
                    </a:lnTo>
                    <a:lnTo>
                      <a:pt x="1198" y="768"/>
                    </a:lnTo>
                    <a:lnTo>
                      <a:pt x="1198" y="768"/>
                    </a:lnTo>
                    <a:lnTo>
                      <a:pt x="1196" y="766"/>
                    </a:lnTo>
                    <a:lnTo>
                      <a:pt x="1194" y="766"/>
                    </a:lnTo>
                    <a:lnTo>
                      <a:pt x="1192" y="766"/>
                    </a:lnTo>
                    <a:lnTo>
                      <a:pt x="1192" y="764"/>
                    </a:lnTo>
                    <a:lnTo>
                      <a:pt x="1192" y="764"/>
                    </a:lnTo>
                    <a:lnTo>
                      <a:pt x="1192" y="764"/>
                    </a:lnTo>
                    <a:lnTo>
                      <a:pt x="1190" y="764"/>
                    </a:lnTo>
                    <a:lnTo>
                      <a:pt x="1190" y="764"/>
                    </a:lnTo>
                    <a:lnTo>
                      <a:pt x="1186" y="764"/>
                    </a:lnTo>
                    <a:lnTo>
                      <a:pt x="1186" y="764"/>
                    </a:lnTo>
                    <a:lnTo>
                      <a:pt x="1184" y="764"/>
                    </a:lnTo>
                    <a:lnTo>
                      <a:pt x="1184" y="764"/>
                    </a:lnTo>
                    <a:lnTo>
                      <a:pt x="1182" y="764"/>
                    </a:lnTo>
                    <a:lnTo>
                      <a:pt x="1180" y="762"/>
                    </a:lnTo>
                    <a:lnTo>
                      <a:pt x="1180" y="762"/>
                    </a:lnTo>
                    <a:lnTo>
                      <a:pt x="1176" y="758"/>
                    </a:lnTo>
                    <a:lnTo>
                      <a:pt x="1174" y="756"/>
                    </a:lnTo>
                    <a:lnTo>
                      <a:pt x="1176" y="756"/>
                    </a:lnTo>
                    <a:lnTo>
                      <a:pt x="1174" y="752"/>
                    </a:lnTo>
                    <a:lnTo>
                      <a:pt x="1174" y="752"/>
                    </a:lnTo>
                    <a:lnTo>
                      <a:pt x="1172" y="752"/>
                    </a:lnTo>
                    <a:lnTo>
                      <a:pt x="1172" y="750"/>
                    </a:lnTo>
                    <a:lnTo>
                      <a:pt x="1172" y="748"/>
                    </a:lnTo>
                    <a:lnTo>
                      <a:pt x="1170" y="746"/>
                    </a:lnTo>
                    <a:lnTo>
                      <a:pt x="1170" y="744"/>
                    </a:lnTo>
                    <a:lnTo>
                      <a:pt x="1166" y="740"/>
                    </a:lnTo>
                    <a:lnTo>
                      <a:pt x="1162" y="738"/>
                    </a:lnTo>
                    <a:lnTo>
                      <a:pt x="1162" y="736"/>
                    </a:lnTo>
                    <a:lnTo>
                      <a:pt x="1162" y="734"/>
                    </a:lnTo>
                    <a:lnTo>
                      <a:pt x="1160" y="736"/>
                    </a:lnTo>
                    <a:lnTo>
                      <a:pt x="1160" y="734"/>
                    </a:lnTo>
                    <a:lnTo>
                      <a:pt x="1160" y="734"/>
                    </a:lnTo>
                    <a:lnTo>
                      <a:pt x="1160" y="732"/>
                    </a:lnTo>
                    <a:lnTo>
                      <a:pt x="1158" y="730"/>
                    </a:lnTo>
                    <a:lnTo>
                      <a:pt x="1158" y="730"/>
                    </a:lnTo>
                    <a:lnTo>
                      <a:pt x="1156" y="728"/>
                    </a:lnTo>
                    <a:lnTo>
                      <a:pt x="1156" y="726"/>
                    </a:lnTo>
                    <a:lnTo>
                      <a:pt x="1154" y="724"/>
                    </a:lnTo>
                    <a:lnTo>
                      <a:pt x="1154" y="722"/>
                    </a:lnTo>
                    <a:lnTo>
                      <a:pt x="1150" y="720"/>
                    </a:lnTo>
                    <a:lnTo>
                      <a:pt x="1150" y="720"/>
                    </a:lnTo>
                    <a:lnTo>
                      <a:pt x="1152" y="718"/>
                    </a:lnTo>
                    <a:lnTo>
                      <a:pt x="1150" y="716"/>
                    </a:lnTo>
                    <a:lnTo>
                      <a:pt x="1148" y="716"/>
                    </a:lnTo>
                    <a:lnTo>
                      <a:pt x="1146" y="716"/>
                    </a:lnTo>
                    <a:lnTo>
                      <a:pt x="1146" y="714"/>
                    </a:lnTo>
                    <a:lnTo>
                      <a:pt x="1146" y="712"/>
                    </a:lnTo>
                    <a:lnTo>
                      <a:pt x="1146" y="710"/>
                    </a:lnTo>
                    <a:lnTo>
                      <a:pt x="1146" y="710"/>
                    </a:lnTo>
                    <a:lnTo>
                      <a:pt x="1144" y="710"/>
                    </a:lnTo>
                    <a:lnTo>
                      <a:pt x="1144" y="708"/>
                    </a:lnTo>
                    <a:lnTo>
                      <a:pt x="1144" y="708"/>
                    </a:lnTo>
                    <a:lnTo>
                      <a:pt x="1142" y="708"/>
                    </a:lnTo>
                    <a:lnTo>
                      <a:pt x="1140" y="706"/>
                    </a:lnTo>
                    <a:lnTo>
                      <a:pt x="1140" y="706"/>
                    </a:lnTo>
                    <a:lnTo>
                      <a:pt x="1140" y="704"/>
                    </a:lnTo>
                    <a:lnTo>
                      <a:pt x="1140" y="702"/>
                    </a:lnTo>
                    <a:lnTo>
                      <a:pt x="1138" y="702"/>
                    </a:lnTo>
                    <a:lnTo>
                      <a:pt x="1138" y="704"/>
                    </a:lnTo>
                    <a:lnTo>
                      <a:pt x="1136" y="702"/>
                    </a:lnTo>
                    <a:lnTo>
                      <a:pt x="1134" y="702"/>
                    </a:lnTo>
                    <a:lnTo>
                      <a:pt x="1134" y="702"/>
                    </a:lnTo>
                    <a:lnTo>
                      <a:pt x="1134" y="700"/>
                    </a:lnTo>
                    <a:lnTo>
                      <a:pt x="1134" y="700"/>
                    </a:lnTo>
                    <a:lnTo>
                      <a:pt x="1132" y="698"/>
                    </a:lnTo>
                    <a:lnTo>
                      <a:pt x="1132" y="698"/>
                    </a:lnTo>
                    <a:lnTo>
                      <a:pt x="1130" y="698"/>
                    </a:lnTo>
                    <a:lnTo>
                      <a:pt x="1130" y="698"/>
                    </a:lnTo>
                    <a:lnTo>
                      <a:pt x="1128" y="698"/>
                    </a:lnTo>
                    <a:lnTo>
                      <a:pt x="1126" y="698"/>
                    </a:lnTo>
                    <a:lnTo>
                      <a:pt x="1124" y="698"/>
                    </a:lnTo>
                    <a:lnTo>
                      <a:pt x="1126" y="700"/>
                    </a:lnTo>
                    <a:lnTo>
                      <a:pt x="1124" y="700"/>
                    </a:lnTo>
                    <a:lnTo>
                      <a:pt x="1122" y="698"/>
                    </a:lnTo>
                    <a:lnTo>
                      <a:pt x="1122" y="698"/>
                    </a:lnTo>
                    <a:lnTo>
                      <a:pt x="1120" y="698"/>
                    </a:lnTo>
                    <a:lnTo>
                      <a:pt x="1118" y="698"/>
                    </a:lnTo>
                    <a:lnTo>
                      <a:pt x="1116" y="698"/>
                    </a:lnTo>
                    <a:lnTo>
                      <a:pt x="1114" y="696"/>
                    </a:lnTo>
                    <a:lnTo>
                      <a:pt x="1110" y="696"/>
                    </a:lnTo>
                    <a:lnTo>
                      <a:pt x="1110" y="694"/>
                    </a:lnTo>
                    <a:lnTo>
                      <a:pt x="1108" y="694"/>
                    </a:lnTo>
                    <a:lnTo>
                      <a:pt x="1106" y="694"/>
                    </a:lnTo>
                    <a:lnTo>
                      <a:pt x="1106" y="694"/>
                    </a:lnTo>
                    <a:lnTo>
                      <a:pt x="1102" y="696"/>
                    </a:lnTo>
                    <a:lnTo>
                      <a:pt x="1102" y="696"/>
                    </a:lnTo>
                    <a:lnTo>
                      <a:pt x="1100" y="696"/>
                    </a:lnTo>
                    <a:lnTo>
                      <a:pt x="1098" y="698"/>
                    </a:lnTo>
                    <a:lnTo>
                      <a:pt x="1096" y="698"/>
                    </a:lnTo>
                    <a:lnTo>
                      <a:pt x="1096" y="698"/>
                    </a:lnTo>
                    <a:lnTo>
                      <a:pt x="1092" y="698"/>
                    </a:lnTo>
                    <a:lnTo>
                      <a:pt x="1090" y="700"/>
                    </a:lnTo>
                    <a:lnTo>
                      <a:pt x="1088" y="700"/>
                    </a:lnTo>
                    <a:lnTo>
                      <a:pt x="1088" y="702"/>
                    </a:lnTo>
                    <a:lnTo>
                      <a:pt x="1086" y="702"/>
                    </a:lnTo>
                    <a:lnTo>
                      <a:pt x="1084" y="702"/>
                    </a:lnTo>
                    <a:lnTo>
                      <a:pt x="1084" y="702"/>
                    </a:lnTo>
                    <a:lnTo>
                      <a:pt x="1082" y="702"/>
                    </a:lnTo>
                    <a:lnTo>
                      <a:pt x="1080" y="702"/>
                    </a:lnTo>
                    <a:lnTo>
                      <a:pt x="1078" y="702"/>
                    </a:lnTo>
                    <a:lnTo>
                      <a:pt x="1076" y="704"/>
                    </a:lnTo>
                    <a:lnTo>
                      <a:pt x="1076" y="706"/>
                    </a:lnTo>
                    <a:lnTo>
                      <a:pt x="1074" y="708"/>
                    </a:lnTo>
                    <a:lnTo>
                      <a:pt x="1074" y="710"/>
                    </a:lnTo>
                    <a:lnTo>
                      <a:pt x="1072" y="712"/>
                    </a:lnTo>
                    <a:lnTo>
                      <a:pt x="1072" y="712"/>
                    </a:lnTo>
                    <a:lnTo>
                      <a:pt x="1072" y="714"/>
                    </a:lnTo>
                    <a:lnTo>
                      <a:pt x="1072" y="716"/>
                    </a:lnTo>
                    <a:lnTo>
                      <a:pt x="1072" y="718"/>
                    </a:lnTo>
                    <a:lnTo>
                      <a:pt x="1074" y="718"/>
                    </a:lnTo>
                    <a:lnTo>
                      <a:pt x="1076" y="716"/>
                    </a:lnTo>
                    <a:lnTo>
                      <a:pt x="1078" y="716"/>
                    </a:lnTo>
                    <a:lnTo>
                      <a:pt x="1080" y="716"/>
                    </a:lnTo>
                    <a:lnTo>
                      <a:pt x="1082" y="718"/>
                    </a:lnTo>
                    <a:lnTo>
                      <a:pt x="1082" y="722"/>
                    </a:lnTo>
                    <a:lnTo>
                      <a:pt x="1084" y="722"/>
                    </a:lnTo>
                    <a:lnTo>
                      <a:pt x="1084" y="724"/>
                    </a:lnTo>
                    <a:lnTo>
                      <a:pt x="1084" y="726"/>
                    </a:lnTo>
                    <a:lnTo>
                      <a:pt x="1084" y="728"/>
                    </a:lnTo>
                    <a:lnTo>
                      <a:pt x="1082" y="730"/>
                    </a:lnTo>
                    <a:lnTo>
                      <a:pt x="1082" y="732"/>
                    </a:lnTo>
                    <a:lnTo>
                      <a:pt x="1082" y="736"/>
                    </a:lnTo>
                    <a:lnTo>
                      <a:pt x="1080" y="736"/>
                    </a:lnTo>
                    <a:lnTo>
                      <a:pt x="1078" y="738"/>
                    </a:lnTo>
                    <a:lnTo>
                      <a:pt x="1078" y="740"/>
                    </a:lnTo>
                    <a:lnTo>
                      <a:pt x="1080" y="744"/>
                    </a:lnTo>
                    <a:lnTo>
                      <a:pt x="1078" y="744"/>
                    </a:lnTo>
                    <a:lnTo>
                      <a:pt x="1080" y="746"/>
                    </a:lnTo>
                    <a:lnTo>
                      <a:pt x="1080" y="748"/>
                    </a:lnTo>
                    <a:lnTo>
                      <a:pt x="1080" y="750"/>
                    </a:lnTo>
                    <a:lnTo>
                      <a:pt x="1078" y="752"/>
                    </a:lnTo>
                    <a:lnTo>
                      <a:pt x="1078" y="752"/>
                    </a:lnTo>
                    <a:lnTo>
                      <a:pt x="1080" y="756"/>
                    </a:lnTo>
                    <a:lnTo>
                      <a:pt x="1080" y="758"/>
                    </a:lnTo>
                    <a:lnTo>
                      <a:pt x="1078" y="760"/>
                    </a:lnTo>
                    <a:lnTo>
                      <a:pt x="1078" y="764"/>
                    </a:lnTo>
                    <a:lnTo>
                      <a:pt x="1080" y="764"/>
                    </a:lnTo>
                    <a:lnTo>
                      <a:pt x="1082" y="764"/>
                    </a:lnTo>
                    <a:lnTo>
                      <a:pt x="1082" y="764"/>
                    </a:lnTo>
                    <a:lnTo>
                      <a:pt x="1082" y="764"/>
                    </a:lnTo>
                    <a:lnTo>
                      <a:pt x="1084" y="766"/>
                    </a:lnTo>
                    <a:lnTo>
                      <a:pt x="1082" y="768"/>
                    </a:lnTo>
                    <a:lnTo>
                      <a:pt x="1080" y="770"/>
                    </a:lnTo>
                    <a:lnTo>
                      <a:pt x="1076" y="772"/>
                    </a:lnTo>
                    <a:lnTo>
                      <a:pt x="1074" y="774"/>
                    </a:lnTo>
                    <a:lnTo>
                      <a:pt x="1068" y="778"/>
                    </a:lnTo>
                    <a:lnTo>
                      <a:pt x="1066" y="778"/>
                    </a:lnTo>
                    <a:lnTo>
                      <a:pt x="1064" y="778"/>
                    </a:lnTo>
                    <a:lnTo>
                      <a:pt x="1062" y="778"/>
                    </a:lnTo>
                    <a:lnTo>
                      <a:pt x="1058" y="778"/>
                    </a:lnTo>
                    <a:lnTo>
                      <a:pt x="1058" y="776"/>
                    </a:lnTo>
                    <a:lnTo>
                      <a:pt x="1056" y="776"/>
                    </a:lnTo>
                    <a:lnTo>
                      <a:pt x="1054" y="778"/>
                    </a:lnTo>
                    <a:lnTo>
                      <a:pt x="1054" y="776"/>
                    </a:lnTo>
                    <a:lnTo>
                      <a:pt x="1050" y="774"/>
                    </a:lnTo>
                    <a:lnTo>
                      <a:pt x="1046" y="774"/>
                    </a:lnTo>
                    <a:lnTo>
                      <a:pt x="1046" y="776"/>
                    </a:lnTo>
                    <a:lnTo>
                      <a:pt x="1042" y="778"/>
                    </a:lnTo>
                    <a:lnTo>
                      <a:pt x="1040" y="778"/>
                    </a:lnTo>
                    <a:lnTo>
                      <a:pt x="1040" y="778"/>
                    </a:lnTo>
                    <a:lnTo>
                      <a:pt x="1036" y="778"/>
                    </a:lnTo>
                    <a:lnTo>
                      <a:pt x="1034" y="778"/>
                    </a:lnTo>
                    <a:lnTo>
                      <a:pt x="1034" y="776"/>
                    </a:lnTo>
                    <a:lnTo>
                      <a:pt x="1030" y="774"/>
                    </a:lnTo>
                    <a:lnTo>
                      <a:pt x="1028" y="772"/>
                    </a:lnTo>
                    <a:lnTo>
                      <a:pt x="1024" y="774"/>
                    </a:lnTo>
                    <a:lnTo>
                      <a:pt x="1024" y="774"/>
                    </a:lnTo>
                    <a:lnTo>
                      <a:pt x="1022" y="774"/>
                    </a:lnTo>
                    <a:lnTo>
                      <a:pt x="1020" y="776"/>
                    </a:lnTo>
                    <a:lnTo>
                      <a:pt x="1020" y="778"/>
                    </a:lnTo>
                    <a:lnTo>
                      <a:pt x="1018" y="780"/>
                    </a:lnTo>
                    <a:lnTo>
                      <a:pt x="1014" y="780"/>
                    </a:lnTo>
                    <a:lnTo>
                      <a:pt x="1014" y="784"/>
                    </a:lnTo>
                    <a:lnTo>
                      <a:pt x="1014" y="784"/>
                    </a:lnTo>
                    <a:lnTo>
                      <a:pt x="1012" y="786"/>
                    </a:lnTo>
                    <a:lnTo>
                      <a:pt x="1010" y="788"/>
                    </a:lnTo>
                    <a:lnTo>
                      <a:pt x="1004" y="788"/>
                    </a:lnTo>
                    <a:lnTo>
                      <a:pt x="1002" y="790"/>
                    </a:lnTo>
                    <a:lnTo>
                      <a:pt x="1000" y="792"/>
                    </a:lnTo>
                    <a:lnTo>
                      <a:pt x="998" y="792"/>
                    </a:lnTo>
                    <a:lnTo>
                      <a:pt x="992" y="794"/>
                    </a:lnTo>
                    <a:lnTo>
                      <a:pt x="990" y="798"/>
                    </a:lnTo>
                    <a:lnTo>
                      <a:pt x="990" y="798"/>
                    </a:lnTo>
                    <a:lnTo>
                      <a:pt x="986" y="796"/>
                    </a:lnTo>
                    <a:lnTo>
                      <a:pt x="984" y="796"/>
                    </a:lnTo>
                    <a:lnTo>
                      <a:pt x="984" y="796"/>
                    </a:lnTo>
                    <a:lnTo>
                      <a:pt x="980" y="798"/>
                    </a:lnTo>
                    <a:lnTo>
                      <a:pt x="972" y="798"/>
                    </a:lnTo>
                    <a:lnTo>
                      <a:pt x="968" y="796"/>
                    </a:lnTo>
                    <a:lnTo>
                      <a:pt x="962" y="796"/>
                    </a:lnTo>
                    <a:lnTo>
                      <a:pt x="960" y="796"/>
                    </a:lnTo>
                    <a:lnTo>
                      <a:pt x="958" y="794"/>
                    </a:lnTo>
                    <a:lnTo>
                      <a:pt x="956" y="794"/>
                    </a:lnTo>
                    <a:lnTo>
                      <a:pt x="956" y="792"/>
                    </a:lnTo>
                    <a:lnTo>
                      <a:pt x="952" y="792"/>
                    </a:lnTo>
                    <a:lnTo>
                      <a:pt x="950" y="788"/>
                    </a:lnTo>
                    <a:lnTo>
                      <a:pt x="950" y="786"/>
                    </a:lnTo>
                    <a:lnTo>
                      <a:pt x="948" y="786"/>
                    </a:lnTo>
                    <a:lnTo>
                      <a:pt x="944" y="786"/>
                    </a:lnTo>
                    <a:lnTo>
                      <a:pt x="940" y="786"/>
                    </a:lnTo>
                    <a:lnTo>
                      <a:pt x="936" y="782"/>
                    </a:lnTo>
                    <a:lnTo>
                      <a:pt x="932" y="782"/>
                    </a:lnTo>
                    <a:lnTo>
                      <a:pt x="928" y="782"/>
                    </a:lnTo>
                    <a:lnTo>
                      <a:pt x="926" y="780"/>
                    </a:lnTo>
                    <a:lnTo>
                      <a:pt x="922" y="780"/>
                    </a:lnTo>
                    <a:lnTo>
                      <a:pt x="920" y="780"/>
                    </a:lnTo>
                    <a:lnTo>
                      <a:pt x="916" y="782"/>
                    </a:lnTo>
                    <a:lnTo>
                      <a:pt x="912" y="782"/>
                    </a:lnTo>
                    <a:lnTo>
                      <a:pt x="908" y="784"/>
                    </a:lnTo>
                    <a:lnTo>
                      <a:pt x="906" y="786"/>
                    </a:lnTo>
                    <a:lnTo>
                      <a:pt x="904" y="786"/>
                    </a:lnTo>
                    <a:lnTo>
                      <a:pt x="904" y="786"/>
                    </a:lnTo>
                    <a:lnTo>
                      <a:pt x="902" y="786"/>
                    </a:lnTo>
                    <a:lnTo>
                      <a:pt x="900" y="786"/>
                    </a:lnTo>
                    <a:lnTo>
                      <a:pt x="896" y="786"/>
                    </a:lnTo>
                    <a:lnTo>
                      <a:pt x="896" y="788"/>
                    </a:lnTo>
                    <a:lnTo>
                      <a:pt x="894" y="788"/>
                    </a:lnTo>
                    <a:lnTo>
                      <a:pt x="890" y="786"/>
                    </a:lnTo>
                    <a:lnTo>
                      <a:pt x="886" y="784"/>
                    </a:lnTo>
                    <a:lnTo>
                      <a:pt x="886" y="784"/>
                    </a:lnTo>
                    <a:lnTo>
                      <a:pt x="882" y="782"/>
                    </a:lnTo>
                    <a:lnTo>
                      <a:pt x="882" y="782"/>
                    </a:lnTo>
                    <a:lnTo>
                      <a:pt x="880" y="780"/>
                    </a:lnTo>
                    <a:lnTo>
                      <a:pt x="880" y="778"/>
                    </a:lnTo>
                    <a:lnTo>
                      <a:pt x="878" y="774"/>
                    </a:lnTo>
                    <a:lnTo>
                      <a:pt x="878" y="774"/>
                    </a:lnTo>
                    <a:lnTo>
                      <a:pt x="878" y="772"/>
                    </a:lnTo>
                    <a:lnTo>
                      <a:pt x="876" y="770"/>
                    </a:lnTo>
                    <a:lnTo>
                      <a:pt x="876" y="768"/>
                    </a:lnTo>
                    <a:lnTo>
                      <a:pt x="876" y="766"/>
                    </a:lnTo>
                    <a:lnTo>
                      <a:pt x="874" y="766"/>
                    </a:lnTo>
                    <a:lnTo>
                      <a:pt x="868" y="766"/>
                    </a:lnTo>
                    <a:lnTo>
                      <a:pt x="866" y="766"/>
                    </a:lnTo>
                    <a:lnTo>
                      <a:pt x="864" y="764"/>
                    </a:lnTo>
                    <a:lnTo>
                      <a:pt x="862" y="764"/>
                    </a:lnTo>
                    <a:lnTo>
                      <a:pt x="860" y="764"/>
                    </a:lnTo>
                    <a:lnTo>
                      <a:pt x="858" y="762"/>
                    </a:lnTo>
                    <a:lnTo>
                      <a:pt x="854" y="762"/>
                    </a:lnTo>
                    <a:lnTo>
                      <a:pt x="852" y="762"/>
                    </a:lnTo>
                    <a:lnTo>
                      <a:pt x="848" y="762"/>
                    </a:lnTo>
                    <a:lnTo>
                      <a:pt x="848" y="760"/>
                    </a:lnTo>
                    <a:lnTo>
                      <a:pt x="844" y="758"/>
                    </a:lnTo>
                    <a:lnTo>
                      <a:pt x="842" y="758"/>
                    </a:lnTo>
                    <a:lnTo>
                      <a:pt x="840" y="756"/>
                    </a:lnTo>
                    <a:lnTo>
                      <a:pt x="838" y="756"/>
                    </a:lnTo>
                    <a:lnTo>
                      <a:pt x="836" y="758"/>
                    </a:lnTo>
                    <a:lnTo>
                      <a:pt x="836" y="760"/>
                    </a:lnTo>
                    <a:lnTo>
                      <a:pt x="836" y="762"/>
                    </a:lnTo>
                    <a:lnTo>
                      <a:pt x="836" y="764"/>
                    </a:lnTo>
                    <a:lnTo>
                      <a:pt x="834" y="764"/>
                    </a:lnTo>
                    <a:lnTo>
                      <a:pt x="832" y="764"/>
                    </a:lnTo>
                    <a:lnTo>
                      <a:pt x="830" y="766"/>
                    </a:lnTo>
                    <a:lnTo>
                      <a:pt x="830" y="768"/>
                    </a:lnTo>
                    <a:lnTo>
                      <a:pt x="828" y="772"/>
                    </a:lnTo>
                    <a:lnTo>
                      <a:pt x="828" y="778"/>
                    </a:lnTo>
                    <a:lnTo>
                      <a:pt x="828" y="780"/>
                    </a:lnTo>
                    <a:lnTo>
                      <a:pt x="832" y="780"/>
                    </a:lnTo>
                    <a:lnTo>
                      <a:pt x="834" y="782"/>
                    </a:lnTo>
                    <a:lnTo>
                      <a:pt x="836" y="784"/>
                    </a:lnTo>
                    <a:lnTo>
                      <a:pt x="836" y="786"/>
                    </a:lnTo>
                    <a:lnTo>
                      <a:pt x="836" y="788"/>
                    </a:lnTo>
                    <a:lnTo>
                      <a:pt x="836" y="792"/>
                    </a:lnTo>
                    <a:lnTo>
                      <a:pt x="838" y="794"/>
                    </a:lnTo>
                    <a:lnTo>
                      <a:pt x="840" y="796"/>
                    </a:lnTo>
                    <a:lnTo>
                      <a:pt x="838" y="800"/>
                    </a:lnTo>
                    <a:lnTo>
                      <a:pt x="832" y="800"/>
                    </a:lnTo>
                    <a:lnTo>
                      <a:pt x="832" y="800"/>
                    </a:lnTo>
                    <a:lnTo>
                      <a:pt x="830" y="800"/>
                    </a:lnTo>
                    <a:lnTo>
                      <a:pt x="828" y="800"/>
                    </a:lnTo>
                    <a:lnTo>
                      <a:pt x="826" y="800"/>
                    </a:lnTo>
                    <a:lnTo>
                      <a:pt x="820" y="800"/>
                    </a:lnTo>
                    <a:lnTo>
                      <a:pt x="818" y="800"/>
                    </a:lnTo>
                    <a:lnTo>
                      <a:pt x="816" y="800"/>
                    </a:lnTo>
                    <a:lnTo>
                      <a:pt x="814" y="798"/>
                    </a:lnTo>
                    <a:lnTo>
                      <a:pt x="812" y="798"/>
                    </a:lnTo>
                    <a:lnTo>
                      <a:pt x="810" y="800"/>
                    </a:lnTo>
                    <a:lnTo>
                      <a:pt x="808" y="802"/>
                    </a:lnTo>
                    <a:lnTo>
                      <a:pt x="806" y="802"/>
                    </a:lnTo>
                    <a:lnTo>
                      <a:pt x="802" y="800"/>
                    </a:lnTo>
                    <a:lnTo>
                      <a:pt x="798" y="798"/>
                    </a:lnTo>
                    <a:lnTo>
                      <a:pt x="792" y="794"/>
                    </a:lnTo>
                    <a:lnTo>
                      <a:pt x="792" y="792"/>
                    </a:lnTo>
                    <a:lnTo>
                      <a:pt x="792" y="792"/>
                    </a:lnTo>
                    <a:lnTo>
                      <a:pt x="790" y="790"/>
                    </a:lnTo>
                    <a:lnTo>
                      <a:pt x="788" y="790"/>
                    </a:lnTo>
                    <a:lnTo>
                      <a:pt x="784" y="790"/>
                    </a:lnTo>
                    <a:lnTo>
                      <a:pt x="784" y="790"/>
                    </a:lnTo>
                    <a:lnTo>
                      <a:pt x="782" y="792"/>
                    </a:lnTo>
                    <a:lnTo>
                      <a:pt x="778" y="792"/>
                    </a:lnTo>
                    <a:lnTo>
                      <a:pt x="778" y="790"/>
                    </a:lnTo>
                    <a:lnTo>
                      <a:pt x="778" y="788"/>
                    </a:lnTo>
                    <a:lnTo>
                      <a:pt x="776" y="786"/>
                    </a:lnTo>
                    <a:lnTo>
                      <a:pt x="776" y="786"/>
                    </a:lnTo>
                    <a:lnTo>
                      <a:pt x="774" y="788"/>
                    </a:lnTo>
                    <a:lnTo>
                      <a:pt x="770" y="786"/>
                    </a:lnTo>
                    <a:lnTo>
                      <a:pt x="768" y="788"/>
                    </a:lnTo>
                    <a:lnTo>
                      <a:pt x="766" y="788"/>
                    </a:lnTo>
                    <a:lnTo>
                      <a:pt x="762" y="788"/>
                    </a:lnTo>
                    <a:lnTo>
                      <a:pt x="760" y="790"/>
                    </a:lnTo>
                    <a:lnTo>
                      <a:pt x="758" y="792"/>
                    </a:lnTo>
                    <a:lnTo>
                      <a:pt x="756" y="792"/>
                    </a:lnTo>
                    <a:lnTo>
                      <a:pt x="752" y="792"/>
                    </a:lnTo>
                    <a:lnTo>
                      <a:pt x="752" y="792"/>
                    </a:lnTo>
                    <a:lnTo>
                      <a:pt x="752" y="794"/>
                    </a:lnTo>
                    <a:lnTo>
                      <a:pt x="754" y="796"/>
                    </a:lnTo>
                    <a:lnTo>
                      <a:pt x="752" y="796"/>
                    </a:lnTo>
                    <a:lnTo>
                      <a:pt x="750" y="800"/>
                    </a:lnTo>
                    <a:lnTo>
                      <a:pt x="748" y="800"/>
                    </a:lnTo>
                    <a:lnTo>
                      <a:pt x="746" y="802"/>
                    </a:lnTo>
                    <a:lnTo>
                      <a:pt x="746" y="804"/>
                    </a:lnTo>
                    <a:lnTo>
                      <a:pt x="744" y="806"/>
                    </a:lnTo>
                    <a:lnTo>
                      <a:pt x="742" y="808"/>
                    </a:lnTo>
                    <a:lnTo>
                      <a:pt x="742" y="810"/>
                    </a:lnTo>
                    <a:lnTo>
                      <a:pt x="738" y="812"/>
                    </a:lnTo>
                    <a:lnTo>
                      <a:pt x="736" y="814"/>
                    </a:lnTo>
                    <a:lnTo>
                      <a:pt x="736" y="814"/>
                    </a:lnTo>
                    <a:lnTo>
                      <a:pt x="730" y="814"/>
                    </a:lnTo>
                    <a:lnTo>
                      <a:pt x="728" y="816"/>
                    </a:lnTo>
                    <a:lnTo>
                      <a:pt x="726" y="820"/>
                    </a:lnTo>
                    <a:lnTo>
                      <a:pt x="726" y="820"/>
                    </a:lnTo>
                    <a:lnTo>
                      <a:pt x="724" y="820"/>
                    </a:lnTo>
                    <a:lnTo>
                      <a:pt x="722" y="820"/>
                    </a:lnTo>
                    <a:lnTo>
                      <a:pt x="720" y="820"/>
                    </a:lnTo>
                    <a:lnTo>
                      <a:pt x="720" y="820"/>
                    </a:lnTo>
                    <a:lnTo>
                      <a:pt x="716" y="818"/>
                    </a:lnTo>
                    <a:lnTo>
                      <a:pt x="714" y="816"/>
                    </a:lnTo>
                    <a:lnTo>
                      <a:pt x="712" y="814"/>
                    </a:lnTo>
                    <a:lnTo>
                      <a:pt x="712" y="814"/>
                    </a:lnTo>
                    <a:lnTo>
                      <a:pt x="712" y="810"/>
                    </a:lnTo>
                    <a:lnTo>
                      <a:pt x="710" y="810"/>
                    </a:lnTo>
                    <a:lnTo>
                      <a:pt x="708" y="810"/>
                    </a:lnTo>
                    <a:lnTo>
                      <a:pt x="706" y="812"/>
                    </a:lnTo>
                    <a:lnTo>
                      <a:pt x="704" y="814"/>
                    </a:lnTo>
                    <a:lnTo>
                      <a:pt x="700" y="814"/>
                    </a:lnTo>
                    <a:lnTo>
                      <a:pt x="696" y="814"/>
                    </a:lnTo>
                    <a:lnTo>
                      <a:pt x="696" y="816"/>
                    </a:lnTo>
                    <a:lnTo>
                      <a:pt x="694" y="814"/>
                    </a:lnTo>
                    <a:lnTo>
                      <a:pt x="692" y="814"/>
                    </a:lnTo>
                    <a:lnTo>
                      <a:pt x="690" y="814"/>
                    </a:lnTo>
                    <a:lnTo>
                      <a:pt x="690" y="814"/>
                    </a:lnTo>
                    <a:lnTo>
                      <a:pt x="688" y="812"/>
                    </a:lnTo>
                    <a:lnTo>
                      <a:pt x="688" y="810"/>
                    </a:lnTo>
                    <a:lnTo>
                      <a:pt x="688" y="808"/>
                    </a:lnTo>
                    <a:lnTo>
                      <a:pt x="688" y="808"/>
                    </a:lnTo>
                    <a:lnTo>
                      <a:pt x="688" y="806"/>
                    </a:lnTo>
                    <a:lnTo>
                      <a:pt x="686" y="806"/>
                    </a:lnTo>
                    <a:lnTo>
                      <a:pt x="686" y="806"/>
                    </a:lnTo>
                    <a:lnTo>
                      <a:pt x="684" y="804"/>
                    </a:lnTo>
                    <a:lnTo>
                      <a:pt x="680" y="802"/>
                    </a:lnTo>
                    <a:lnTo>
                      <a:pt x="680" y="802"/>
                    </a:lnTo>
                    <a:lnTo>
                      <a:pt x="678" y="800"/>
                    </a:lnTo>
                    <a:lnTo>
                      <a:pt x="676" y="796"/>
                    </a:lnTo>
                    <a:lnTo>
                      <a:pt x="672" y="794"/>
                    </a:lnTo>
                    <a:lnTo>
                      <a:pt x="668" y="792"/>
                    </a:lnTo>
                    <a:lnTo>
                      <a:pt x="664" y="792"/>
                    </a:lnTo>
                    <a:lnTo>
                      <a:pt x="660" y="792"/>
                    </a:lnTo>
                    <a:lnTo>
                      <a:pt x="660" y="794"/>
                    </a:lnTo>
                    <a:lnTo>
                      <a:pt x="660" y="796"/>
                    </a:lnTo>
                    <a:lnTo>
                      <a:pt x="660" y="796"/>
                    </a:lnTo>
                    <a:lnTo>
                      <a:pt x="658" y="798"/>
                    </a:lnTo>
                    <a:lnTo>
                      <a:pt x="656" y="798"/>
                    </a:lnTo>
                    <a:lnTo>
                      <a:pt x="652" y="798"/>
                    </a:lnTo>
                    <a:lnTo>
                      <a:pt x="650" y="796"/>
                    </a:lnTo>
                    <a:lnTo>
                      <a:pt x="648" y="798"/>
                    </a:lnTo>
                    <a:lnTo>
                      <a:pt x="646" y="798"/>
                    </a:lnTo>
                    <a:lnTo>
                      <a:pt x="644" y="798"/>
                    </a:lnTo>
                    <a:lnTo>
                      <a:pt x="642" y="796"/>
                    </a:lnTo>
                    <a:lnTo>
                      <a:pt x="640" y="796"/>
                    </a:lnTo>
                    <a:lnTo>
                      <a:pt x="638" y="794"/>
                    </a:lnTo>
                    <a:lnTo>
                      <a:pt x="640" y="792"/>
                    </a:lnTo>
                    <a:lnTo>
                      <a:pt x="636" y="790"/>
                    </a:lnTo>
                    <a:lnTo>
                      <a:pt x="634" y="792"/>
                    </a:lnTo>
                    <a:lnTo>
                      <a:pt x="634" y="794"/>
                    </a:lnTo>
                    <a:lnTo>
                      <a:pt x="634" y="794"/>
                    </a:lnTo>
                    <a:lnTo>
                      <a:pt x="634" y="796"/>
                    </a:lnTo>
                    <a:lnTo>
                      <a:pt x="632" y="798"/>
                    </a:lnTo>
                    <a:lnTo>
                      <a:pt x="630" y="798"/>
                    </a:lnTo>
                    <a:lnTo>
                      <a:pt x="598" y="760"/>
                    </a:lnTo>
                    <a:lnTo>
                      <a:pt x="576" y="744"/>
                    </a:lnTo>
                    <a:lnTo>
                      <a:pt x="576" y="742"/>
                    </a:lnTo>
                    <a:lnTo>
                      <a:pt x="578" y="742"/>
                    </a:lnTo>
                    <a:lnTo>
                      <a:pt x="580" y="738"/>
                    </a:lnTo>
                    <a:lnTo>
                      <a:pt x="580" y="736"/>
                    </a:lnTo>
                    <a:lnTo>
                      <a:pt x="578" y="736"/>
                    </a:lnTo>
                    <a:lnTo>
                      <a:pt x="576" y="736"/>
                    </a:lnTo>
                    <a:lnTo>
                      <a:pt x="572" y="738"/>
                    </a:lnTo>
                    <a:lnTo>
                      <a:pt x="570" y="740"/>
                    </a:lnTo>
                    <a:lnTo>
                      <a:pt x="568" y="740"/>
                    </a:lnTo>
                    <a:lnTo>
                      <a:pt x="566" y="744"/>
                    </a:lnTo>
                    <a:lnTo>
                      <a:pt x="566" y="744"/>
                    </a:lnTo>
                    <a:lnTo>
                      <a:pt x="564" y="746"/>
                    </a:lnTo>
                    <a:lnTo>
                      <a:pt x="562" y="748"/>
                    </a:lnTo>
                    <a:lnTo>
                      <a:pt x="560" y="750"/>
                    </a:lnTo>
                    <a:lnTo>
                      <a:pt x="558" y="750"/>
                    </a:lnTo>
                    <a:lnTo>
                      <a:pt x="554" y="752"/>
                    </a:lnTo>
                    <a:lnTo>
                      <a:pt x="556" y="754"/>
                    </a:lnTo>
                    <a:lnTo>
                      <a:pt x="554" y="756"/>
                    </a:lnTo>
                    <a:lnTo>
                      <a:pt x="552" y="754"/>
                    </a:lnTo>
                    <a:lnTo>
                      <a:pt x="548" y="754"/>
                    </a:lnTo>
                    <a:lnTo>
                      <a:pt x="544" y="754"/>
                    </a:lnTo>
                    <a:lnTo>
                      <a:pt x="544" y="756"/>
                    </a:lnTo>
                    <a:lnTo>
                      <a:pt x="542" y="756"/>
                    </a:lnTo>
                    <a:lnTo>
                      <a:pt x="540" y="754"/>
                    </a:lnTo>
                    <a:lnTo>
                      <a:pt x="540" y="750"/>
                    </a:lnTo>
                    <a:lnTo>
                      <a:pt x="542" y="750"/>
                    </a:lnTo>
                    <a:lnTo>
                      <a:pt x="542" y="746"/>
                    </a:lnTo>
                    <a:lnTo>
                      <a:pt x="542" y="746"/>
                    </a:lnTo>
                    <a:lnTo>
                      <a:pt x="540" y="748"/>
                    </a:lnTo>
                    <a:lnTo>
                      <a:pt x="538" y="748"/>
                    </a:lnTo>
                    <a:lnTo>
                      <a:pt x="534" y="746"/>
                    </a:lnTo>
                    <a:lnTo>
                      <a:pt x="530" y="746"/>
                    </a:lnTo>
                    <a:lnTo>
                      <a:pt x="532" y="748"/>
                    </a:lnTo>
                    <a:lnTo>
                      <a:pt x="532" y="748"/>
                    </a:lnTo>
                    <a:lnTo>
                      <a:pt x="530" y="750"/>
                    </a:lnTo>
                    <a:lnTo>
                      <a:pt x="530" y="750"/>
                    </a:lnTo>
                    <a:lnTo>
                      <a:pt x="528" y="746"/>
                    </a:lnTo>
                    <a:lnTo>
                      <a:pt x="526" y="744"/>
                    </a:lnTo>
                    <a:lnTo>
                      <a:pt x="524" y="740"/>
                    </a:lnTo>
                    <a:lnTo>
                      <a:pt x="522" y="740"/>
                    </a:lnTo>
                    <a:lnTo>
                      <a:pt x="524" y="744"/>
                    </a:lnTo>
                    <a:lnTo>
                      <a:pt x="522" y="744"/>
                    </a:lnTo>
                    <a:lnTo>
                      <a:pt x="522" y="744"/>
                    </a:lnTo>
                    <a:lnTo>
                      <a:pt x="520" y="742"/>
                    </a:lnTo>
                    <a:lnTo>
                      <a:pt x="520" y="744"/>
                    </a:lnTo>
                    <a:lnTo>
                      <a:pt x="518" y="746"/>
                    </a:lnTo>
                    <a:lnTo>
                      <a:pt x="518" y="746"/>
                    </a:lnTo>
                    <a:lnTo>
                      <a:pt x="516" y="744"/>
                    </a:lnTo>
                    <a:lnTo>
                      <a:pt x="512" y="746"/>
                    </a:lnTo>
                    <a:lnTo>
                      <a:pt x="512" y="744"/>
                    </a:lnTo>
                    <a:lnTo>
                      <a:pt x="510" y="742"/>
                    </a:lnTo>
                    <a:lnTo>
                      <a:pt x="512" y="742"/>
                    </a:lnTo>
                    <a:lnTo>
                      <a:pt x="512" y="742"/>
                    </a:lnTo>
                    <a:lnTo>
                      <a:pt x="512" y="738"/>
                    </a:lnTo>
                    <a:lnTo>
                      <a:pt x="512" y="736"/>
                    </a:lnTo>
                    <a:lnTo>
                      <a:pt x="512" y="736"/>
                    </a:lnTo>
                    <a:lnTo>
                      <a:pt x="510" y="734"/>
                    </a:lnTo>
                    <a:lnTo>
                      <a:pt x="508" y="732"/>
                    </a:lnTo>
                    <a:lnTo>
                      <a:pt x="508" y="730"/>
                    </a:lnTo>
                    <a:lnTo>
                      <a:pt x="506" y="730"/>
                    </a:lnTo>
                    <a:lnTo>
                      <a:pt x="506" y="726"/>
                    </a:lnTo>
                    <a:lnTo>
                      <a:pt x="504" y="726"/>
                    </a:lnTo>
                    <a:lnTo>
                      <a:pt x="500" y="726"/>
                    </a:lnTo>
                    <a:lnTo>
                      <a:pt x="498" y="726"/>
                    </a:lnTo>
                    <a:lnTo>
                      <a:pt x="494" y="724"/>
                    </a:lnTo>
                    <a:lnTo>
                      <a:pt x="492" y="726"/>
                    </a:lnTo>
                    <a:lnTo>
                      <a:pt x="488" y="724"/>
                    </a:lnTo>
                    <a:lnTo>
                      <a:pt x="486" y="724"/>
                    </a:lnTo>
                    <a:lnTo>
                      <a:pt x="484" y="724"/>
                    </a:lnTo>
                    <a:lnTo>
                      <a:pt x="482" y="726"/>
                    </a:lnTo>
                    <a:lnTo>
                      <a:pt x="482" y="728"/>
                    </a:lnTo>
                    <a:lnTo>
                      <a:pt x="478" y="728"/>
                    </a:lnTo>
                    <a:lnTo>
                      <a:pt x="478" y="730"/>
                    </a:lnTo>
                    <a:lnTo>
                      <a:pt x="478" y="730"/>
                    </a:lnTo>
                    <a:lnTo>
                      <a:pt x="478" y="732"/>
                    </a:lnTo>
                    <a:lnTo>
                      <a:pt x="476" y="734"/>
                    </a:lnTo>
                    <a:lnTo>
                      <a:pt x="474" y="732"/>
                    </a:lnTo>
                    <a:lnTo>
                      <a:pt x="472" y="736"/>
                    </a:lnTo>
                    <a:lnTo>
                      <a:pt x="470" y="736"/>
                    </a:lnTo>
                    <a:lnTo>
                      <a:pt x="468" y="736"/>
                    </a:lnTo>
                    <a:lnTo>
                      <a:pt x="466" y="736"/>
                    </a:lnTo>
                    <a:lnTo>
                      <a:pt x="462" y="740"/>
                    </a:lnTo>
                    <a:lnTo>
                      <a:pt x="458" y="740"/>
                    </a:lnTo>
                    <a:lnTo>
                      <a:pt x="456" y="742"/>
                    </a:lnTo>
                    <a:lnTo>
                      <a:pt x="454" y="742"/>
                    </a:lnTo>
                    <a:lnTo>
                      <a:pt x="454" y="740"/>
                    </a:lnTo>
                    <a:lnTo>
                      <a:pt x="452" y="742"/>
                    </a:lnTo>
                    <a:lnTo>
                      <a:pt x="452" y="744"/>
                    </a:lnTo>
                    <a:lnTo>
                      <a:pt x="448" y="744"/>
                    </a:lnTo>
                    <a:lnTo>
                      <a:pt x="448" y="744"/>
                    </a:lnTo>
                    <a:lnTo>
                      <a:pt x="448" y="748"/>
                    </a:lnTo>
                    <a:lnTo>
                      <a:pt x="446" y="748"/>
                    </a:lnTo>
                    <a:lnTo>
                      <a:pt x="444" y="748"/>
                    </a:lnTo>
                    <a:lnTo>
                      <a:pt x="442" y="748"/>
                    </a:lnTo>
                    <a:lnTo>
                      <a:pt x="442" y="750"/>
                    </a:lnTo>
                    <a:lnTo>
                      <a:pt x="438" y="750"/>
                    </a:lnTo>
                    <a:lnTo>
                      <a:pt x="434" y="750"/>
                    </a:lnTo>
                    <a:lnTo>
                      <a:pt x="434" y="752"/>
                    </a:lnTo>
                    <a:lnTo>
                      <a:pt x="430" y="752"/>
                    </a:lnTo>
                    <a:lnTo>
                      <a:pt x="428" y="754"/>
                    </a:lnTo>
                    <a:lnTo>
                      <a:pt x="424" y="754"/>
                    </a:lnTo>
                    <a:lnTo>
                      <a:pt x="420" y="756"/>
                    </a:lnTo>
                    <a:lnTo>
                      <a:pt x="420" y="758"/>
                    </a:lnTo>
                    <a:lnTo>
                      <a:pt x="420" y="758"/>
                    </a:lnTo>
                    <a:lnTo>
                      <a:pt x="418" y="756"/>
                    </a:lnTo>
                    <a:lnTo>
                      <a:pt x="416" y="756"/>
                    </a:lnTo>
                    <a:lnTo>
                      <a:pt x="414" y="758"/>
                    </a:lnTo>
                    <a:lnTo>
                      <a:pt x="414" y="760"/>
                    </a:lnTo>
                    <a:lnTo>
                      <a:pt x="412" y="760"/>
                    </a:lnTo>
                    <a:lnTo>
                      <a:pt x="410" y="758"/>
                    </a:lnTo>
                    <a:lnTo>
                      <a:pt x="408" y="760"/>
                    </a:lnTo>
                    <a:lnTo>
                      <a:pt x="406" y="758"/>
                    </a:lnTo>
                    <a:lnTo>
                      <a:pt x="404" y="758"/>
                    </a:lnTo>
                    <a:lnTo>
                      <a:pt x="404" y="760"/>
                    </a:lnTo>
                    <a:lnTo>
                      <a:pt x="402" y="760"/>
                    </a:lnTo>
                    <a:lnTo>
                      <a:pt x="400" y="760"/>
                    </a:lnTo>
                    <a:lnTo>
                      <a:pt x="402" y="764"/>
                    </a:lnTo>
                    <a:lnTo>
                      <a:pt x="400" y="764"/>
                    </a:lnTo>
                    <a:lnTo>
                      <a:pt x="402" y="764"/>
                    </a:lnTo>
                    <a:lnTo>
                      <a:pt x="406" y="764"/>
                    </a:lnTo>
                    <a:lnTo>
                      <a:pt x="406" y="768"/>
                    </a:lnTo>
                    <a:lnTo>
                      <a:pt x="404" y="768"/>
                    </a:lnTo>
                    <a:lnTo>
                      <a:pt x="402" y="768"/>
                    </a:lnTo>
                    <a:lnTo>
                      <a:pt x="402" y="770"/>
                    </a:lnTo>
                    <a:lnTo>
                      <a:pt x="406" y="770"/>
                    </a:lnTo>
                    <a:lnTo>
                      <a:pt x="408" y="772"/>
                    </a:lnTo>
                    <a:lnTo>
                      <a:pt x="410" y="770"/>
                    </a:lnTo>
                    <a:lnTo>
                      <a:pt x="412" y="770"/>
                    </a:lnTo>
                    <a:lnTo>
                      <a:pt x="414" y="772"/>
                    </a:lnTo>
                    <a:lnTo>
                      <a:pt x="416" y="772"/>
                    </a:lnTo>
                    <a:lnTo>
                      <a:pt x="416" y="776"/>
                    </a:lnTo>
                    <a:lnTo>
                      <a:pt x="414" y="776"/>
                    </a:lnTo>
                    <a:lnTo>
                      <a:pt x="412" y="776"/>
                    </a:lnTo>
                    <a:lnTo>
                      <a:pt x="408" y="776"/>
                    </a:lnTo>
                    <a:lnTo>
                      <a:pt x="404" y="778"/>
                    </a:lnTo>
                    <a:lnTo>
                      <a:pt x="402" y="782"/>
                    </a:lnTo>
                    <a:lnTo>
                      <a:pt x="402" y="786"/>
                    </a:lnTo>
                    <a:lnTo>
                      <a:pt x="404" y="786"/>
                    </a:lnTo>
                    <a:lnTo>
                      <a:pt x="404" y="788"/>
                    </a:lnTo>
                    <a:lnTo>
                      <a:pt x="402" y="790"/>
                    </a:lnTo>
                    <a:lnTo>
                      <a:pt x="402" y="792"/>
                    </a:lnTo>
                    <a:lnTo>
                      <a:pt x="400" y="794"/>
                    </a:lnTo>
                    <a:lnTo>
                      <a:pt x="400" y="794"/>
                    </a:lnTo>
                    <a:lnTo>
                      <a:pt x="400" y="796"/>
                    </a:lnTo>
                    <a:lnTo>
                      <a:pt x="400" y="798"/>
                    </a:lnTo>
                    <a:lnTo>
                      <a:pt x="404" y="798"/>
                    </a:lnTo>
                    <a:lnTo>
                      <a:pt x="404" y="800"/>
                    </a:lnTo>
                    <a:lnTo>
                      <a:pt x="408" y="800"/>
                    </a:lnTo>
                    <a:lnTo>
                      <a:pt x="408" y="802"/>
                    </a:lnTo>
                    <a:lnTo>
                      <a:pt x="410" y="804"/>
                    </a:lnTo>
                    <a:lnTo>
                      <a:pt x="414" y="804"/>
                    </a:lnTo>
                    <a:lnTo>
                      <a:pt x="416" y="804"/>
                    </a:lnTo>
                    <a:lnTo>
                      <a:pt x="416" y="814"/>
                    </a:lnTo>
                    <a:lnTo>
                      <a:pt x="414" y="816"/>
                    </a:lnTo>
                    <a:lnTo>
                      <a:pt x="410" y="818"/>
                    </a:lnTo>
                    <a:lnTo>
                      <a:pt x="408" y="816"/>
                    </a:lnTo>
                    <a:lnTo>
                      <a:pt x="404" y="814"/>
                    </a:lnTo>
                    <a:lnTo>
                      <a:pt x="402" y="816"/>
                    </a:lnTo>
                    <a:lnTo>
                      <a:pt x="402" y="818"/>
                    </a:lnTo>
                    <a:lnTo>
                      <a:pt x="400" y="820"/>
                    </a:lnTo>
                    <a:lnTo>
                      <a:pt x="398" y="820"/>
                    </a:lnTo>
                    <a:lnTo>
                      <a:pt x="394" y="818"/>
                    </a:lnTo>
                    <a:lnTo>
                      <a:pt x="390" y="820"/>
                    </a:lnTo>
                    <a:lnTo>
                      <a:pt x="388" y="818"/>
                    </a:lnTo>
                    <a:lnTo>
                      <a:pt x="388" y="818"/>
                    </a:lnTo>
                    <a:lnTo>
                      <a:pt x="384" y="818"/>
                    </a:lnTo>
                    <a:lnTo>
                      <a:pt x="382" y="814"/>
                    </a:lnTo>
                    <a:lnTo>
                      <a:pt x="384" y="814"/>
                    </a:lnTo>
                    <a:lnTo>
                      <a:pt x="386" y="812"/>
                    </a:lnTo>
                    <a:lnTo>
                      <a:pt x="384" y="812"/>
                    </a:lnTo>
                    <a:lnTo>
                      <a:pt x="380" y="810"/>
                    </a:lnTo>
                    <a:lnTo>
                      <a:pt x="380" y="812"/>
                    </a:lnTo>
                    <a:lnTo>
                      <a:pt x="376" y="812"/>
                    </a:lnTo>
                    <a:lnTo>
                      <a:pt x="374" y="812"/>
                    </a:lnTo>
                    <a:lnTo>
                      <a:pt x="374" y="814"/>
                    </a:lnTo>
                    <a:lnTo>
                      <a:pt x="372" y="816"/>
                    </a:lnTo>
                    <a:lnTo>
                      <a:pt x="370" y="814"/>
                    </a:lnTo>
                    <a:lnTo>
                      <a:pt x="366" y="810"/>
                    </a:lnTo>
                    <a:lnTo>
                      <a:pt x="364" y="812"/>
                    </a:lnTo>
                    <a:lnTo>
                      <a:pt x="364" y="814"/>
                    </a:lnTo>
                    <a:lnTo>
                      <a:pt x="362" y="812"/>
                    </a:lnTo>
                    <a:lnTo>
                      <a:pt x="360" y="812"/>
                    </a:lnTo>
                    <a:lnTo>
                      <a:pt x="360" y="814"/>
                    </a:lnTo>
                    <a:lnTo>
                      <a:pt x="358" y="814"/>
                    </a:lnTo>
                    <a:lnTo>
                      <a:pt x="356" y="820"/>
                    </a:lnTo>
                    <a:lnTo>
                      <a:pt x="354" y="822"/>
                    </a:lnTo>
                    <a:lnTo>
                      <a:pt x="352" y="820"/>
                    </a:lnTo>
                    <a:lnTo>
                      <a:pt x="350" y="818"/>
                    </a:lnTo>
                    <a:lnTo>
                      <a:pt x="346" y="818"/>
                    </a:lnTo>
                    <a:lnTo>
                      <a:pt x="344" y="816"/>
                    </a:lnTo>
                    <a:lnTo>
                      <a:pt x="342" y="816"/>
                    </a:lnTo>
                    <a:lnTo>
                      <a:pt x="342" y="820"/>
                    </a:lnTo>
                    <a:lnTo>
                      <a:pt x="340" y="822"/>
                    </a:lnTo>
                    <a:lnTo>
                      <a:pt x="338" y="822"/>
                    </a:lnTo>
                    <a:lnTo>
                      <a:pt x="338" y="820"/>
                    </a:lnTo>
                    <a:lnTo>
                      <a:pt x="338" y="818"/>
                    </a:lnTo>
                    <a:lnTo>
                      <a:pt x="336" y="818"/>
                    </a:lnTo>
                    <a:lnTo>
                      <a:pt x="332" y="814"/>
                    </a:lnTo>
                    <a:lnTo>
                      <a:pt x="330" y="812"/>
                    </a:lnTo>
                    <a:lnTo>
                      <a:pt x="328" y="812"/>
                    </a:lnTo>
                    <a:lnTo>
                      <a:pt x="326" y="808"/>
                    </a:lnTo>
                    <a:lnTo>
                      <a:pt x="324" y="808"/>
                    </a:lnTo>
                    <a:lnTo>
                      <a:pt x="322" y="806"/>
                    </a:lnTo>
                    <a:lnTo>
                      <a:pt x="320" y="806"/>
                    </a:lnTo>
                    <a:lnTo>
                      <a:pt x="316" y="808"/>
                    </a:lnTo>
                    <a:lnTo>
                      <a:pt x="314" y="806"/>
                    </a:lnTo>
                    <a:lnTo>
                      <a:pt x="312" y="802"/>
                    </a:lnTo>
                    <a:lnTo>
                      <a:pt x="310" y="804"/>
                    </a:lnTo>
                    <a:lnTo>
                      <a:pt x="308" y="806"/>
                    </a:lnTo>
                    <a:lnTo>
                      <a:pt x="304" y="806"/>
                    </a:lnTo>
                    <a:lnTo>
                      <a:pt x="304" y="806"/>
                    </a:lnTo>
                    <a:lnTo>
                      <a:pt x="304" y="808"/>
                    </a:lnTo>
                    <a:lnTo>
                      <a:pt x="304" y="806"/>
                    </a:lnTo>
                    <a:lnTo>
                      <a:pt x="302" y="806"/>
                    </a:lnTo>
                    <a:lnTo>
                      <a:pt x="300" y="810"/>
                    </a:lnTo>
                    <a:lnTo>
                      <a:pt x="298" y="810"/>
                    </a:lnTo>
                    <a:lnTo>
                      <a:pt x="296" y="810"/>
                    </a:lnTo>
                    <a:lnTo>
                      <a:pt x="298" y="806"/>
                    </a:lnTo>
                    <a:lnTo>
                      <a:pt x="298" y="806"/>
                    </a:lnTo>
                    <a:lnTo>
                      <a:pt x="296" y="804"/>
                    </a:lnTo>
                    <a:lnTo>
                      <a:pt x="292" y="802"/>
                    </a:lnTo>
                    <a:lnTo>
                      <a:pt x="292" y="804"/>
                    </a:lnTo>
                    <a:lnTo>
                      <a:pt x="292" y="806"/>
                    </a:lnTo>
                    <a:lnTo>
                      <a:pt x="292" y="808"/>
                    </a:lnTo>
                    <a:lnTo>
                      <a:pt x="290" y="808"/>
                    </a:lnTo>
                    <a:lnTo>
                      <a:pt x="288" y="808"/>
                    </a:lnTo>
                    <a:lnTo>
                      <a:pt x="286" y="812"/>
                    </a:lnTo>
                    <a:lnTo>
                      <a:pt x="284" y="812"/>
                    </a:lnTo>
                    <a:lnTo>
                      <a:pt x="282" y="814"/>
                    </a:lnTo>
                    <a:lnTo>
                      <a:pt x="280" y="818"/>
                    </a:lnTo>
                    <a:lnTo>
                      <a:pt x="282" y="820"/>
                    </a:lnTo>
                    <a:lnTo>
                      <a:pt x="282" y="822"/>
                    </a:lnTo>
                    <a:lnTo>
                      <a:pt x="278" y="822"/>
                    </a:lnTo>
                    <a:lnTo>
                      <a:pt x="274" y="822"/>
                    </a:lnTo>
                    <a:lnTo>
                      <a:pt x="278" y="834"/>
                    </a:lnTo>
                    <a:lnTo>
                      <a:pt x="276" y="834"/>
                    </a:lnTo>
                    <a:lnTo>
                      <a:pt x="276" y="838"/>
                    </a:lnTo>
                    <a:lnTo>
                      <a:pt x="272" y="838"/>
                    </a:lnTo>
                    <a:lnTo>
                      <a:pt x="268" y="836"/>
                    </a:lnTo>
                    <a:lnTo>
                      <a:pt x="268" y="834"/>
                    </a:lnTo>
                    <a:lnTo>
                      <a:pt x="262" y="828"/>
                    </a:lnTo>
                    <a:lnTo>
                      <a:pt x="260" y="830"/>
                    </a:lnTo>
                    <a:lnTo>
                      <a:pt x="260" y="834"/>
                    </a:lnTo>
                    <a:lnTo>
                      <a:pt x="256" y="838"/>
                    </a:lnTo>
                    <a:lnTo>
                      <a:pt x="254" y="838"/>
                    </a:lnTo>
                    <a:lnTo>
                      <a:pt x="254" y="844"/>
                    </a:lnTo>
                    <a:lnTo>
                      <a:pt x="256" y="846"/>
                    </a:lnTo>
                    <a:lnTo>
                      <a:pt x="254" y="854"/>
                    </a:lnTo>
                    <a:lnTo>
                      <a:pt x="254" y="858"/>
                    </a:lnTo>
                    <a:lnTo>
                      <a:pt x="258" y="860"/>
                    </a:lnTo>
                    <a:lnTo>
                      <a:pt x="260" y="864"/>
                    </a:lnTo>
                    <a:lnTo>
                      <a:pt x="260" y="866"/>
                    </a:lnTo>
                    <a:lnTo>
                      <a:pt x="264" y="870"/>
                    </a:lnTo>
                    <a:lnTo>
                      <a:pt x="264" y="868"/>
                    </a:lnTo>
                    <a:lnTo>
                      <a:pt x="272" y="870"/>
                    </a:lnTo>
                    <a:lnTo>
                      <a:pt x="278" y="874"/>
                    </a:lnTo>
                    <a:lnTo>
                      <a:pt x="284" y="882"/>
                    </a:lnTo>
                    <a:lnTo>
                      <a:pt x="278" y="882"/>
                    </a:lnTo>
                    <a:lnTo>
                      <a:pt x="278" y="884"/>
                    </a:lnTo>
                    <a:lnTo>
                      <a:pt x="282" y="888"/>
                    </a:lnTo>
                    <a:lnTo>
                      <a:pt x="286" y="886"/>
                    </a:lnTo>
                    <a:lnTo>
                      <a:pt x="290" y="888"/>
                    </a:lnTo>
                    <a:lnTo>
                      <a:pt x="290" y="888"/>
                    </a:lnTo>
                    <a:lnTo>
                      <a:pt x="290" y="888"/>
                    </a:lnTo>
                    <a:lnTo>
                      <a:pt x="290" y="890"/>
                    </a:lnTo>
                    <a:lnTo>
                      <a:pt x="290" y="890"/>
                    </a:lnTo>
                    <a:lnTo>
                      <a:pt x="286" y="892"/>
                    </a:lnTo>
                    <a:lnTo>
                      <a:pt x="288" y="892"/>
                    </a:lnTo>
                    <a:lnTo>
                      <a:pt x="288" y="894"/>
                    </a:lnTo>
                    <a:lnTo>
                      <a:pt x="286" y="894"/>
                    </a:lnTo>
                    <a:lnTo>
                      <a:pt x="288" y="894"/>
                    </a:lnTo>
                    <a:lnTo>
                      <a:pt x="288" y="896"/>
                    </a:lnTo>
                    <a:lnTo>
                      <a:pt x="286" y="896"/>
                    </a:lnTo>
                    <a:lnTo>
                      <a:pt x="284" y="896"/>
                    </a:lnTo>
                    <a:lnTo>
                      <a:pt x="282" y="896"/>
                    </a:lnTo>
                    <a:lnTo>
                      <a:pt x="282" y="896"/>
                    </a:lnTo>
                    <a:lnTo>
                      <a:pt x="284" y="898"/>
                    </a:lnTo>
                    <a:lnTo>
                      <a:pt x="286" y="898"/>
                    </a:lnTo>
                    <a:lnTo>
                      <a:pt x="284" y="900"/>
                    </a:lnTo>
                    <a:lnTo>
                      <a:pt x="282" y="898"/>
                    </a:lnTo>
                    <a:lnTo>
                      <a:pt x="282" y="898"/>
                    </a:lnTo>
                    <a:lnTo>
                      <a:pt x="282" y="898"/>
                    </a:lnTo>
                    <a:lnTo>
                      <a:pt x="280" y="898"/>
                    </a:lnTo>
                    <a:lnTo>
                      <a:pt x="278" y="898"/>
                    </a:lnTo>
                    <a:lnTo>
                      <a:pt x="280" y="900"/>
                    </a:lnTo>
                    <a:lnTo>
                      <a:pt x="282" y="900"/>
                    </a:lnTo>
                    <a:lnTo>
                      <a:pt x="280" y="902"/>
                    </a:lnTo>
                    <a:lnTo>
                      <a:pt x="278" y="902"/>
                    </a:lnTo>
                    <a:lnTo>
                      <a:pt x="276" y="902"/>
                    </a:lnTo>
                    <a:lnTo>
                      <a:pt x="276" y="902"/>
                    </a:lnTo>
                    <a:lnTo>
                      <a:pt x="276" y="904"/>
                    </a:lnTo>
                    <a:lnTo>
                      <a:pt x="274" y="904"/>
                    </a:lnTo>
                    <a:lnTo>
                      <a:pt x="272" y="902"/>
                    </a:lnTo>
                    <a:lnTo>
                      <a:pt x="272" y="902"/>
                    </a:lnTo>
                    <a:lnTo>
                      <a:pt x="272" y="904"/>
                    </a:lnTo>
                    <a:lnTo>
                      <a:pt x="270" y="906"/>
                    </a:lnTo>
                    <a:lnTo>
                      <a:pt x="270" y="908"/>
                    </a:lnTo>
                    <a:lnTo>
                      <a:pt x="268" y="910"/>
                    </a:lnTo>
                    <a:lnTo>
                      <a:pt x="268" y="912"/>
                    </a:lnTo>
                    <a:lnTo>
                      <a:pt x="266" y="914"/>
                    </a:lnTo>
                    <a:lnTo>
                      <a:pt x="266" y="918"/>
                    </a:lnTo>
                    <a:lnTo>
                      <a:pt x="266" y="918"/>
                    </a:lnTo>
                    <a:lnTo>
                      <a:pt x="264" y="922"/>
                    </a:lnTo>
                    <a:lnTo>
                      <a:pt x="266" y="926"/>
                    </a:lnTo>
                    <a:lnTo>
                      <a:pt x="268" y="926"/>
                    </a:lnTo>
                    <a:lnTo>
                      <a:pt x="270" y="926"/>
                    </a:lnTo>
                    <a:lnTo>
                      <a:pt x="270" y="928"/>
                    </a:lnTo>
                    <a:lnTo>
                      <a:pt x="274" y="928"/>
                    </a:lnTo>
                    <a:lnTo>
                      <a:pt x="274" y="932"/>
                    </a:lnTo>
                    <a:lnTo>
                      <a:pt x="276" y="934"/>
                    </a:lnTo>
                    <a:lnTo>
                      <a:pt x="278" y="932"/>
                    </a:lnTo>
                    <a:lnTo>
                      <a:pt x="278" y="932"/>
                    </a:lnTo>
                    <a:lnTo>
                      <a:pt x="278" y="934"/>
                    </a:lnTo>
                    <a:lnTo>
                      <a:pt x="276" y="938"/>
                    </a:lnTo>
                    <a:lnTo>
                      <a:pt x="276" y="936"/>
                    </a:lnTo>
                    <a:lnTo>
                      <a:pt x="276" y="938"/>
                    </a:lnTo>
                    <a:lnTo>
                      <a:pt x="278" y="938"/>
                    </a:lnTo>
                    <a:lnTo>
                      <a:pt x="278" y="940"/>
                    </a:lnTo>
                    <a:lnTo>
                      <a:pt x="278" y="942"/>
                    </a:lnTo>
                    <a:lnTo>
                      <a:pt x="278" y="946"/>
                    </a:lnTo>
                    <a:lnTo>
                      <a:pt x="280" y="948"/>
                    </a:lnTo>
                    <a:lnTo>
                      <a:pt x="282" y="952"/>
                    </a:lnTo>
                    <a:lnTo>
                      <a:pt x="286" y="956"/>
                    </a:lnTo>
                    <a:lnTo>
                      <a:pt x="292" y="962"/>
                    </a:lnTo>
                    <a:lnTo>
                      <a:pt x="294" y="962"/>
                    </a:lnTo>
                    <a:lnTo>
                      <a:pt x="294" y="962"/>
                    </a:lnTo>
                    <a:lnTo>
                      <a:pt x="290" y="968"/>
                    </a:lnTo>
                    <a:lnTo>
                      <a:pt x="286" y="970"/>
                    </a:lnTo>
                    <a:lnTo>
                      <a:pt x="284" y="972"/>
                    </a:lnTo>
                    <a:lnTo>
                      <a:pt x="278" y="972"/>
                    </a:lnTo>
                    <a:lnTo>
                      <a:pt x="278" y="968"/>
                    </a:lnTo>
                    <a:lnTo>
                      <a:pt x="272" y="964"/>
                    </a:lnTo>
                    <a:lnTo>
                      <a:pt x="268" y="964"/>
                    </a:lnTo>
                    <a:lnTo>
                      <a:pt x="268" y="968"/>
                    </a:lnTo>
                    <a:lnTo>
                      <a:pt x="270" y="970"/>
                    </a:lnTo>
                    <a:lnTo>
                      <a:pt x="272" y="972"/>
                    </a:lnTo>
                    <a:lnTo>
                      <a:pt x="272" y="976"/>
                    </a:lnTo>
                    <a:lnTo>
                      <a:pt x="266" y="974"/>
                    </a:lnTo>
                    <a:lnTo>
                      <a:pt x="262" y="974"/>
                    </a:lnTo>
                    <a:lnTo>
                      <a:pt x="254" y="970"/>
                    </a:lnTo>
                    <a:lnTo>
                      <a:pt x="250" y="972"/>
                    </a:lnTo>
                    <a:lnTo>
                      <a:pt x="250" y="974"/>
                    </a:lnTo>
                    <a:lnTo>
                      <a:pt x="252" y="976"/>
                    </a:lnTo>
                    <a:lnTo>
                      <a:pt x="250" y="974"/>
                    </a:lnTo>
                    <a:lnTo>
                      <a:pt x="242" y="974"/>
                    </a:lnTo>
                    <a:lnTo>
                      <a:pt x="242" y="974"/>
                    </a:lnTo>
                    <a:lnTo>
                      <a:pt x="236" y="974"/>
                    </a:lnTo>
                    <a:lnTo>
                      <a:pt x="232" y="976"/>
                    </a:lnTo>
                    <a:lnTo>
                      <a:pt x="232" y="976"/>
                    </a:lnTo>
                    <a:lnTo>
                      <a:pt x="230" y="976"/>
                    </a:lnTo>
                    <a:lnTo>
                      <a:pt x="224" y="972"/>
                    </a:lnTo>
                    <a:lnTo>
                      <a:pt x="222" y="970"/>
                    </a:lnTo>
                    <a:lnTo>
                      <a:pt x="220" y="972"/>
                    </a:lnTo>
                    <a:lnTo>
                      <a:pt x="220" y="972"/>
                    </a:lnTo>
                    <a:lnTo>
                      <a:pt x="216" y="972"/>
                    </a:lnTo>
                    <a:lnTo>
                      <a:pt x="214" y="972"/>
                    </a:lnTo>
                    <a:lnTo>
                      <a:pt x="214" y="972"/>
                    </a:lnTo>
                    <a:lnTo>
                      <a:pt x="214" y="970"/>
                    </a:lnTo>
                    <a:lnTo>
                      <a:pt x="212" y="970"/>
                    </a:lnTo>
                    <a:lnTo>
                      <a:pt x="212" y="970"/>
                    </a:lnTo>
                    <a:lnTo>
                      <a:pt x="212" y="968"/>
                    </a:lnTo>
                    <a:lnTo>
                      <a:pt x="212" y="966"/>
                    </a:lnTo>
                    <a:lnTo>
                      <a:pt x="212" y="966"/>
                    </a:lnTo>
                    <a:lnTo>
                      <a:pt x="210" y="962"/>
                    </a:lnTo>
                    <a:lnTo>
                      <a:pt x="208" y="956"/>
                    </a:lnTo>
                    <a:lnTo>
                      <a:pt x="208" y="954"/>
                    </a:lnTo>
                    <a:lnTo>
                      <a:pt x="206" y="950"/>
                    </a:lnTo>
                    <a:lnTo>
                      <a:pt x="202" y="950"/>
                    </a:lnTo>
                    <a:lnTo>
                      <a:pt x="202" y="948"/>
                    </a:lnTo>
                    <a:lnTo>
                      <a:pt x="198" y="946"/>
                    </a:lnTo>
                    <a:lnTo>
                      <a:pt x="198" y="946"/>
                    </a:lnTo>
                    <a:lnTo>
                      <a:pt x="196" y="946"/>
                    </a:lnTo>
                    <a:lnTo>
                      <a:pt x="194" y="946"/>
                    </a:lnTo>
                    <a:lnTo>
                      <a:pt x="192" y="942"/>
                    </a:lnTo>
                    <a:lnTo>
                      <a:pt x="190" y="942"/>
                    </a:lnTo>
                    <a:lnTo>
                      <a:pt x="188" y="942"/>
                    </a:lnTo>
                    <a:lnTo>
                      <a:pt x="188" y="940"/>
                    </a:lnTo>
                    <a:lnTo>
                      <a:pt x="186" y="940"/>
                    </a:lnTo>
                    <a:lnTo>
                      <a:pt x="184" y="938"/>
                    </a:lnTo>
                    <a:lnTo>
                      <a:pt x="182" y="938"/>
                    </a:lnTo>
                    <a:lnTo>
                      <a:pt x="180" y="936"/>
                    </a:lnTo>
                    <a:lnTo>
                      <a:pt x="178" y="934"/>
                    </a:lnTo>
                    <a:lnTo>
                      <a:pt x="172" y="928"/>
                    </a:lnTo>
                    <a:lnTo>
                      <a:pt x="168" y="926"/>
                    </a:lnTo>
                    <a:lnTo>
                      <a:pt x="164" y="924"/>
                    </a:lnTo>
                    <a:lnTo>
                      <a:pt x="158" y="924"/>
                    </a:lnTo>
                    <a:lnTo>
                      <a:pt x="156" y="922"/>
                    </a:lnTo>
                    <a:lnTo>
                      <a:pt x="156" y="920"/>
                    </a:lnTo>
                    <a:lnTo>
                      <a:pt x="152" y="916"/>
                    </a:lnTo>
                    <a:lnTo>
                      <a:pt x="150" y="916"/>
                    </a:lnTo>
                    <a:lnTo>
                      <a:pt x="148" y="916"/>
                    </a:lnTo>
                    <a:lnTo>
                      <a:pt x="150" y="916"/>
                    </a:lnTo>
                    <a:lnTo>
                      <a:pt x="152" y="914"/>
                    </a:lnTo>
                    <a:lnTo>
                      <a:pt x="150" y="912"/>
                    </a:lnTo>
                    <a:lnTo>
                      <a:pt x="150" y="910"/>
                    </a:lnTo>
                    <a:lnTo>
                      <a:pt x="154" y="912"/>
                    </a:lnTo>
                    <a:lnTo>
                      <a:pt x="156" y="914"/>
                    </a:lnTo>
                    <a:lnTo>
                      <a:pt x="156" y="912"/>
                    </a:lnTo>
                    <a:lnTo>
                      <a:pt x="158" y="914"/>
                    </a:lnTo>
                    <a:lnTo>
                      <a:pt x="158" y="910"/>
                    </a:lnTo>
                    <a:lnTo>
                      <a:pt x="158" y="910"/>
                    </a:lnTo>
                    <a:lnTo>
                      <a:pt x="158" y="906"/>
                    </a:lnTo>
                    <a:lnTo>
                      <a:pt x="160" y="904"/>
                    </a:lnTo>
                    <a:lnTo>
                      <a:pt x="160" y="904"/>
                    </a:lnTo>
                    <a:lnTo>
                      <a:pt x="162" y="902"/>
                    </a:lnTo>
                    <a:lnTo>
                      <a:pt x="164" y="902"/>
                    </a:lnTo>
                    <a:lnTo>
                      <a:pt x="164" y="900"/>
                    </a:lnTo>
                    <a:lnTo>
                      <a:pt x="166" y="900"/>
                    </a:lnTo>
                    <a:lnTo>
                      <a:pt x="166" y="900"/>
                    </a:lnTo>
                    <a:lnTo>
                      <a:pt x="164" y="898"/>
                    </a:lnTo>
                    <a:lnTo>
                      <a:pt x="162" y="898"/>
                    </a:lnTo>
                    <a:lnTo>
                      <a:pt x="162" y="898"/>
                    </a:lnTo>
                    <a:lnTo>
                      <a:pt x="160" y="896"/>
                    </a:lnTo>
                    <a:lnTo>
                      <a:pt x="158" y="894"/>
                    </a:lnTo>
                    <a:lnTo>
                      <a:pt x="162" y="892"/>
                    </a:lnTo>
                    <a:lnTo>
                      <a:pt x="164" y="894"/>
                    </a:lnTo>
                    <a:lnTo>
                      <a:pt x="166" y="892"/>
                    </a:lnTo>
                    <a:lnTo>
                      <a:pt x="164" y="892"/>
                    </a:lnTo>
                    <a:lnTo>
                      <a:pt x="164" y="890"/>
                    </a:lnTo>
                    <a:lnTo>
                      <a:pt x="166" y="888"/>
                    </a:lnTo>
                    <a:lnTo>
                      <a:pt x="172" y="884"/>
                    </a:lnTo>
                    <a:lnTo>
                      <a:pt x="174" y="882"/>
                    </a:lnTo>
                    <a:lnTo>
                      <a:pt x="172" y="882"/>
                    </a:lnTo>
                    <a:lnTo>
                      <a:pt x="170" y="882"/>
                    </a:lnTo>
                    <a:lnTo>
                      <a:pt x="166" y="884"/>
                    </a:lnTo>
                    <a:lnTo>
                      <a:pt x="164" y="884"/>
                    </a:lnTo>
                    <a:lnTo>
                      <a:pt x="164" y="884"/>
                    </a:lnTo>
                    <a:lnTo>
                      <a:pt x="164" y="884"/>
                    </a:lnTo>
                    <a:lnTo>
                      <a:pt x="164" y="878"/>
                    </a:lnTo>
                    <a:lnTo>
                      <a:pt x="166" y="878"/>
                    </a:lnTo>
                    <a:lnTo>
                      <a:pt x="168" y="874"/>
                    </a:lnTo>
                    <a:lnTo>
                      <a:pt x="174" y="872"/>
                    </a:lnTo>
                    <a:lnTo>
                      <a:pt x="176" y="870"/>
                    </a:lnTo>
                    <a:lnTo>
                      <a:pt x="176" y="868"/>
                    </a:lnTo>
                    <a:lnTo>
                      <a:pt x="178" y="864"/>
                    </a:lnTo>
                    <a:lnTo>
                      <a:pt x="178" y="860"/>
                    </a:lnTo>
                    <a:lnTo>
                      <a:pt x="174" y="858"/>
                    </a:lnTo>
                    <a:lnTo>
                      <a:pt x="174" y="852"/>
                    </a:lnTo>
                    <a:lnTo>
                      <a:pt x="178" y="852"/>
                    </a:lnTo>
                    <a:lnTo>
                      <a:pt x="178" y="848"/>
                    </a:lnTo>
                    <a:lnTo>
                      <a:pt x="178" y="846"/>
                    </a:lnTo>
                    <a:lnTo>
                      <a:pt x="178" y="844"/>
                    </a:lnTo>
                    <a:lnTo>
                      <a:pt x="176" y="842"/>
                    </a:lnTo>
                    <a:lnTo>
                      <a:pt x="174" y="844"/>
                    </a:lnTo>
                    <a:lnTo>
                      <a:pt x="170" y="842"/>
                    </a:lnTo>
                    <a:lnTo>
                      <a:pt x="168" y="842"/>
                    </a:lnTo>
                    <a:lnTo>
                      <a:pt x="164" y="842"/>
                    </a:lnTo>
                    <a:lnTo>
                      <a:pt x="162" y="840"/>
                    </a:lnTo>
                    <a:lnTo>
                      <a:pt x="160" y="840"/>
                    </a:lnTo>
                    <a:lnTo>
                      <a:pt x="154" y="838"/>
                    </a:lnTo>
                    <a:lnTo>
                      <a:pt x="154" y="840"/>
                    </a:lnTo>
                    <a:lnTo>
                      <a:pt x="152" y="838"/>
                    </a:lnTo>
                    <a:lnTo>
                      <a:pt x="148" y="836"/>
                    </a:lnTo>
                    <a:lnTo>
                      <a:pt x="146" y="830"/>
                    </a:lnTo>
                    <a:lnTo>
                      <a:pt x="144" y="830"/>
                    </a:lnTo>
                    <a:lnTo>
                      <a:pt x="140" y="834"/>
                    </a:lnTo>
                    <a:lnTo>
                      <a:pt x="136" y="832"/>
                    </a:lnTo>
                    <a:lnTo>
                      <a:pt x="134" y="834"/>
                    </a:lnTo>
                    <a:lnTo>
                      <a:pt x="130" y="832"/>
                    </a:lnTo>
                    <a:lnTo>
                      <a:pt x="128" y="834"/>
                    </a:lnTo>
                    <a:lnTo>
                      <a:pt x="122" y="828"/>
                    </a:lnTo>
                    <a:lnTo>
                      <a:pt x="122" y="824"/>
                    </a:lnTo>
                    <a:lnTo>
                      <a:pt x="122" y="822"/>
                    </a:lnTo>
                    <a:lnTo>
                      <a:pt x="118" y="820"/>
                    </a:lnTo>
                    <a:lnTo>
                      <a:pt x="118" y="818"/>
                    </a:lnTo>
                    <a:lnTo>
                      <a:pt x="116" y="816"/>
                    </a:lnTo>
                    <a:lnTo>
                      <a:pt x="110" y="818"/>
                    </a:lnTo>
                    <a:lnTo>
                      <a:pt x="106" y="814"/>
                    </a:lnTo>
                    <a:lnTo>
                      <a:pt x="108" y="810"/>
                    </a:lnTo>
                    <a:lnTo>
                      <a:pt x="104" y="808"/>
                    </a:lnTo>
                    <a:lnTo>
                      <a:pt x="102" y="802"/>
                    </a:lnTo>
                    <a:lnTo>
                      <a:pt x="100" y="802"/>
                    </a:lnTo>
                    <a:lnTo>
                      <a:pt x="96" y="804"/>
                    </a:lnTo>
                    <a:lnTo>
                      <a:pt x="90" y="804"/>
                    </a:lnTo>
                    <a:lnTo>
                      <a:pt x="84" y="802"/>
                    </a:lnTo>
                    <a:lnTo>
                      <a:pt x="82" y="804"/>
                    </a:lnTo>
                    <a:lnTo>
                      <a:pt x="82" y="806"/>
                    </a:lnTo>
                    <a:lnTo>
                      <a:pt x="80" y="806"/>
                    </a:lnTo>
                    <a:lnTo>
                      <a:pt x="78" y="806"/>
                    </a:lnTo>
                    <a:lnTo>
                      <a:pt x="78" y="804"/>
                    </a:lnTo>
                    <a:lnTo>
                      <a:pt x="76" y="800"/>
                    </a:lnTo>
                    <a:lnTo>
                      <a:pt x="76" y="796"/>
                    </a:lnTo>
                    <a:lnTo>
                      <a:pt x="74" y="792"/>
                    </a:lnTo>
                    <a:lnTo>
                      <a:pt x="74" y="790"/>
                    </a:lnTo>
                    <a:lnTo>
                      <a:pt x="74" y="788"/>
                    </a:lnTo>
                    <a:lnTo>
                      <a:pt x="76" y="790"/>
                    </a:lnTo>
                    <a:lnTo>
                      <a:pt x="82" y="790"/>
                    </a:lnTo>
                    <a:lnTo>
                      <a:pt x="86" y="786"/>
                    </a:lnTo>
                    <a:lnTo>
                      <a:pt x="88" y="784"/>
                    </a:lnTo>
                    <a:lnTo>
                      <a:pt x="84" y="782"/>
                    </a:lnTo>
                    <a:lnTo>
                      <a:pt x="84" y="780"/>
                    </a:lnTo>
                    <a:lnTo>
                      <a:pt x="78" y="776"/>
                    </a:lnTo>
                    <a:lnTo>
                      <a:pt x="74" y="774"/>
                    </a:lnTo>
                    <a:lnTo>
                      <a:pt x="74" y="770"/>
                    </a:lnTo>
                    <a:lnTo>
                      <a:pt x="72" y="768"/>
                    </a:lnTo>
                    <a:lnTo>
                      <a:pt x="68" y="764"/>
                    </a:lnTo>
                    <a:lnTo>
                      <a:pt x="66" y="760"/>
                    </a:lnTo>
                    <a:lnTo>
                      <a:pt x="64" y="758"/>
                    </a:lnTo>
                    <a:lnTo>
                      <a:pt x="64" y="754"/>
                    </a:lnTo>
                    <a:lnTo>
                      <a:pt x="62" y="752"/>
                    </a:lnTo>
                    <a:lnTo>
                      <a:pt x="62" y="748"/>
                    </a:lnTo>
                    <a:lnTo>
                      <a:pt x="62" y="746"/>
                    </a:lnTo>
                    <a:lnTo>
                      <a:pt x="56" y="744"/>
                    </a:lnTo>
                    <a:lnTo>
                      <a:pt x="54" y="744"/>
                    </a:lnTo>
                    <a:lnTo>
                      <a:pt x="54" y="742"/>
                    </a:lnTo>
                    <a:lnTo>
                      <a:pt x="50" y="742"/>
                    </a:lnTo>
                    <a:lnTo>
                      <a:pt x="46" y="744"/>
                    </a:lnTo>
                    <a:lnTo>
                      <a:pt x="44" y="742"/>
                    </a:lnTo>
                    <a:lnTo>
                      <a:pt x="42" y="740"/>
                    </a:lnTo>
                    <a:lnTo>
                      <a:pt x="38" y="742"/>
                    </a:lnTo>
                    <a:lnTo>
                      <a:pt x="36" y="738"/>
                    </a:lnTo>
                    <a:lnTo>
                      <a:pt x="34" y="740"/>
                    </a:lnTo>
                    <a:lnTo>
                      <a:pt x="32" y="738"/>
                    </a:lnTo>
                    <a:lnTo>
                      <a:pt x="30" y="738"/>
                    </a:lnTo>
                    <a:lnTo>
                      <a:pt x="30" y="736"/>
                    </a:lnTo>
                    <a:lnTo>
                      <a:pt x="28" y="732"/>
                    </a:lnTo>
                    <a:lnTo>
                      <a:pt x="26" y="730"/>
                    </a:lnTo>
                    <a:lnTo>
                      <a:pt x="26" y="728"/>
                    </a:lnTo>
                    <a:lnTo>
                      <a:pt x="24" y="726"/>
                    </a:lnTo>
                    <a:lnTo>
                      <a:pt x="26" y="724"/>
                    </a:lnTo>
                    <a:lnTo>
                      <a:pt x="24" y="722"/>
                    </a:lnTo>
                    <a:lnTo>
                      <a:pt x="24" y="720"/>
                    </a:lnTo>
                    <a:lnTo>
                      <a:pt x="24" y="720"/>
                    </a:lnTo>
                    <a:lnTo>
                      <a:pt x="24" y="718"/>
                    </a:lnTo>
                    <a:lnTo>
                      <a:pt x="20" y="716"/>
                    </a:lnTo>
                    <a:lnTo>
                      <a:pt x="22" y="714"/>
                    </a:lnTo>
                    <a:lnTo>
                      <a:pt x="22" y="712"/>
                    </a:lnTo>
                    <a:lnTo>
                      <a:pt x="24" y="710"/>
                    </a:lnTo>
                    <a:lnTo>
                      <a:pt x="24" y="708"/>
                    </a:lnTo>
                    <a:lnTo>
                      <a:pt x="18" y="698"/>
                    </a:lnTo>
                    <a:lnTo>
                      <a:pt x="20" y="688"/>
                    </a:lnTo>
                    <a:lnTo>
                      <a:pt x="20" y="688"/>
                    </a:lnTo>
                    <a:lnTo>
                      <a:pt x="22" y="684"/>
                    </a:lnTo>
                    <a:lnTo>
                      <a:pt x="24" y="682"/>
                    </a:lnTo>
                    <a:lnTo>
                      <a:pt x="24" y="680"/>
                    </a:lnTo>
                    <a:lnTo>
                      <a:pt x="24" y="680"/>
                    </a:lnTo>
                    <a:lnTo>
                      <a:pt x="22" y="678"/>
                    </a:lnTo>
                    <a:lnTo>
                      <a:pt x="22" y="678"/>
                    </a:lnTo>
                    <a:lnTo>
                      <a:pt x="24" y="676"/>
                    </a:lnTo>
                    <a:lnTo>
                      <a:pt x="22" y="674"/>
                    </a:lnTo>
                    <a:lnTo>
                      <a:pt x="22" y="672"/>
                    </a:lnTo>
                    <a:lnTo>
                      <a:pt x="24" y="672"/>
                    </a:lnTo>
                    <a:lnTo>
                      <a:pt x="24" y="674"/>
                    </a:lnTo>
                    <a:lnTo>
                      <a:pt x="26" y="674"/>
                    </a:lnTo>
                    <a:lnTo>
                      <a:pt x="26" y="670"/>
                    </a:lnTo>
                    <a:lnTo>
                      <a:pt x="28" y="670"/>
                    </a:lnTo>
                    <a:lnTo>
                      <a:pt x="30" y="670"/>
                    </a:lnTo>
                    <a:lnTo>
                      <a:pt x="32" y="668"/>
                    </a:lnTo>
                    <a:lnTo>
                      <a:pt x="34" y="666"/>
                    </a:lnTo>
                    <a:lnTo>
                      <a:pt x="36" y="666"/>
                    </a:lnTo>
                    <a:lnTo>
                      <a:pt x="40" y="668"/>
                    </a:lnTo>
                    <a:lnTo>
                      <a:pt x="40" y="666"/>
                    </a:lnTo>
                    <a:lnTo>
                      <a:pt x="38" y="662"/>
                    </a:lnTo>
                    <a:lnTo>
                      <a:pt x="36" y="662"/>
                    </a:lnTo>
                    <a:lnTo>
                      <a:pt x="36" y="662"/>
                    </a:lnTo>
                    <a:lnTo>
                      <a:pt x="32" y="662"/>
                    </a:lnTo>
                    <a:lnTo>
                      <a:pt x="32" y="660"/>
                    </a:lnTo>
                    <a:lnTo>
                      <a:pt x="28" y="660"/>
                    </a:lnTo>
                    <a:lnTo>
                      <a:pt x="26" y="658"/>
                    </a:lnTo>
                    <a:lnTo>
                      <a:pt x="26" y="656"/>
                    </a:lnTo>
                    <a:lnTo>
                      <a:pt x="28" y="658"/>
                    </a:lnTo>
                    <a:lnTo>
                      <a:pt x="28" y="656"/>
                    </a:lnTo>
                    <a:lnTo>
                      <a:pt x="28" y="654"/>
                    </a:lnTo>
                    <a:lnTo>
                      <a:pt x="30" y="652"/>
                    </a:lnTo>
                    <a:lnTo>
                      <a:pt x="26" y="654"/>
                    </a:lnTo>
                    <a:lnTo>
                      <a:pt x="26" y="654"/>
                    </a:lnTo>
                    <a:lnTo>
                      <a:pt x="24" y="654"/>
                    </a:lnTo>
                    <a:lnTo>
                      <a:pt x="24" y="654"/>
                    </a:lnTo>
                    <a:lnTo>
                      <a:pt x="22" y="656"/>
                    </a:lnTo>
                    <a:lnTo>
                      <a:pt x="22" y="656"/>
                    </a:lnTo>
                    <a:lnTo>
                      <a:pt x="22" y="652"/>
                    </a:lnTo>
                    <a:lnTo>
                      <a:pt x="28" y="646"/>
                    </a:lnTo>
                    <a:lnTo>
                      <a:pt x="30" y="646"/>
                    </a:lnTo>
                    <a:lnTo>
                      <a:pt x="34" y="640"/>
                    </a:lnTo>
                    <a:lnTo>
                      <a:pt x="38" y="634"/>
                    </a:lnTo>
                    <a:lnTo>
                      <a:pt x="40" y="628"/>
                    </a:lnTo>
                    <a:lnTo>
                      <a:pt x="46" y="620"/>
                    </a:lnTo>
                    <a:lnTo>
                      <a:pt x="48" y="612"/>
                    </a:lnTo>
                    <a:lnTo>
                      <a:pt x="48" y="608"/>
                    </a:lnTo>
                    <a:lnTo>
                      <a:pt x="42" y="602"/>
                    </a:lnTo>
                    <a:lnTo>
                      <a:pt x="40" y="600"/>
                    </a:lnTo>
                    <a:lnTo>
                      <a:pt x="34" y="592"/>
                    </a:lnTo>
                    <a:lnTo>
                      <a:pt x="34" y="588"/>
                    </a:lnTo>
                    <a:lnTo>
                      <a:pt x="36" y="586"/>
                    </a:lnTo>
                    <a:lnTo>
                      <a:pt x="36" y="582"/>
                    </a:lnTo>
                    <a:lnTo>
                      <a:pt x="32" y="578"/>
                    </a:lnTo>
                    <a:lnTo>
                      <a:pt x="32" y="576"/>
                    </a:lnTo>
                    <a:lnTo>
                      <a:pt x="32" y="572"/>
                    </a:lnTo>
                    <a:lnTo>
                      <a:pt x="32" y="570"/>
                    </a:lnTo>
                    <a:lnTo>
                      <a:pt x="32" y="568"/>
                    </a:lnTo>
                    <a:lnTo>
                      <a:pt x="28" y="568"/>
                    </a:lnTo>
                    <a:lnTo>
                      <a:pt x="26" y="566"/>
                    </a:lnTo>
                    <a:lnTo>
                      <a:pt x="26" y="562"/>
                    </a:lnTo>
                    <a:lnTo>
                      <a:pt x="28" y="560"/>
                    </a:lnTo>
                    <a:lnTo>
                      <a:pt x="26" y="558"/>
                    </a:lnTo>
                    <a:lnTo>
                      <a:pt x="26" y="556"/>
                    </a:lnTo>
                    <a:lnTo>
                      <a:pt x="26" y="548"/>
                    </a:lnTo>
                    <a:lnTo>
                      <a:pt x="28" y="548"/>
                    </a:lnTo>
                    <a:lnTo>
                      <a:pt x="24" y="536"/>
                    </a:lnTo>
                    <a:lnTo>
                      <a:pt x="18" y="526"/>
                    </a:lnTo>
                    <a:lnTo>
                      <a:pt x="18" y="522"/>
                    </a:lnTo>
                    <a:lnTo>
                      <a:pt x="14" y="520"/>
                    </a:lnTo>
                    <a:lnTo>
                      <a:pt x="16" y="514"/>
                    </a:lnTo>
                    <a:lnTo>
                      <a:pt x="18" y="510"/>
                    </a:lnTo>
                    <a:lnTo>
                      <a:pt x="20" y="506"/>
                    </a:lnTo>
                    <a:lnTo>
                      <a:pt x="18" y="504"/>
                    </a:lnTo>
                    <a:lnTo>
                      <a:pt x="12" y="500"/>
                    </a:lnTo>
                    <a:lnTo>
                      <a:pt x="12" y="498"/>
                    </a:lnTo>
                    <a:lnTo>
                      <a:pt x="10" y="496"/>
                    </a:lnTo>
                    <a:lnTo>
                      <a:pt x="6" y="494"/>
                    </a:lnTo>
                    <a:lnTo>
                      <a:pt x="4" y="494"/>
                    </a:lnTo>
                    <a:lnTo>
                      <a:pt x="2" y="488"/>
                    </a:lnTo>
                    <a:lnTo>
                      <a:pt x="0" y="486"/>
                    </a:lnTo>
                    <a:lnTo>
                      <a:pt x="2" y="482"/>
                    </a:lnTo>
                    <a:lnTo>
                      <a:pt x="2" y="478"/>
                    </a:lnTo>
                    <a:lnTo>
                      <a:pt x="0" y="478"/>
                    </a:lnTo>
                    <a:lnTo>
                      <a:pt x="2" y="476"/>
                    </a:lnTo>
                    <a:lnTo>
                      <a:pt x="6" y="476"/>
                    </a:lnTo>
                    <a:lnTo>
                      <a:pt x="6" y="476"/>
                    </a:lnTo>
                    <a:lnTo>
                      <a:pt x="6" y="474"/>
                    </a:lnTo>
                    <a:lnTo>
                      <a:pt x="8" y="470"/>
                    </a:lnTo>
                    <a:lnTo>
                      <a:pt x="10" y="468"/>
                    </a:lnTo>
                    <a:lnTo>
                      <a:pt x="14" y="466"/>
                    </a:lnTo>
                    <a:lnTo>
                      <a:pt x="16" y="464"/>
                    </a:lnTo>
                    <a:lnTo>
                      <a:pt x="14" y="460"/>
                    </a:lnTo>
                    <a:lnTo>
                      <a:pt x="18" y="460"/>
                    </a:lnTo>
                    <a:lnTo>
                      <a:pt x="20" y="462"/>
                    </a:lnTo>
                    <a:lnTo>
                      <a:pt x="20" y="460"/>
                    </a:lnTo>
                    <a:lnTo>
                      <a:pt x="20" y="458"/>
                    </a:lnTo>
                    <a:lnTo>
                      <a:pt x="20" y="458"/>
                    </a:lnTo>
                    <a:lnTo>
                      <a:pt x="24" y="458"/>
                    </a:lnTo>
                    <a:lnTo>
                      <a:pt x="24" y="458"/>
                    </a:lnTo>
                    <a:lnTo>
                      <a:pt x="24" y="460"/>
                    </a:lnTo>
                    <a:lnTo>
                      <a:pt x="26" y="462"/>
                    </a:lnTo>
                    <a:lnTo>
                      <a:pt x="26" y="460"/>
                    </a:lnTo>
                    <a:lnTo>
                      <a:pt x="26" y="458"/>
                    </a:lnTo>
                    <a:lnTo>
                      <a:pt x="28" y="458"/>
                    </a:lnTo>
                    <a:lnTo>
                      <a:pt x="30" y="458"/>
                    </a:lnTo>
                    <a:lnTo>
                      <a:pt x="28" y="456"/>
                    </a:lnTo>
                    <a:lnTo>
                      <a:pt x="28" y="456"/>
                    </a:lnTo>
                    <a:lnTo>
                      <a:pt x="30" y="456"/>
                    </a:lnTo>
                    <a:lnTo>
                      <a:pt x="30" y="456"/>
                    </a:lnTo>
                    <a:lnTo>
                      <a:pt x="30" y="454"/>
                    </a:lnTo>
                    <a:lnTo>
                      <a:pt x="30" y="454"/>
                    </a:lnTo>
                    <a:lnTo>
                      <a:pt x="28" y="452"/>
                    </a:lnTo>
                    <a:lnTo>
                      <a:pt x="30" y="452"/>
                    </a:lnTo>
                    <a:lnTo>
                      <a:pt x="32" y="452"/>
                    </a:lnTo>
                    <a:lnTo>
                      <a:pt x="34" y="452"/>
                    </a:lnTo>
                    <a:lnTo>
                      <a:pt x="36" y="454"/>
                    </a:lnTo>
                    <a:lnTo>
                      <a:pt x="36" y="456"/>
                    </a:lnTo>
                    <a:lnTo>
                      <a:pt x="38" y="456"/>
                    </a:lnTo>
                    <a:lnTo>
                      <a:pt x="40" y="456"/>
                    </a:lnTo>
                    <a:lnTo>
                      <a:pt x="40" y="456"/>
                    </a:lnTo>
                    <a:lnTo>
                      <a:pt x="42" y="458"/>
                    </a:lnTo>
                    <a:lnTo>
                      <a:pt x="42" y="458"/>
                    </a:lnTo>
                    <a:lnTo>
                      <a:pt x="40" y="460"/>
                    </a:lnTo>
                    <a:lnTo>
                      <a:pt x="38" y="460"/>
                    </a:lnTo>
                    <a:lnTo>
                      <a:pt x="34" y="460"/>
                    </a:lnTo>
                    <a:lnTo>
                      <a:pt x="32" y="458"/>
                    </a:lnTo>
                    <a:lnTo>
                      <a:pt x="32" y="456"/>
                    </a:lnTo>
                    <a:lnTo>
                      <a:pt x="32" y="458"/>
                    </a:lnTo>
                    <a:lnTo>
                      <a:pt x="32" y="462"/>
                    </a:lnTo>
                    <a:lnTo>
                      <a:pt x="32" y="464"/>
                    </a:lnTo>
                    <a:lnTo>
                      <a:pt x="34" y="462"/>
                    </a:lnTo>
                    <a:lnTo>
                      <a:pt x="34" y="462"/>
                    </a:lnTo>
                    <a:lnTo>
                      <a:pt x="36" y="464"/>
                    </a:lnTo>
                    <a:lnTo>
                      <a:pt x="38" y="462"/>
                    </a:lnTo>
                    <a:lnTo>
                      <a:pt x="40" y="464"/>
                    </a:lnTo>
                    <a:lnTo>
                      <a:pt x="40" y="466"/>
                    </a:lnTo>
                    <a:lnTo>
                      <a:pt x="40" y="466"/>
                    </a:lnTo>
                    <a:lnTo>
                      <a:pt x="42" y="464"/>
                    </a:lnTo>
                    <a:lnTo>
                      <a:pt x="42" y="464"/>
                    </a:lnTo>
                    <a:lnTo>
                      <a:pt x="42" y="466"/>
                    </a:lnTo>
                    <a:lnTo>
                      <a:pt x="42" y="466"/>
                    </a:lnTo>
                    <a:lnTo>
                      <a:pt x="44" y="464"/>
                    </a:lnTo>
                    <a:lnTo>
                      <a:pt x="46" y="464"/>
                    </a:lnTo>
                    <a:lnTo>
                      <a:pt x="46" y="464"/>
                    </a:lnTo>
                    <a:lnTo>
                      <a:pt x="46" y="466"/>
                    </a:lnTo>
                    <a:lnTo>
                      <a:pt x="46" y="466"/>
                    </a:lnTo>
                    <a:lnTo>
                      <a:pt x="46" y="466"/>
                    </a:lnTo>
                    <a:lnTo>
                      <a:pt x="48" y="468"/>
                    </a:lnTo>
                    <a:lnTo>
                      <a:pt x="46" y="468"/>
                    </a:lnTo>
                    <a:lnTo>
                      <a:pt x="44" y="470"/>
                    </a:lnTo>
                    <a:lnTo>
                      <a:pt x="48" y="470"/>
                    </a:lnTo>
                    <a:lnTo>
                      <a:pt x="48" y="468"/>
                    </a:lnTo>
                    <a:lnTo>
                      <a:pt x="48" y="466"/>
                    </a:lnTo>
                    <a:lnTo>
                      <a:pt x="50" y="464"/>
                    </a:lnTo>
                    <a:lnTo>
                      <a:pt x="52" y="464"/>
                    </a:lnTo>
                    <a:lnTo>
                      <a:pt x="54" y="466"/>
                    </a:lnTo>
                    <a:lnTo>
                      <a:pt x="54" y="464"/>
                    </a:lnTo>
                    <a:lnTo>
                      <a:pt x="52" y="462"/>
                    </a:lnTo>
                    <a:lnTo>
                      <a:pt x="54" y="462"/>
                    </a:lnTo>
                    <a:lnTo>
                      <a:pt x="54" y="464"/>
                    </a:lnTo>
                    <a:lnTo>
                      <a:pt x="56" y="466"/>
                    </a:lnTo>
                    <a:lnTo>
                      <a:pt x="60" y="466"/>
                    </a:lnTo>
                    <a:lnTo>
                      <a:pt x="62" y="466"/>
                    </a:lnTo>
                    <a:lnTo>
                      <a:pt x="64" y="466"/>
                    </a:lnTo>
                    <a:lnTo>
                      <a:pt x="64" y="464"/>
                    </a:lnTo>
                    <a:lnTo>
                      <a:pt x="68" y="466"/>
                    </a:lnTo>
                    <a:lnTo>
                      <a:pt x="70" y="466"/>
                    </a:lnTo>
                    <a:lnTo>
                      <a:pt x="70" y="466"/>
                    </a:lnTo>
                    <a:lnTo>
                      <a:pt x="74" y="466"/>
                    </a:lnTo>
                    <a:lnTo>
                      <a:pt x="86" y="472"/>
                    </a:lnTo>
                    <a:lnTo>
                      <a:pt x="94" y="480"/>
                    </a:lnTo>
                    <a:lnTo>
                      <a:pt x="96" y="480"/>
                    </a:lnTo>
                    <a:lnTo>
                      <a:pt x="98" y="482"/>
                    </a:lnTo>
                    <a:lnTo>
                      <a:pt x="102" y="486"/>
                    </a:lnTo>
                    <a:lnTo>
                      <a:pt x="102" y="486"/>
                    </a:lnTo>
                    <a:lnTo>
                      <a:pt x="102" y="486"/>
                    </a:lnTo>
                    <a:lnTo>
                      <a:pt x="102" y="484"/>
                    </a:lnTo>
                    <a:lnTo>
                      <a:pt x="104" y="484"/>
                    </a:lnTo>
                    <a:lnTo>
                      <a:pt x="108" y="486"/>
                    </a:lnTo>
                    <a:lnTo>
                      <a:pt x="110" y="488"/>
                    </a:lnTo>
                    <a:lnTo>
                      <a:pt x="112" y="490"/>
                    </a:lnTo>
                    <a:lnTo>
                      <a:pt x="114" y="490"/>
                    </a:lnTo>
                    <a:lnTo>
                      <a:pt x="112" y="486"/>
                    </a:lnTo>
                    <a:lnTo>
                      <a:pt x="112" y="486"/>
                    </a:lnTo>
                    <a:lnTo>
                      <a:pt x="112" y="486"/>
                    </a:lnTo>
                    <a:lnTo>
                      <a:pt x="116" y="488"/>
                    </a:lnTo>
                    <a:lnTo>
                      <a:pt x="116" y="490"/>
                    </a:lnTo>
                    <a:lnTo>
                      <a:pt x="120" y="494"/>
                    </a:lnTo>
                    <a:lnTo>
                      <a:pt x="120" y="496"/>
                    </a:lnTo>
                    <a:lnTo>
                      <a:pt x="122" y="496"/>
                    </a:lnTo>
                    <a:lnTo>
                      <a:pt x="124" y="496"/>
                    </a:lnTo>
                    <a:lnTo>
                      <a:pt x="126" y="496"/>
                    </a:lnTo>
                    <a:lnTo>
                      <a:pt x="128" y="498"/>
                    </a:lnTo>
                    <a:lnTo>
                      <a:pt x="130" y="502"/>
                    </a:lnTo>
                    <a:lnTo>
                      <a:pt x="130" y="502"/>
                    </a:lnTo>
                    <a:lnTo>
                      <a:pt x="132" y="506"/>
                    </a:lnTo>
                    <a:lnTo>
                      <a:pt x="134" y="506"/>
                    </a:lnTo>
                    <a:lnTo>
                      <a:pt x="134" y="506"/>
                    </a:lnTo>
                    <a:lnTo>
                      <a:pt x="134" y="510"/>
                    </a:lnTo>
                    <a:lnTo>
                      <a:pt x="134" y="512"/>
                    </a:lnTo>
                    <a:lnTo>
                      <a:pt x="134" y="516"/>
                    </a:lnTo>
                    <a:lnTo>
                      <a:pt x="132" y="518"/>
                    </a:lnTo>
                    <a:lnTo>
                      <a:pt x="132" y="520"/>
                    </a:lnTo>
                    <a:lnTo>
                      <a:pt x="130" y="522"/>
                    </a:lnTo>
                    <a:lnTo>
                      <a:pt x="130" y="524"/>
                    </a:lnTo>
                    <a:lnTo>
                      <a:pt x="124" y="530"/>
                    </a:lnTo>
                    <a:lnTo>
                      <a:pt x="122" y="532"/>
                    </a:lnTo>
                    <a:lnTo>
                      <a:pt x="118" y="534"/>
                    </a:lnTo>
                    <a:lnTo>
                      <a:pt x="116" y="536"/>
                    </a:lnTo>
                    <a:lnTo>
                      <a:pt x="112" y="536"/>
                    </a:lnTo>
                    <a:lnTo>
                      <a:pt x="112" y="536"/>
                    </a:lnTo>
                    <a:lnTo>
                      <a:pt x="106" y="536"/>
                    </a:lnTo>
                    <a:lnTo>
                      <a:pt x="98" y="536"/>
                    </a:lnTo>
                    <a:lnTo>
                      <a:pt x="96" y="536"/>
                    </a:lnTo>
                    <a:lnTo>
                      <a:pt x="92" y="532"/>
                    </a:lnTo>
                    <a:lnTo>
                      <a:pt x="90" y="534"/>
                    </a:lnTo>
                    <a:lnTo>
                      <a:pt x="88" y="534"/>
                    </a:lnTo>
                    <a:lnTo>
                      <a:pt x="84" y="534"/>
                    </a:lnTo>
                    <a:lnTo>
                      <a:pt x="84" y="532"/>
                    </a:lnTo>
                    <a:lnTo>
                      <a:pt x="82" y="532"/>
                    </a:lnTo>
                    <a:lnTo>
                      <a:pt x="80" y="534"/>
                    </a:lnTo>
                    <a:lnTo>
                      <a:pt x="78" y="530"/>
                    </a:lnTo>
                    <a:lnTo>
                      <a:pt x="78" y="528"/>
                    </a:lnTo>
                    <a:lnTo>
                      <a:pt x="74" y="528"/>
                    </a:lnTo>
                    <a:lnTo>
                      <a:pt x="72" y="528"/>
                    </a:lnTo>
                    <a:lnTo>
                      <a:pt x="74" y="528"/>
                    </a:lnTo>
                    <a:lnTo>
                      <a:pt x="70" y="528"/>
                    </a:lnTo>
                    <a:lnTo>
                      <a:pt x="68" y="528"/>
                    </a:lnTo>
                    <a:lnTo>
                      <a:pt x="66" y="528"/>
                    </a:lnTo>
                    <a:lnTo>
                      <a:pt x="66" y="528"/>
                    </a:lnTo>
                    <a:lnTo>
                      <a:pt x="66" y="528"/>
                    </a:lnTo>
                    <a:lnTo>
                      <a:pt x="68" y="526"/>
                    </a:lnTo>
                    <a:lnTo>
                      <a:pt x="66" y="524"/>
                    </a:lnTo>
                    <a:lnTo>
                      <a:pt x="64" y="526"/>
                    </a:lnTo>
                    <a:lnTo>
                      <a:pt x="60" y="526"/>
                    </a:lnTo>
                    <a:lnTo>
                      <a:pt x="58" y="524"/>
                    </a:lnTo>
                    <a:lnTo>
                      <a:pt x="58" y="524"/>
                    </a:lnTo>
                    <a:lnTo>
                      <a:pt x="56" y="524"/>
                    </a:lnTo>
                    <a:lnTo>
                      <a:pt x="52" y="520"/>
                    </a:lnTo>
                    <a:lnTo>
                      <a:pt x="50" y="518"/>
                    </a:lnTo>
                    <a:lnTo>
                      <a:pt x="48" y="516"/>
                    </a:lnTo>
                    <a:lnTo>
                      <a:pt x="46" y="516"/>
                    </a:lnTo>
                    <a:lnTo>
                      <a:pt x="44" y="516"/>
                    </a:lnTo>
                    <a:lnTo>
                      <a:pt x="44" y="518"/>
                    </a:lnTo>
                    <a:lnTo>
                      <a:pt x="46" y="520"/>
                    </a:lnTo>
                    <a:lnTo>
                      <a:pt x="46" y="522"/>
                    </a:lnTo>
                    <a:lnTo>
                      <a:pt x="50" y="524"/>
                    </a:lnTo>
                    <a:lnTo>
                      <a:pt x="50" y="526"/>
                    </a:lnTo>
                    <a:lnTo>
                      <a:pt x="54" y="528"/>
                    </a:lnTo>
                    <a:lnTo>
                      <a:pt x="54" y="528"/>
                    </a:lnTo>
                    <a:lnTo>
                      <a:pt x="52" y="528"/>
                    </a:lnTo>
                    <a:lnTo>
                      <a:pt x="52" y="530"/>
                    </a:lnTo>
                    <a:lnTo>
                      <a:pt x="52" y="532"/>
                    </a:lnTo>
                    <a:lnTo>
                      <a:pt x="56" y="530"/>
                    </a:lnTo>
                    <a:lnTo>
                      <a:pt x="58" y="528"/>
                    </a:lnTo>
                    <a:lnTo>
                      <a:pt x="60" y="530"/>
                    </a:lnTo>
                    <a:lnTo>
                      <a:pt x="58" y="530"/>
                    </a:lnTo>
                    <a:lnTo>
                      <a:pt x="58" y="532"/>
                    </a:lnTo>
                    <a:lnTo>
                      <a:pt x="60" y="532"/>
                    </a:lnTo>
                    <a:lnTo>
                      <a:pt x="60" y="534"/>
                    </a:lnTo>
                    <a:lnTo>
                      <a:pt x="58" y="534"/>
                    </a:lnTo>
                    <a:lnTo>
                      <a:pt x="56" y="536"/>
                    </a:lnTo>
                    <a:lnTo>
                      <a:pt x="60" y="536"/>
                    </a:lnTo>
                    <a:lnTo>
                      <a:pt x="60" y="536"/>
                    </a:lnTo>
                    <a:lnTo>
                      <a:pt x="62" y="536"/>
                    </a:lnTo>
                    <a:lnTo>
                      <a:pt x="64" y="536"/>
                    </a:lnTo>
                    <a:lnTo>
                      <a:pt x="64" y="536"/>
                    </a:lnTo>
                    <a:lnTo>
                      <a:pt x="70" y="538"/>
                    </a:lnTo>
                    <a:lnTo>
                      <a:pt x="74" y="542"/>
                    </a:lnTo>
                    <a:lnTo>
                      <a:pt x="74" y="542"/>
                    </a:lnTo>
                    <a:lnTo>
                      <a:pt x="74" y="544"/>
                    </a:lnTo>
                    <a:lnTo>
                      <a:pt x="74" y="546"/>
                    </a:lnTo>
                    <a:lnTo>
                      <a:pt x="74" y="546"/>
                    </a:lnTo>
                    <a:lnTo>
                      <a:pt x="74" y="548"/>
                    </a:lnTo>
                    <a:lnTo>
                      <a:pt x="74" y="552"/>
                    </a:lnTo>
                    <a:lnTo>
                      <a:pt x="72" y="552"/>
                    </a:lnTo>
                    <a:lnTo>
                      <a:pt x="72" y="554"/>
                    </a:lnTo>
                    <a:lnTo>
                      <a:pt x="74" y="556"/>
                    </a:lnTo>
                    <a:lnTo>
                      <a:pt x="74" y="558"/>
                    </a:lnTo>
                    <a:lnTo>
                      <a:pt x="78" y="562"/>
                    </a:lnTo>
                    <a:lnTo>
                      <a:pt x="76" y="564"/>
                    </a:lnTo>
                    <a:lnTo>
                      <a:pt x="80" y="564"/>
                    </a:lnTo>
                    <a:lnTo>
                      <a:pt x="80" y="568"/>
                    </a:lnTo>
                    <a:lnTo>
                      <a:pt x="80" y="570"/>
                    </a:lnTo>
                    <a:lnTo>
                      <a:pt x="78" y="572"/>
                    </a:lnTo>
                    <a:lnTo>
                      <a:pt x="80" y="574"/>
                    </a:lnTo>
                    <a:lnTo>
                      <a:pt x="82" y="576"/>
                    </a:lnTo>
                    <a:lnTo>
                      <a:pt x="86" y="576"/>
                    </a:lnTo>
                    <a:lnTo>
                      <a:pt x="88" y="576"/>
                    </a:lnTo>
                    <a:lnTo>
                      <a:pt x="90" y="576"/>
                    </a:lnTo>
                    <a:lnTo>
                      <a:pt x="90" y="578"/>
                    </a:lnTo>
                    <a:lnTo>
                      <a:pt x="94" y="578"/>
                    </a:lnTo>
                    <a:lnTo>
                      <a:pt x="94" y="582"/>
                    </a:lnTo>
                    <a:lnTo>
                      <a:pt x="94" y="584"/>
                    </a:lnTo>
                    <a:lnTo>
                      <a:pt x="98" y="584"/>
                    </a:lnTo>
                    <a:lnTo>
                      <a:pt x="100" y="584"/>
                    </a:lnTo>
                    <a:lnTo>
                      <a:pt x="104" y="584"/>
                    </a:lnTo>
                    <a:lnTo>
                      <a:pt x="106" y="586"/>
                    </a:lnTo>
                    <a:lnTo>
                      <a:pt x="108" y="586"/>
                    </a:lnTo>
                    <a:lnTo>
                      <a:pt x="110" y="584"/>
                    </a:lnTo>
                    <a:lnTo>
                      <a:pt x="112" y="584"/>
                    </a:lnTo>
                    <a:lnTo>
                      <a:pt x="114" y="582"/>
                    </a:lnTo>
                    <a:lnTo>
                      <a:pt x="114" y="578"/>
                    </a:lnTo>
                    <a:lnTo>
                      <a:pt x="112" y="576"/>
                    </a:lnTo>
                    <a:lnTo>
                      <a:pt x="112" y="576"/>
                    </a:lnTo>
                    <a:lnTo>
                      <a:pt x="112" y="576"/>
                    </a:lnTo>
                    <a:lnTo>
                      <a:pt x="110" y="574"/>
                    </a:lnTo>
                    <a:lnTo>
                      <a:pt x="110" y="572"/>
                    </a:lnTo>
                    <a:lnTo>
                      <a:pt x="108" y="574"/>
                    </a:lnTo>
                    <a:lnTo>
                      <a:pt x="106" y="574"/>
                    </a:lnTo>
                    <a:lnTo>
                      <a:pt x="104" y="574"/>
                    </a:lnTo>
                    <a:lnTo>
                      <a:pt x="100" y="572"/>
                    </a:lnTo>
                    <a:lnTo>
                      <a:pt x="98" y="570"/>
                    </a:lnTo>
                    <a:lnTo>
                      <a:pt x="96" y="568"/>
                    </a:lnTo>
                    <a:lnTo>
                      <a:pt x="94" y="566"/>
                    </a:lnTo>
                    <a:lnTo>
                      <a:pt x="92" y="562"/>
                    </a:lnTo>
                    <a:lnTo>
                      <a:pt x="96" y="562"/>
                    </a:lnTo>
                    <a:lnTo>
                      <a:pt x="96" y="562"/>
                    </a:lnTo>
                    <a:lnTo>
                      <a:pt x="96" y="560"/>
                    </a:lnTo>
                    <a:lnTo>
                      <a:pt x="96" y="558"/>
                    </a:lnTo>
                    <a:lnTo>
                      <a:pt x="96" y="556"/>
                    </a:lnTo>
                    <a:lnTo>
                      <a:pt x="96" y="556"/>
                    </a:lnTo>
                    <a:lnTo>
                      <a:pt x="98" y="556"/>
                    </a:lnTo>
                    <a:lnTo>
                      <a:pt x="102" y="556"/>
                    </a:lnTo>
                    <a:lnTo>
                      <a:pt x="106" y="558"/>
                    </a:lnTo>
                    <a:lnTo>
                      <a:pt x="106" y="560"/>
                    </a:lnTo>
                    <a:lnTo>
                      <a:pt x="110" y="562"/>
                    </a:lnTo>
                    <a:lnTo>
                      <a:pt x="114" y="562"/>
                    </a:lnTo>
                    <a:lnTo>
                      <a:pt x="114" y="564"/>
                    </a:lnTo>
                    <a:lnTo>
                      <a:pt x="116" y="564"/>
                    </a:lnTo>
                    <a:lnTo>
                      <a:pt x="124" y="568"/>
                    </a:lnTo>
                    <a:lnTo>
                      <a:pt x="128" y="570"/>
                    </a:lnTo>
                    <a:lnTo>
                      <a:pt x="130" y="570"/>
                    </a:lnTo>
                    <a:lnTo>
                      <a:pt x="132" y="568"/>
                    </a:lnTo>
                    <a:lnTo>
                      <a:pt x="132" y="564"/>
                    </a:lnTo>
                    <a:lnTo>
                      <a:pt x="134" y="564"/>
                    </a:lnTo>
                    <a:lnTo>
                      <a:pt x="136" y="562"/>
                    </a:lnTo>
                    <a:lnTo>
                      <a:pt x="132" y="558"/>
                    </a:lnTo>
                    <a:lnTo>
                      <a:pt x="126" y="552"/>
                    </a:lnTo>
                    <a:lnTo>
                      <a:pt x="124" y="548"/>
                    </a:lnTo>
                    <a:lnTo>
                      <a:pt x="126" y="546"/>
                    </a:lnTo>
                    <a:lnTo>
                      <a:pt x="128" y="544"/>
                    </a:lnTo>
                    <a:lnTo>
                      <a:pt x="132" y="540"/>
                    </a:lnTo>
                    <a:lnTo>
                      <a:pt x="132" y="536"/>
                    </a:lnTo>
                    <a:lnTo>
                      <a:pt x="134" y="536"/>
                    </a:lnTo>
                    <a:lnTo>
                      <a:pt x="136" y="534"/>
                    </a:lnTo>
                    <a:lnTo>
                      <a:pt x="142" y="530"/>
                    </a:lnTo>
                    <a:lnTo>
                      <a:pt x="144" y="524"/>
                    </a:lnTo>
                    <a:lnTo>
                      <a:pt x="146" y="524"/>
                    </a:lnTo>
                    <a:lnTo>
                      <a:pt x="148" y="524"/>
                    </a:lnTo>
                    <a:lnTo>
                      <a:pt x="150" y="526"/>
                    </a:lnTo>
                    <a:lnTo>
                      <a:pt x="154" y="526"/>
                    </a:lnTo>
                    <a:lnTo>
                      <a:pt x="158" y="526"/>
                    </a:lnTo>
                    <a:lnTo>
                      <a:pt x="160" y="528"/>
                    </a:lnTo>
                    <a:lnTo>
                      <a:pt x="160" y="530"/>
                    </a:lnTo>
                    <a:lnTo>
                      <a:pt x="162" y="528"/>
                    </a:lnTo>
                    <a:lnTo>
                      <a:pt x="166" y="530"/>
                    </a:lnTo>
                    <a:lnTo>
                      <a:pt x="166" y="534"/>
                    </a:lnTo>
                    <a:lnTo>
                      <a:pt x="168" y="534"/>
                    </a:lnTo>
                    <a:lnTo>
                      <a:pt x="168" y="530"/>
                    </a:lnTo>
                    <a:lnTo>
                      <a:pt x="166" y="526"/>
                    </a:lnTo>
                    <a:lnTo>
                      <a:pt x="166" y="526"/>
                    </a:lnTo>
                    <a:lnTo>
                      <a:pt x="166" y="520"/>
                    </a:lnTo>
                    <a:lnTo>
                      <a:pt x="168" y="518"/>
                    </a:lnTo>
                    <a:lnTo>
                      <a:pt x="166" y="516"/>
                    </a:lnTo>
                    <a:lnTo>
                      <a:pt x="166" y="516"/>
                    </a:lnTo>
                    <a:lnTo>
                      <a:pt x="166" y="514"/>
                    </a:lnTo>
                    <a:lnTo>
                      <a:pt x="166" y="512"/>
                    </a:lnTo>
                    <a:lnTo>
                      <a:pt x="166" y="512"/>
                    </a:lnTo>
                    <a:lnTo>
                      <a:pt x="164" y="510"/>
                    </a:lnTo>
                    <a:lnTo>
                      <a:pt x="162" y="508"/>
                    </a:lnTo>
                    <a:lnTo>
                      <a:pt x="158" y="508"/>
                    </a:lnTo>
                    <a:lnTo>
                      <a:pt x="158" y="506"/>
                    </a:lnTo>
                    <a:lnTo>
                      <a:pt x="158" y="502"/>
                    </a:lnTo>
                    <a:lnTo>
                      <a:pt x="158" y="496"/>
                    </a:lnTo>
                    <a:lnTo>
                      <a:pt x="160" y="496"/>
                    </a:lnTo>
                    <a:lnTo>
                      <a:pt x="158" y="494"/>
                    </a:lnTo>
                    <a:lnTo>
                      <a:pt x="158" y="492"/>
                    </a:lnTo>
                    <a:lnTo>
                      <a:pt x="160" y="490"/>
                    </a:lnTo>
                    <a:lnTo>
                      <a:pt x="158" y="488"/>
                    </a:lnTo>
                    <a:lnTo>
                      <a:pt x="158" y="486"/>
                    </a:lnTo>
                    <a:lnTo>
                      <a:pt x="158" y="480"/>
                    </a:lnTo>
                    <a:lnTo>
                      <a:pt x="154" y="478"/>
                    </a:lnTo>
                    <a:lnTo>
                      <a:pt x="148" y="474"/>
                    </a:lnTo>
                    <a:lnTo>
                      <a:pt x="148" y="472"/>
                    </a:lnTo>
                    <a:lnTo>
                      <a:pt x="150" y="472"/>
                    </a:lnTo>
                    <a:lnTo>
                      <a:pt x="156" y="476"/>
                    </a:lnTo>
                    <a:lnTo>
                      <a:pt x="158" y="476"/>
                    </a:lnTo>
                    <a:lnTo>
                      <a:pt x="160" y="474"/>
                    </a:lnTo>
                    <a:lnTo>
                      <a:pt x="164" y="474"/>
                    </a:lnTo>
                    <a:lnTo>
                      <a:pt x="172" y="474"/>
                    </a:lnTo>
                    <a:lnTo>
                      <a:pt x="174" y="476"/>
                    </a:lnTo>
                    <a:lnTo>
                      <a:pt x="174" y="480"/>
                    </a:lnTo>
                    <a:lnTo>
                      <a:pt x="176" y="482"/>
                    </a:lnTo>
                    <a:lnTo>
                      <a:pt x="180" y="482"/>
                    </a:lnTo>
                    <a:lnTo>
                      <a:pt x="180" y="484"/>
                    </a:lnTo>
                    <a:lnTo>
                      <a:pt x="184" y="488"/>
                    </a:lnTo>
                    <a:lnTo>
                      <a:pt x="184" y="490"/>
                    </a:lnTo>
                    <a:lnTo>
                      <a:pt x="178" y="490"/>
                    </a:lnTo>
                    <a:lnTo>
                      <a:pt x="178" y="492"/>
                    </a:lnTo>
                    <a:lnTo>
                      <a:pt x="174" y="492"/>
                    </a:lnTo>
                    <a:lnTo>
                      <a:pt x="172" y="494"/>
                    </a:lnTo>
                    <a:lnTo>
                      <a:pt x="172" y="494"/>
                    </a:lnTo>
                    <a:lnTo>
                      <a:pt x="172" y="496"/>
                    </a:lnTo>
                    <a:lnTo>
                      <a:pt x="170" y="496"/>
                    </a:lnTo>
                    <a:lnTo>
                      <a:pt x="170" y="498"/>
                    </a:lnTo>
                    <a:lnTo>
                      <a:pt x="170" y="500"/>
                    </a:lnTo>
                    <a:lnTo>
                      <a:pt x="172" y="502"/>
                    </a:lnTo>
                    <a:lnTo>
                      <a:pt x="176" y="506"/>
                    </a:lnTo>
                    <a:lnTo>
                      <a:pt x="182" y="512"/>
                    </a:lnTo>
                    <a:lnTo>
                      <a:pt x="184" y="512"/>
                    </a:lnTo>
                    <a:lnTo>
                      <a:pt x="186" y="510"/>
                    </a:lnTo>
                    <a:lnTo>
                      <a:pt x="188" y="514"/>
                    </a:lnTo>
                    <a:lnTo>
                      <a:pt x="190" y="512"/>
                    </a:lnTo>
                    <a:lnTo>
                      <a:pt x="192" y="512"/>
                    </a:lnTo>
                    <a:lnTo>
                      <a:pt x="192" y="510"/>
                    </a:lnTo>
                    <a:lnTo>
                      <a:pt x="198" y="508"/>
                    </a:lnTo>
                    <a:lnTo>
                      <a:pt x="198" y="506"/>
                    </a:lnTo>
                    <a:lnTo>
                      <a:pt x="198" y="502"/>
                    </a:lnTo>
                    <a:lnTo>
                      <a:pt x="198" y="500"/>
                    </a:lnTo>
                    <a:lnTo>
                      <a:pt x="198" y="496"/>
                    </a:lnTo>
                    <a:lnTo>
                      <a:pt x="196" y="494"/>
                    </a:lnTo>
                    <a:lnTo>
                      <a:pt x="198" y="494"/>
                    </a:lnTo>
                    <a:lnTo>
                      <a:pt x="204" y="494"/>
                    </a:lnTo>
                    <a:lnTo>
                      <a:pt x="206" y="492"/>
                    </a:lnTo>
                    <a:lnTo>
                      <a:pt x="210" y="494"/>
                    </a:lnTo>
                    <a:lnTo>
                      <a:pt x="208" y="492"/>
                    </a:lnTo>
                    <a:lnTo>
                      <a:pt x="206" y="488"/>
                    </a:lnTo>
                    <a:lnTo>
                      <a:pt x="204" y="486"/>
                    </a:lnTo>
                    <a:lnTo>
                      <a:pt x="206" y="486"/>
                    </a:lnTo>
                    <a:lnTo>
                      <a:pt x="208" y="488"/>
                    </a:lnTo>
                    <a:lnTo>
                      <a:pt x="210" y="486"/>
                    </a:lnTo>
                    <a:lnTo>
                      <a:pt x="214" y="482"/>
                    </a:lnTo>
                    <a:lnTo>
                      <a:pt x="216" y="480"/>
                    </a:lnTo>
                    <a:lnTo>
                      <a:pt x="220" y="474"/>
                    </a:lnTo>
                    <a:lnTo>
                      <a:pt x="220" y="474"/>
                    </a:lnTo>
                    <a:lnTo>
                      <a:pt x="222" y="472"/>
                    </a:lnTo>
                    <a:lnTo>
                      <a:pt x="226" y="472"/>
                    </a:lnTo>
                    <a:lnTo>
                      <a:pt x="228" y="472"/>
                    </a:lnTo>
                    <a:lnTo>
                      <a:pt x="228" y="470"/>
                    </a:lnTo>
                    <a:lnTo>
                      <a:pt x="234" y="468"/>
                    </a:lnTo>
                    <a:lnTo>
                      <a:pt x="234" y="470"/>
                    </a:lnTo>
                    <a:lnTo>
                      <a:pt x="234" y="470"/>
                    </a:lnTo>
                    <a:lnTo>
                      <a:pt x="236" y="472"/>
                    </a:lnTo>
                    <a:lnTo>
                      <a:pt x="234" y="474"/>
                    </a:lnTo>
                    <a:lnTo>
                      <a:pt x="236" y="474"/>
                    </a:lnTo>
                    <a:lnTo>
                      <a:pt x="238" y="472"/>
                    </a:lnTo>
                    <a:lnTo>
                      <a:pt x="238" y="470"/>
                    </a:lnTo>
                    <a:lnTo>
                      <a:pt x="238" y="470"/>
                    </a:lnTo>
                    <a:lnTo>
                      <a:pt x="236" y="468"/>
                    </a:lnTo>
                    <a:lnTo>
                      <a:pt x="236" y="466"/>
                    </a:lnTo>
                    <a:lnTo>
                      <a:pt x="240" y="462"/>
                    </a:lnTo>
                    <a:lnTo>
                      <a:pt x="242" y="462"/>
                    </a:lnTo>
                    <a:lnTo>
                      <a:pt x="242" y="464"/>
                    </a:lnTo>
                    <a:lnTo>
                      <a:pt x="240" y="464"/>
                    </a:lnTo>
                    <a:lnTo>
                      <a:pt x="240" y="466"/>
                    </a:lnTo>
                    <a:lnTo>
                      <a:pt x="242" y="468"/>
                    </a:lnTo>
                    <a:lnTo>
                      <a:pt x="244" y="468"/>
                    </a:lnTo>
                    <a:lnTo>
                      <a:pt x="244" y="466"/>
                    </a:lnTo>
                    <a:lnTo>
                      <a:pt x="244" y="464"/>
                    </a:lnTo>
                    <a:lnTo>
                      <a:pt x="242" y="462"/>
                    </a:lnTo>
                    <a:lnTo>
                      <a:pt x="242" y="460"/>
                    </a:lnTo>
                    <a:lnTo>
                      <a:pt x="244" y="458"/>
                    </a:lnTo>
                    <a:lnTo>
                      <a:pt x="250" y="456"/>
                    </a:lnTo>
                    <a:lnTo>
                      <a:pt x="254" y="456"/>
                    </a:lnTo>
                    <a:lnTo>
                      <a:pt x="256" y="456"/>
                    </a:lnTo>
                    <a:lnTo>
                      <a:pt x="254" y="458"/>
                    </a:lnTo>
                    <a:lnTo>
                      <a:pt x="250" y="458"/>
                    </a:lnTo>
                    <a:lnTo>
                      <a:pt x="246" y="460"/>
                    </a:lnTo>
                    <a:lnTo>
                      <a:pt x="248" y="462"/>
                    </a:lnTo>
                    <a:lnTo>
                      <a:pt x="248" y="462"/>
                    </a:lnTo>
                    <a:lnTo>
                      <a:pt x="250" y="460"/>
                    </a:lnTo>
                    <a:lnTo>
                      <a:pt x="254" y="464"/>
                    </a:lnTo>
                    <a:lnTo>
                      <a:pt x="252" y="464"/>
                    </a:lnTo>
                    <a:lnTo>
                      <a:pt x="252" y="466"/>
                    </a:lnTo>
                    <a:lnTo>
                      <a:pt x="252" y="468"/>
                    </a:lnTo>
                    <a:lnTo>
                      <a:pt x="252" y="470"/>
                    </a:lnTo>
                    <a:lnTo>
                      <a:pt x="250" y="470"/>
                    </a:lnTo>
                    <a:lnTo>
                      <a:pt x="246" y="472"/>
                    </a:lnTo>
                    <a:lnTo>
                      <a:pt x="248" y="474"/>
                    </a:lnTo>
                    <a:lnTo>
                      <a:pt x="250" y="474"/>
                    </a:lnTo>
                    <a:lnTo>
                      <a:pt x="250" y="474"/>
                    </a:lnTo>
                    <a:lnTo>
                      <a:pt x="252" y="474"/>
                    </a:lnTo>
                    <a:lnTo>
                      <a:pt x="254" y="472"/>
                    </a:lnTo>
                    <a:lnTo>
                      <a:pt x="256" y="474"/>
                    </a:lnTo>
                    <a:lnTo>
                      <a:pt x="256" y="478"/>
                    </a:lnTo>
                    <a:lnTo>
                      <a:pt x="258" y="474"/>
                    </a:lnTo>
                    <a:lnTo>
                      <a:pt x="260" y="472"/>
                    </a:lnTo>
                    <a:lnTo>
                      <a:pt x="262" y="470"/>
                    </a:lnTo>
                    <a:lnTo>
                      <a:pt x="262" y="472"/>
                    </a:lnTo>
                    <a:lnTo>
                      <a:pt x="264" y="474"/>
                    </a:lnTo>
                    <a:lnTo>
                      <a:pt x="266" y="472"/>
                    </a:lnTo>
                    <a:lnTo>
                      <a:pt x="266" y="472"/>
                    </a:lnTo>
                    <a:lnTo>
                      <a:pt x="266" y="470"/>
                    </a:lnTo>
                    <a:lnTo>
                      <a:pt x="264" y="468"/>
                    </a:lnTo>
                    <a:lnTo>
                      <a:pt x="264" y="468"/>
                    </a:lnTo>
                    <a:lnTo>
                      <a:pt x="266" y="466"/>
                    </a:lnTo>
                    <a:lnTo>
                      <a:pt x="268" y="466"/>
                    </a:lnTo>
                    <a:lnTo>
                      <a:pt x="268" y="464"/>
                    </a:lnTo>
                    <a:lnTo>
                      <a:pt x="272" y="462"/>
                    </a:lnTo>
                    <a:lnTo>
                      <a:pt x="274" y="462"/>
                    </a:lnTo>
                    <a:lnTo>
                      <a:pt x="276" y="462"/>
                    </a:lnTo>
                    <a:lnTo>
                      <a:pt x="276" y="462"/>
                    </a:lnTo>
                    <a:lnTo>
                      <a:pt x="278" y="462"/>
                    </a:lnTo>
                    <a:lnTo>
                      <a:pt x="284" y="462"/>
                    </a:lnTo>
                    <a:lnTo>
                      <a:pt x="286" y="462"/>
                    </a:lnTo>
                    <a:lnTo>
                      <a:pt x="286" y="460"/>
                    </a:lnTo>
                    <a:lnTo>
                      <a:pt x="286" y="458"/>
                    </a:lnTo>
                    <a:lnTo>
                      <a:pt x="290" y="458"/>
                    </a:lnTo>
                    <a:lnTo>
                      <a:pt x="290" y="456"/>
                    </a:lnTo>
                    <a:lnTo>
                      <a:pt x="292" y="454"/>
                    </a:lnTo>
                    <a:lnTo>
                      <a:pt x="294" y="454"/>
                    </a:lnTo>
                    <a:lnTo>
                      <a:pt x="298" y="452"/>
                    </a:lnTo>
                    <a:lnTo>
                      <a:pt x="298" y="452"/>
                    </a:lnTo>
                    <a:lnTo>
                      <a:pt x="300" y="450"/>
                    </a:lnTo>
                    <a:lnTo>
                      <a:pt x="302" y="452"/>
                    </a:lnTo>
                    <a:lnTo>
                      <a:pt x="300" y="452"/>
                    </a:lnTo>
                    <a:lnTo>
                      <a:pt x="302" y="454"/>
                    </a:lnTo>
                    <a:lnTo>
                      <a:pt x="304" y="456"/>
                    </a:lnTo>
                    <a:lnTo>
                      <a:pt x="304" y="458"/>
                    </a:lnTo>
                    <a:lnTo>
                      <a:pt x="302" y="460"/>
                    </a:lnTo>
                    <a:lnTo>
                      <a:pt x="304" y="462"/>
                    </a:lnTo>
                    <a:lnTo>
                      <a:pt x="302" y="464"/>
                    </a:lnTo>
                    <a:lnTo>
                      <a:pt x="304" y="466"/>
                    </a:lnTo>
                    <a:lnTo>
                      <a:pt x="310" y="466"/>
                    </a:lnTo>
                    <a:lnTo>
                      <a:pt x="312" y="464"/>
                    </a:lnTo>
                    <a:lnTo>
                      <a:pt x="312" y="464"/>
                    </a:lnTo>
                    <a:lnTo>
                      <a:pt x="310" y="462"/>
                    </a:lnTo>
                    <a:lnTo>
                      <a:pt x="308" y="458"/>
                    </a:lnTo>
                    <a:lnTo>
                      <a:pt x="308" y="458"/>
                    </a:lnTo>
                    <a:lnTo>
                      <a:pt x="310" y="456"/>
                    </a:lnTo>
                    <a:lnTo>
                      <a:pt x="314" y="458"/>
                    </a:lnTo>
                    <a:lnTo>
                      <a:pt x="316" y="456"/>
                    </a:lnTo>
                    <a:lnTo>
                      <a:pt x="316" y="452"/>
                    </a:lnTo>
                    <a:lnTo>
                      <a:pt x="318" y="452"/>
                    </a:lnTo>
                    <a:lnTo>
                      <a:pt x="320" y="452"/>
                    </a:lnTo>
                    <a:lnTo>
                      <a:pt x="322" y="454"/>
                    </a:lnTo>
                    <a:lnTo>
                      <a:pt x="320" y="450"/>
                    </a:lnTo>
                    <a:lnTo>
                      <a:pt x="316" y="450"/>
                    </a:lnTo>
                    <a:lnTo>
                      <a:pt x="316" y="446"/>
                    </a:lnTo>
                    <a:lnTo>
                      <a:pt x="314" y="442"/>
                    </a:lnTo>
                    <a:lnTo>
                      <a:pt x="312" y="442"/>
                    </a:lnTo>
                    <a:lnTo>
                      <a:pt x="312" y="444"/>
                    </a:lnTo>
                    <a:lnTo>
                      <a:pt x="310" y="442"/>
                    </a:lnTo>
                    <a:lnTo>
                      <a:pt x="310" y="438"/>
                    </a:lnTo>
                    <a:lnTo>
                      <a:pt x="308" y="438"/>
                    </a:lnTo>
                    <a:lnTo>
                      <a:pt x="306" y="434"/>
                    </a:lnTo>
                    <a:lnTo>
                      <a:pt x="306" y="434"/>
                    </a:lnTo>
                    <a:lnTo>
                      <a:pt x="310" y="432"/>
                    </a:lnTo>
                    <a:lnTo>
                      <a:pt x="310" y="430"/>
                    </a:lnTo>
                    <a:lnTo>
                      <a:pt x="308" y="428"/>
                    </a:lnTo>
                    <a:lnTo>
                      <a:pt x="310" y="426"/>
                    </a:lnTo>
                    <a:lnTo>
                      <a:pt x="312" y="426"/>
                    </a:lnTo>
                    <a:lnTo>
                      <a:pt x="312" y="426"/>
                    </a:lnTo>
                    <a:lnTo>
                      <a:pt x="314" y="428"/>
                    </a:lnTo>
                    <a:lnTo>
                      <a:pt x="318" y="428"/>
                    </a:lnTo>
                    <a:lnTo>
                      <a:pt x="318" y="428"/>
                    </a:lnTo>
                    <a:lnTo>
                      <a:pt x="328" y="426"/>
                    </a:lnTo>
                    <a:lnTo>
                      <a:pt x="340" y="428"/>
                    </a:lnTo>
                    <a:lnTo>
                      <a:pt x="344" y="430"/>
                    </a:lnTo>
                    <a:lnTo>
                      <a:pt x="352" y="432"/>
                    </a:lnTo>
                    <a:lnTo>
                      <a:pt x="352" y="434"/>
                    </a:lnTo>
                    <a:lnTo>
                      <a:pt x="352" y="436"/>
                    </a:lnTo>
                    <a:lnTo>
                      <a:pt x="352" y="438"/>
                    </a:lnTo>
                    <a:lnTo>
                      <a:pt x="354" y="436"/>
                    </a:lnTo>
                    <a:lnTo>
                      <a:pt x="358" y="436"/>
                    </a:lnTo>
                    <a:lnTo>
                      <a:pt x="360" y="438"/>
                    </a:lnTo>
                    <a:lnTo>
                      <a:pt x="362" y="438"/>
                    </a:lnTo>
                    <a:lnTo>
                      <a:pt x="362" y="440"/>
                    </a:lnTo>
                    <a:lnTo>
                      <a:pt x="366" y="440"/>
                    </a:lnTo>
                    <a:lnTo>
                      <a:pt x="374" y="444"/>
                    </a:lnTo>
                    <a:lnTo>
                      <a:pt x="380" y="444"/>
                    </a:lnTo>
                    <a:lnTo>
                      <a:pt x="382" y="446"/>
                    </a:lnTo>
                    <a:lnTo>
                      <a:pt x="384" y="450"/>
                    </a:lnTo>
                    <a:lnTo>
                      <a:pt x="388" y="452"/>
                    </a:lnTo>
                    <a:lnTo>
                      <a:pt x="392" y="454"/>
                    </a:lnTo>
                    <a:lnTo>
                      <a:pt x="394" y="458"/>
                    </a:lnTo>
                    <a:lnTo>
                      <a:pt x="398" y="460"/>
                    </a:lnTo>
                    <a:lnTo>
                      <a:pt x="398" y="458"/>
                    </a:lnTo>
                    <a:lnTo>
                      <a:pt x="396" y="454"/>
                    </a:lnTo>
                    <a:lnTo>
                      <a:pt x="398" y="454"/>
                    </a:lnTo>
                    <a:lnTo>
                      <a:pt x="398" y="452"/>
                    </a:lnTo>
                    <a:lnTo>
                      <a:pt x="396" y="450"/>
                    </a:lnTo>
                    <a:lnTo>
                      <a:pt x="398" y="448"/>
                    </a:lnTo>
                    <a:lnTo>
                      <a:pt x="398" y="442"/>
                    </a:lnTo>
                    <a:lnTo>
                      <a:pt x="400" y="440"/>
                    </a:lnTo>
                    <a:lnTo>
                      <a:pt x="398" y="440"/>
                    </a:lnTo>
                    <a:lnTo>
                      <a:pt x="398" y="440"/>
                    </a:lnTo>
                    <a:lnTo>
                      <a:pt x="394" y="440"/>
                    </a:lnTo>
                    <a:lnTo>
                      <a:pt x="394" y="440"/>
                    </a:lnTo>
                    <a:lnTo>
                      <a:pt x="390" y="440"/>
                    </a:lnTo>
                    <a:lnTo>
                      <a:pt x="386" y="434"/>
                    </a:lnTo>
                    <a:lnTo>
                      <a:pt x="384" y="434"/>
                    </a:lnTo>
                    <a:lnTo>
                      <a:pt x="382" y="432"/>
                    </a:lnTo>
                    <a:lnTo>
                      <a:pt x="382" y="428"/>
                    </a:lnTo>
                    <a:lnTo>
                      <a:pt x="380" y="426"/>
                    </a:lnTo>
                    <a:lnTo>
                      <a:pt x="378" y="430"/>
                    </a:lnTo>
                    <a:lnTo>
                      <a:pt x="376" y="428"/>
                    </a:lnTo>
                    <a:lnTo>
                      <a:pt x="374" y="428"/>
                    </a:lnTo>
                    <a:lnTo>
                      <a:pt x="372" y="426"/>
                    </a:lnTo>
                    <a:lnTo>
                      <a:pt x="370" y="428"/>
                    </a:lnTo>
                    <a:lnTo>
                      <a:pt x="368" y="424"/>
                    </a:lnTo>
                    <a:lnTo>
                      <a:pt x="366" y="422"/>
                    </a:lnTo>
                    <a:lnTo>
                      <a:pt x="366" y="416"/>
                    </a:lnTo>
                    <a:lnTo>
                      <a:pt x="366" y="414"/>
                    </a:lnTo>
                    <a:lnTo>
                      <a:pt x="366" y="416"/>
                    </a:lnTo>
                    <a:lnTo>
                      <a:pt x="368" y="414"/>
                    </a:lnTo>
                    <a:lnTo>
                      <a:pt x="368" y="412"/>
                    </a:lnTo>
                    <a:lnTo>
                      <a:pt x="366" y="410"/>
                    </a:lnTo>
                    <a:lnTo>
                      <a:pt x="364" y="406"/>
                    </a:lnTo>
                    <a:lnTo>
                      <a:pt x="366" y="404"/>
                    </a:lnTo>
                    <a:lnTo>
                      <a:pt x="368" y="404"/>
                    </a:lnTo>
                    <a:lnTo>
                      <a:pt x="366" y="402"/>
                    </a:lnTo>
                    <a:lnTo>
                      <a:pt x="364" y="402"/>
                    </a:lnTo>
                    <a:lnTo>
                      <a:pt x="362" y="396"/>
                    </a:lnTo>
                    <a:lnTo>
                      <a:pt x="360" y="396"/>
                    </a:lnTo>
                    <a:lnTo>
                      <a:pt x="358" y="396"/>
                    </a:lnTo>
                    <a:lnTo>
                      <a:pt x="356" y="394"/>
                    </a:lnTo>
                    <a:lnTo>
                      <a:pt x="356" y="390"/>
                    </a:lnTo>
                    <a:lnTo>
                      <a:pt x="358" y="388"/>
                    </a:lnTo>
                    <a:lnTo>
                      <a:pt x="356" y="386"/>
                    </a:lnTo>
                    <a:lnTo>
                      <a:pt x="354" y="382"/>
                    </a:lnTo>
                    <a:lnTo>
                      <a:pt x="356" y="382"/>
                    </a:lnTo>
                    <a:lnTo>
                      <a:pt x="360" y="376"/>
                    </a:lnTo>
                    <a:lnTo>
                      <a:pt x="364" y="374"/>
                    </a:lnTo>
                    <a:lnTo>
                      <a:pt x="364" y="372"/>
                    </a:lnTo>
                    <a:lnTo>
                      <a:pt x="364" y="368"/>
                    </a:lnTo>
                    <a:lnTo>
                      <a:pt x="362" y="366"/>
                    </a:lnTo>
                    <a:lnTo>
                      <a:pt x="364" y="364"/>
                    </a:lnTo>
                    <a:lnTo>
                      <a:pt x="362" y="360"/>
                    </a:lnTo>
                    <a:lnTo>
                      <a:pt x="362" y="356"/>
                    </a:lnTo>
                    <a:lnTo>
                      <a:pt x="364" y="354"/>
                    </a:lnTo>
                    <a:lnTo>
                      <a:pt x="362" y="354"/>
                    </a:lnTo>
                    <a:lnTo>
                      <a:pt x="362" y="350"/>
                    </a:lnTo>
                    <a:lnTo>
                      <a:pt x="360" y="348"/>
                    </a:lnTo>
                    <a:lnTo>
                      <a:pt x="362" y="344"/>
                    </a:lnTo>
                    <a:lnTo>
                      <a:pt x="364" y="344"/>
                    </a:lnTo>
                    <a:lnTo>
                      <a:pt x="360" y="340"/>
                    </a:lnTo>
                    <a:lnTo>
                      <a:pt x="362" y="336"/>
                    </a:lnTo>
                    <a:lnTo>
                      <a:pt x="362" y="332"/>
                    </a:lnTo>
                    <a:lnTo>
                      <a:pt x="364" y="330"/>
                    </a:lnTo>
                    <a:lnTo>
                      <a:pt x="366" y="332"/>
                    </a:lnTo>
                    <a:lnTo>
                      <a:pt x="364" y="332"/>
                    </a:lnTo>
                    <a:lnTo>
                      <a:pt x="366" y="334"/>
                    </a:lnTo>
                    <a:lnTo>
                      <a:pt x="368" y="332"/>
                    </a:lnTo>
                    <a:lnTo>
                      <a:pt x="372" y="332"/>
                    </a:lnTo>
                    <a:lnTo>
                      <a:pt x="374" y="330"/>
                    </a:lnTo>
                    <a:lnTo>
                      <a:pt x="376" y="332"/>
                    </a:lnTo>
                    <a:lnTo>
                      <a:pt x="380" y="332"/>
                    </a:lnTo>
                    <a:lnTo>
                      <a:pt x="380" y="330"/>
                    </a:lnTo>
                    <a:lnTo>
                      <a:pt x="384" y="330"/>
                    </a:lnTo>
                    <a:lnTo>
                      <a:pt x="390" y="334"/>
                    </a:lnTo>
                    <a:lnTo>
                      <a:pt x="394" y="334"/>
                    </a:lnTo>
                    <a:lnTo>
                      <a:pt x="396" y="334"/>
                    </a:lnTo>
                    <a:lnTo>
                      <a:pt x="398" y="336"/>
                    </a:lnTo>
                    <a:lnTo>
                      <a:pt x="396" y="338"/>
                    </a:lnTo>
                    <a:lnTo>
                      <a:pt x="398" y="340"/>
                    </a:lnTo>
                    <a:lnTo>
                      <a:pt x="398" y="344"/>
                    </a:lnTo>
                    <a:lnTo>
                      <a:pt x="398" y="344"/>
                    </a:lnTo>
                    <a:lnTo>
                      <a:pt x="398" y="348"/>
                    </a:lnTo>
                    <a:lnTo>
                      <a:pt x="400" y="354"/>
                    </a:lnTo>
                    <a:lnTo>
                      <a:pt x="400" y="360"/>
                    </a:lnTo>
                    <a:lnTo>
                      <a:pt x="400" y="362"/>
                    </a:lnTo>
                    <a:lnTo>
                      <a:pt x="400" y="364"/>
                    </a:lnTo>
                    <a:lnTo>
                      <a:pt x="402" y="366"/>
                    </a:lnTo>
                    <a:lnTo>
                      <a:pt x="400" y="368"/>
                    </a:lnTo>
                    <a:lnTo>
                      <a:pt x="398" y="368"/>
                    </a:lnTo>
                    <a:lnTo>
                      <a:pt x="400" y="372"/>
                    </a:lnTo>
                    <a:lnTo>
                      <a:pt x="402" y="374"/>
                    </a:lnTo>
                    <a:lnTo>
                      <a:pt x="404" y="376"/>
                    </a:lnTo>
                    <a:lnTo>
                      <a:pt x="408" y="378"/>
                    </a:lnTo>
                    <a:lnTo>
                      <a:pt x="408" y="378"/>
                    </a:lnTo>
                    <a:lnTo>
                      <a:pt x="408" y="378"/>
                    </a:lnTo>
                    <a:lnTo>
                      <a:pt x="410" y="378"/>
                    </a:lnTo>
                    <a:lnTo>
                      <a:pt x="410" y="384"/>
                    </a:lnTo>
                    <a:lnTo>
                      <a:pt x="414" y="386"/>
                    </a:lnTo>
                    <a:lnTo>
                      <a:pt x="416" y="388"/>
                    </a:lnTo>
                    <a:lnTo>
                      <a:pt x="416" y="396"/>
                    </a:lnTo>
                    <a:lnTo>
                      <a:pt x="418" y="398"/>
                    </a:lnTo>
                    <a:lnTo>
                      <a:pt x="418" y="400"/>
                    </a:lnTo>
                    <a:lnTo>
                      <a:pt x="418" y="402"/>
                    </a:lnTo>
                    <a:lnTo>
                      <a:pt x="420" y="404"/>
                    </a:lnTo>
                    <a:lnTo>
                      <a:pt x="420" y="408"/>
                    </a:lnTo>
                    <a:lnTo>
                      <a:pt x="424" y="414"/>
                    </a:lnTo>
                    <a:lnTo>
                      <a:pt x="422" y="416"/>
                    </a:lnTo>
                    <a:lnTo>
                      <a:pt x="424" y="418"/>
                    </a:lnTo>
                    <a:lnTo>
                      <a:pt x="428" y="420"/>
                    </a:lnTo>
                    <a:lnTo>
                      <a:pt x="426" y="424"/>
                    </a:lnTo>
                    <a:lnTo>
                      <a:pt x="428" y="424"/>
                    </a:lnTo>
                    <a:lnTo>
                      <a:pt x="428" y="430"/>
                    </a:lnTo>
                    <a:lnTo>
                      <a:pt x="434" y="436"/>
                    </a:lnTo>
                    <a:lnTo>
                      <a:pt x="438" y="438"/>
                    </a:lnTo>
                    <a:lnTo>
                      <a:pt x="438" y="438"/>
                    </a:lnTo>
                    <a:lnTo>
                      <a:pt x="440" y="440"/>
                    </a:lnTo>
                    <a:lnTo>
                      <a:pt x="444" y="444"/>
                    </a:lnTo>
                    <a:lnTo>
                      <a:pt x="444" y="444"/>
                    </a:lnTo>
                    <a:lnTo>
                      <a:pt x="442" y="444"/>
                    </a:lnTo>
                    <a:lnTo>
                      <a:pt x="442" y="448"/>
                    </a:lnTo>
                    <a:lnTo>
                      <a:pt x="442" y="450"/>
                    </a:lnTo>
                    <a:lnTo>
                      <a:pt x="444" y="456"/>
                    </a:lnTo>
                    <a:lnTo>
                      <a:pt x="446" y="458"/>
                    </a:lnTo>
                    <a:lnTo>
                      <a:pt x="448" y="462"/>
                    </a:lnTo>
                    <a:lnTo>
                      <a:pt x="444" y="464"/>
                    </a:lnTo>
                    <a:lnTo>
                      <a:pt x="446" y="466"/>
                    </a:lnTo>
                    <a:lnTo>
                      <a:pt x="444" y="466"/>
                    </a:lnTo>
                    <a:lnTo>
                      <a:pt x="444" y="468"/>
                    </a:lnTo>
                    <a:lnTo>
                      <a:pt x="444" y="474"/>
                    </a:lnTo>
                    <a:lnTo>
                      <a:pt x="442" y="476"/>
                    </a:lnTo>
                    <a:lnTo>
                      <a:pt x="442" y="476"/>
                    </a:lnTo>
                    <a:lnTo>
                      <a:pt x="444" y="476"/>
                    </a:lnTo>
                    <a:lnTo>
                      <a:pt x="444" y="478"/>
                    </a:lnTo>
                    <a:lnTo>
                      <a:pt x="442" y="478"/>
                    </a:lnTo>
                    <a:lnTo>
                      <a:pt x="442" y="484"/>
                    </a:lnTo>
                    <a:lnTo>
                      <a:pt x="440" y="486"/>
                    </a:lnTo>
                    <a:lnTo>
                      <a:pt x="438" y="484"/>
                    </a:lnTo>
                    <a:lnTo>
                      <a:pt x="438" y="486"/>
                    </a:lnTo>
                    <a:lnTo>
                      <a:pt x="440" y="488"/>
                    </a:lnTo>
                    <a:lnTo>
                      <a:pt x="440" y="490"/>
                    </a:lnTo>
                    <a:lnTo>
                      <a:pt x="438" y="492"/>
                    </a:lnTo>
                    <a:lnTo>
                      <a:pt x="436" y="494"/>
                    </a:lnTo>
                    <a:lnTo>
                      <a:pt x="430" y="494"/>
                    </a:lnTo>
                    <a:lnTo>
                      <a:pt x="428" y="492"/>
                    </a:lnTo>
                    <a:lnTo>
                      <a:pt x="432" y="490"/>
                    </a:lnTo>
                    <a:lnTo>
                      <a:pt x="432" y="488"/>
                    </a:lnTo>
                    <a:lnTo>
                      <a:pt x="430" y="488"/>
                    </a:lnTo>
                    <a:lnTo>
                      <a:pt x="430" y="490"/>
                    </a:lnTo>
                    <a:lnTo>
                      <a:pt x="428" y="490"/>
                    </a:lnTo>
                    <a:lnTo>
                      <a:pt x="422" y="486"/>
                    </a:lnTo>
                    <a:lnTo>
                      <a:pt x="420" y="488"/>
                    </a:lnTo>
                    <a:lnTo>
                      <a:pt x="414" y="490"/>
                    </a:lnTo>
                    <a:lnTo>
                      <a:pt x="410" y="490"/>
                    </a:lnTo>
                    <a:lnTo>
                      <a:pt x="408" y="494"/>
                    </a:lnTo>
                    <a:lnTo>
                      <a:pt x="410" y="494"/>
                    </a:lnTo>
                    <a:lnTo>
                      <a:pt x="410" y="494"/>
                    </a:lnTo>
                    <a:lnTo>
                      <a:pt x="412" y="492"/>
                    </a:lnTo>
                    <a:lnTo>
                      <a:pt x="416" y="492"/>
                    </a:lnTo>
                    <a:lnTo>
                      <a:pt x="416" y="494"/>
                    </a:lnTo>
                    <a:lnTo>
                      <a:pt x="420" y="496"/>
                    </a:lnTo>
                    <a:lnTo>
                      <a:pt x="430" y="498"/>
                    </a:lnTo>
                    <a:lnTo>
                      <a:pt x="434" y="500"/>
                    </a:lnTo>
                    <a:lnTo>
                      <a:pt x="438" y="498"/>
                    </a:lnTo>
                    <a:lnTo>
                      <a:pt x="442" y="498"/>
                    </a:lnTo>
                    <a:lnTo>
                      <a:pt x="442" y="500"/>
                    </a:lnTo>
                    <a:lnTo>
                      <a:pt x="448" y="500"/>
                    </a:lnTo>
                    <a:lnTo>
                      <a:pt x="452" y="498"/>
                    </a:lnTo>
                    <a:lnTo>
                      <a:pt x="452" y="496"/>
                    </a:lnTo>
                    <a:lnTo>
                      <a:pt x="450" y="494"/>
                    </a:lnTo>
                    <a:lnTo>
                      <a:pt x="450" y="492"/>
                    </a:lnTo>
                    <a:lnTo>
                      <a:pt x="452" y="490"/>
                    </a:lnTo>
                    <a:lnTo>
                      <a:pt x="454" y="488"/>
                    </a:lnTo>
                    <a:lnTo>
                      <a:pt x="454" y="486"/>
                    </a:lnTo>
                    <a:lnTo>
                      <a:pt x="458" y="482"/>
                    </a:lnTo>
                    <a:lnTo>
                      <a:pt x="458" y="480"/>
                    </a:lnTo>
                    <a:lnTo>
                      <a:pt x="460" y="474"/>
                    </a:lnTo>
                    <a:lnTo>
                      <a:pt x="458" y="472"/>
                    </a:lnTo>
                    <a:lnTo>
                      <a:pt x="458" y="466"/>
                    </a:lnTo>
                    <a:lnTo>
                      <a:pt x="462" y="460"/>
                    </a:lnTo>
                    <a:lnTo>
                      <a:pt x="462" y="458"/>
                    </a:lnTo>
                    <a:lnTo>
                      <a:pt x="458" y="450"/>
                    </a:lnTo>
                    <a:lnTo>
                      <a:pt x="454" y="446"/>
                    </a:lnTo>
                    <a:lnTo>
                      <a:pt x="452" y="444"/>
                    </a:lnTo>
                    <a:lnTo>
                      <a:pt x="452" y="438"/>
                    </a:lnTo>
                    <a:lnTo>
                      <a:pt x="456" y="434"/>
                    </a:lnTo>
                    <a:lnTo>
                      <a:pt x="458" y="430"/>
                    </a:lnTo>
                    <a:lnTo>
                      <a:pt x="462" y="430"/>
                    </a:lnTo>
                    <a:lnTo>
                      <a:pt x="466" y="426"/>
                    </a:lnTo>
                    <a:lnTo>
                      <a:pt x="470" y="426"/>
                    </a:lnTo>
                    <a:lnTo>
                      <a:pt x="474" y="430"/>
                    </a:lnTo>
                    <a:lnTo>
                      <a:pt x="474" y="432"/>
                    </a:lnTo>
                    <a:lnTo>
                      <a:pt x="478" y="434"/>
                    </a:lnTo>
                    <a:lnTo>
                      <a:pt x="478" y="436"/>
                    </a:lnTo>
                    <a:lnTo>
                      <a:pt x="480" y="436"/>
                    </a:lnTo>
                    <a:lnTo>
                      <a:pt x="482" y="440"/>
                    </a:lnTo>
                    <a:lnTo>
                      <a:pt x="482" y="444"/>
                    </a:lnTo>
                    <a:lnTo>
                      <a:pt x="484" y="444"/>
                    </a:lnTo>
                    <a:lnTo>
                      <a:pt x="484" y="448"/>
                    </a:lnTo>
                    <a:lnTo>
                      <a:pt x="486" y="450"/>
                    </a:lnTo>
                    <a:lnTo>
                      <a:pt x="488" y="454"/>
                    </a:lnTo>
                    <a:lnTo>
                      <a:pt x="486" y="454"/>
                    </a:lnTo>
                    <a:lnTo>
                      <a:pt x="488" y="458"/>
                    </a:lnTo>
                    <a:lnTo>
                      <a:pt x="492" y="458"/>
                    </a:lnTo>
                    <a:lnTo>
                      <a:pt x="494" y="460"/>
                    </a:lnTo>
                    <a:lnTo>
                      <a:pt x="498" y="458"/>
                    </a:lnTo>
                    <a:lnTo>
                      <a:pt x="500" y="458"/>
                    </a:lnTo>
                    <a:lnTo>
                      <a:pt x="504" y="458"/>
                    </a:lnTo>
                    <a:lnTo>
                      <a:pt x="504" y="456"/>
                    </a:lnTo>
                    <a:lnTo>
                      <a:pt x="506" y="456"/>
                    </a:lnTo>
                    <a:lnTo>
                      <a:pt x="504" y="456"/>
                    </a:lnTo>
                    <a:lnTo>
                      <a:pt x="502" y="456"/>
                    </a:lnTo>
                    <a:lnTo>
                      <a:pt x="500" y="454"/>
                    </a:lnTo>
                    <a:lnTo>
                      <a:pt x="498" y="458"/>
                    </a:lnTo>
                    <a:lnTo>
                      <a:pt x="496" y="458"/>
                    </a:lnTo>
                    <a:lnTo>
                      <a:pt x="494" y="454"/>
                    </a:lnTo>
                    <a:lnTo>
                      <a:pt x="492" y="456"/>
                    </a:lnTo>
                    <a:lnTo>
                      <a:pt x="490" y="452"/>
                    </a:lnTo>
                    <a:lnTo>
                      <a:pt x="490" y="452"/>
                    </a:lnTo>
                    <a:lnTo>
                      <a:pt x="490" y="450"/>
                    </a:lnTo>
                    <a:lnTo>
                      <a:pt x="488" y="446"/>
                    </a:lnTo>
                    <a:lnTo>
                      <a:pt x="488" y="442"/>
                    </a:lnTo>
                    <a:lnTo>
                      <a:pt x="490" y="442"/>
                    </a:lnTo>
                    <a:lnTo>
                      <a:pt x="492" y="440"/>
                    </a:lnTo>
                    <a:lnTo>
                      <a:pt x="490" y="438"/>
                    </a:lnTo>
                    <a:lnTo>
                      <a:pt x="490" y="436"/>
                    </a:lnTo>
                    <a:lnTo>
                      <a:pt x="488" y="436"/>
                    </a:lnTo>
                    <a:lnTo>
                      <a:pt x="488" y="434"/>
                    </a:lnTo>
                    <a:lnTo>
                      <a:pt x="484" y="432"/>
                    </a:lnTo>
                    <a:lnTo>
                      <a:pt x="484" y="430"/>
                    </a:lnTo>
                    <a:lnTo>
                      <a:pt x="482" y="426"/>
                    </a:lnTo>
                    <a:lnTo>
                      <a:pt x="478" y="426"/>
                    </a:lnTo>
                    <a:lnTo>
                      <a:pt x="470" y="424"/>
                    </a:lnTo>
                    <a:lnTo>
                      <a:pt x="470" y="422"/>
                    </a:lnTo>
                    <a:lnTo>
                      <a:pt x="468" y="422"/>
                    </a:lnTo>
                    <a:lnTo>
                      <a:pt x="462" y="420"/>
                    </a:lnTo>
                    <a:lnTo>
                      <a:pt x="460" y="420"/>
                    </a:lnTo>
                    <a:lnTo>
                      <a:pt x="458" y="420"/>
                    </a:lnTo>
                    <a:lnTo>
                      <a:pt x="454" y="422"/>
                    </a:lnTo>
                    <a:lnTo>
                      <a:pt x="454" y="426"/>
                    </a:lnTo>
                    <a:lnTo>
                      <a:pt x="452" y="428"/>
                    </a:lnTo>
                    <a:lnTo>
                      <a:pt x="448" y="426"/>
                    </a:lnTo>
                    <a:lnTo>
                      <a:pt x="444" y="428"/>
                    </a:lnTo>
                    <a:lnTo>
                      <a:pt x="440" y="426"/>
                    </a:lnTo>
                    <a:lnTo>
                      <a:pt x="440" y="426"/>
                    </a:lnTo>
                    <a:lnTo>
                      <a:pt x="440" y="422"/>
                    </a:lnTo>
                    <a:lnTo>
                      <a:pt x="440" y="420"/>
                    </a:lnTo>
                    <a:lnTo>
                      <a:pt x="434" y="414"/>
                    </a:lnTo>
                    <a:lnTo>
                      <a:pt x="434" y="412"/>
                    </a:lnTo>
                    <a:lnTo>
                      <a:pt x="434" y="406"/>
                    </a:lnTo>
                    <a:lnTo>
                      <a:pt x="430" y="402"/>
                    </a:lnTo>
                    <a:lnTo>
                      <a:pt x="432" y="398"/>
                    </a:lnTo>
                    <a:lnTo>
                      <a:pt x="432" y="390"/>
                    </a:lnTo>
                    <a:lnTo>
                      <a:pt x="430" y="386"/>
                    </a:lnTo>
                    <a:lnTo>
                      <a:pt x="428" y="382"/>
                    </a:lnTo>
                    <a:lnTo>
                      <a:pt x="424" y="382"/>
                    </a:lnTo>
                    <a:lnTo>
                      <a:pt x="422" y="380"/>
                    </a:lnTo>
                    <a:lnTo>
                      <a:pt x="416" y="376"/>
                    </a:lnTo>
                    <a:lnTo>
                      <a:pt x="412" y="372"/>
                    </a:lnTo>
                    <a:lnTo>
                      <a:pt x="412" y="368"/>
                    </a:lnTo>
                    <a:lnTo>
                      <a:pt x="414" y="364"/>
                    </a:lnTo>
                    <a:lnTo>
                      <a:pt x="414" y="360"/>
                    </a:lnTo>
                    <a:lnTo>
                      <a:pt x="412" y="358"/>
                    </a:lnTo>
                    <a:lnTo>
                      <a:pt x="412" y="358"/>
                    </a:lnTo>
                    <a:lnTo>
                      <a:pt x="414" y="354"/>
                    </a:lnTo>
                    <a:lnTo>
                      <a:pt x="418" y="350"/>
                    </a:lnTo>
                    <a:lnTo>
                      <a:pt x="420" y="344"/>
                    </a:lnTo>
                    <a:lnTo>
                      <a:pt x="418" y="338"/>
                    </a:lnTo>
                    <a:lnTo>
                      <a:pt x="412" y="328"/>
                    </a:lnTo>
                    <a:lnTo>
                      <a:pt x="414" y="326"/>
                    </a:lnTo>
                    <a:lnTo>
                      <a:pt x="418" y="330"/>
                    </a:lnTo>
                    <a:lnTo>
                      <a:pt x="418" y="334"/>
                    </a:lnTo>
                    <a:lnTo>
                      <a:pt x="420" y="334"/>
                    </a:lnTo>
                    <a:lnTo>
                      <a:pt x="422" y="334"/>
                    </a:lnTo>
                    <a:lnTo>
                      <a:pt x="422" y="338"/>
                    </a:lnTo>
                    <a:lnTo>
                      <a:pt x="424" y="340"/>
                    </a:lnTo>
                    <a:lnTo>
                      <a:pt x="424" y="346"/>
                    </a:lnTo>
                    <a:lnTo>
                      <a:pt x="426" y="350"/>
                    </a:lnTo>
                    <a:lnTo>
                      <a:pt x="424" y="354"/>
                    </a:lnTo>
                    <a:lnTo>
                      <a:pt x="426" y="356"/>
                    </a:lnTo>
                    <a:lnTo>
                      <a:pt x="430" y="360"/>
                    </a:lnTo>
                    <a:lnTo>
                      <a:pt x="430" y="362"/>
                    </a:lnTo>
                    <a:lnTo>
                      <a:pt x="432" y="362"/>
                    </a:lnTo>
                    <a:lnTo>
                      <a:pt x="432" y="364"/>
                    </a:lnTo>
                    <a:lnTo>
                      <a:pt x="430" y="366"/>
                    </a:lnTo>
                    <a:lnTo>
                      <a:pt x="430" y="368"/>
                    </a:lnTo>
                    <a:lnTo>
                      <a:pt x="434" y="368"/>
                    </a:lnTo>
                    <a:lnTo>
                      <a:pt x="438" y="370"/>
                    </a:lnTo>
                    <a:lnTo>
                      <a:pt x="442" y="370"/>
                    </a:lnTo>
                    <a:lnTo>
                      <a:pt x="444" y="368"/>
                    </a:lnTo>
                    <a:lnTo>
                      <a:pt x="446" y="370"/>
                    </a:lnTo>
                    <a:lnTo>
                      <a:pt x="448" y="372"/>
                    </a:lnTo>
                    <a:lnTo>
                      <a:pt x="450" y="370"/>
                    </a:lnTo>
                    <a:lnTo>
                      <a:pt x="452" y="368"/>
                    </a:lnTo>
                    <a:lnTo>
                      <a:pt x="454" y="368"/>
                    </a:lnTo>
                    <a:lnTo>
                      <a:pt x="456" y="368"/>
                    </a:lnTo>
                    <a:lnTo>
                      <a:pt x="460" y="372"/>
                    </a:lnTo>
                    <a:lnTo>
                      <a:pt x="462" y="372"/>
                    </a:lnTo>
                    <a:lnTo>
                      <a:pt x="466" y="374"/>
                    </a:lnTo>
                    <a:lnTo>
                      <a:pt x="470" y="374"/>
                    </a:lnTo>
                    <a:lnTo>
                      <a:pt x="472" y="372"/>
                    </a:lnTo>
                    <a:lnTo>
                      <a:pt x="470" y="372"/>
                    </a:lnTo>
                    <a:lnTo>
                      <a:pt x="466" y="372"/>
                    </a:lnTo>
                    <a:lnTo>
                      <a:pt x="464" y="370"/>
                    </a:lnTo>
                    <a:lnTo>
                      <a:pt x="464" y="368"/>
                    </a:lnTo>
                    <a:lnTo>
                      <a:pt x="462" y="366"/>
                    </a:lnTo>
                    <a:lnTo>
                      <a:pt x="458" y="366"/>
                    </a:lnTo>
                    <a:lnTo>
                      <a:pt x="456" y="364"/>
                    </a:lnTo>
                    <a:lnTo>
                      <a:pt x="456" y="364"/>
                    </a:lnTo>
                    <a:lnTo>
                      <a:pt x="454" y="366"/>
                    </a:lnTo>
                    <a:lnTo>
                      <a:pt x="448" y="364"/>
                    </a:lnTo>
                    <a:lnTo>
                      <a:pt x="446" y="362"/>
                    </a:lnTo>
                    <a:lnTo>
                      <a:pt x="442" y="362"/>
                    </a:lnTo>
                    <a:lnTo>
                      <a:pt x="438" y="358"/>
                    </a:lnTo>
                    <a:lnTo>
                      <a:pt x="436" y="356"/>
                    </a:lnTo>
                    <a:lnTo>
                      <a:pt x="436" y="356"/>
                    </a:lnTo>
                    <a:lnTo>
                      <a:pt x="432" y="350"/>
                    </a:lnTo>
                    <a:lnTo>
                      <a:pt x="434" y="350"/>
                    </a:lnTo>
                    <a:lnTo>
                      <a:pt x="434" y="348"/>
                    </a:lnTo>
                    <a:lnTo>
                      <a:pt x="438" y="346"/>
                    </a:lnTo>
                    <a:lnTo>
                      <a:pt x="440" y="346"/>
                    </a:lnTo>
                    <a:lnTo>
                      <a:pt x="442" y="350"/>
                    </a:lnTo>
                    <a:lnTo>
                      <a:pt x="448" y="352"/>
                    </a:lnTo>
                    <a:lnTo>
                      <a:pt x="452" y="350"/>
                    </a:lnTo>
                    <a:lnTo>
                      <a:pt x="454" y="346"/>
                    </a:lnTo>
                    <a:lnTo>
                      <a:pt x="452" y="342"/>
                    </a:lnTo>
                    <a:lnTo>
                      <a:pt x="448" y="340"/>
                    </a:lnTo>
                    <a:lnTo>
                      <a:pt x="444" y="342"/>
                    </a:lnTo>
                    <a:lnTo>
                      <a:pt x="442" y="340"/>
                    </a:lnTo>
                    <a:lnTo>
                      <a:pt x="442" y="340"/>
                    </a:lnTo>
                    <a:lnTo>
                      <a:pt x="444" y="340"/>
                    </a:lnTo>
                    <a:lnTo>
                      <a:pt x="446" y="340"/>
                    </a:lnTo>
                    <a:lnTo>
                      <a:pt x="446" y="336"/>
                    </a:lnTo>
                    <a:lnTo>
                      <a:pt x="448" y="332"/>
                    </a:lnTo>
                    <a:lnTo>
                      <a:pt x="452" y="330"/>
                    </a:lnTo>
                    <a:lnTo>
                      <a:pt x="454" y="332"/>
                    </a:lnTo>
                    <a:lnTo>
                      <a:pt x="462" y="332"/>
                    </a:lnTo>
                    <a:lnTo>
                      <a:pt x="466" y="334"/>
                    </a:lnTo>
                    <a:lnTo>
                      <a:pt x="468" y="336"/>
                    </a:lnTo>
                    <a:lnTo>
                      <a:pt x="476" y="338"/>
                    </a:lnTo>
                    <a:lnTo>
                      <a:pt x="476" y="340"/>
                    </a:lnTo>
                    <a:lnTo>
                      <a:pt x="478" y="342"/>
                    </a:lnTo>
                    <a:lnTo>
                      <a:pt x="484" y="346"/>
                    </a:lnTo>
                    <a:lnTo>
                      <a:pt x="488" y="348"/>
                    </a:lnTo>
                    <a:lnTo>
                      <a:pt x="494" y="346"/>
                    </a:lnTo>
                    <a:lnTo>
                      <a:pt x="500" y="342"/>
                    </a:lnTo>
                    <a:lnTo>
                      <a:pt x="502" y="344"/>
                    </a:lnTo>
                    <a:lnTo>
                      <a:pt x="502" y="344"/>
                    </a:lnTo>
                    <a:lnTo>
                      <a:pt x="506" y="344"/>
                    </a:lnTo>
                    <a:lnTo>
                      <a:pt x="504" y="348"/>
                    </a:lnTo>
                    <a:lnTo>
                      <a:pt x="506" y="352"/>
                    </a:lnTo>
                    <a:lnTo>
                      <a:pt x="506" y="354"/>
                    </a:lnTo>
                    <a:lnTo>
                      <a:pt x="502" y="356"/>
                    </a:lnTo>
                    <a:lnTo>
                      <a:pt x="502" y="358"/>
                    </a:lnTo>
                    <a:lnTo>
                      <a:pt x="502" y="362"/>
                    </a:lnTo>
                    <a:lnTo>
                      <a:pt x="502" y="366"/>
                    </a:lnTo>
                    <a:lnTo>
                      <a:pt x="506" y="368"/>
                    </a:lnTo>
                    <a:lnTo>
                      <a:pt x="506" y="372"/>
                    </a:lnTo>
                    <a:lnTo>
                      <a:pt x="506" y="374"/>
                    </a:lnTo>
                    <a:lnTo>
                      <a:pt x="506" y="382"/>
                    </a:lnTo>
                    <a:lnTo>
                      <a:pt x="508" y="382"/>
                    </a:lnTo>
                    <a:lnTo>
                      <a:pt x="508" y="378"/>
                    </a:lnTo>
                    <a:lnTo>
                      <a:pt x="508" y="376"/>
                    </a:lnTo>
                    <a:lnTo>
                      <a:pt x="510" y="376"/>
                    </a:lnTo>
                    <a:lnTo>
                      <a:pt x="510" y="372"/>
                    </a:lnTo>
                    <a:lnTo>
                      <a:pt x="512" y="372"/>
                    </a:lnTo>
                    <a:lnTo>
                      <a:pt x="512" y="368"/>
                    </a:lnTo>
                    <a:lnTo>
                      <a:pt x="514" y="368"/>
                    </a:lnTo>
                    <a:lnTo>
                      <a:pt x="516" y="374"/>
                    </a:lnTo>
                    <a:lnTo>
                      <a:pt x="516" y="378"/>
                    </a:lnTo>
                    <a:lnTo>
                      <a:pt x="518" y="380"/>
                    </a:lnTo>
                    <a:lnTo>
                      <a:pt x="516" y="382"/>
                    </a:lnTo>
                    <a:lnTo>
                      <a:pt x="516" y="384"/>
                    </a:lnTo>
                    <a:lnTo>
                      <a:pt x="514" y="386"/>
                    </a:lnTo>
                    <a:lnTo>
                      <a:pt x="518" y="388"/>
                    </a:lnTo>
                    <a:lnTo>
                      <a:pt x="522" y="388"/>
                    </a:lnTo>
                    <a:lnTo>
                      <a:pt x="526" y="390"/>
                    </a:lnTo>
                    <a:lnTo>
                      <a:pt x="528" y="392"/>
                    </a:lnTo>
                    <a:lnTo>
                      <a:pt x="528" y="396"/>
                    </a:lnTo>
                    <a:lnTo>
                      <a:pt x="532" y="396"/>
                    </a:lnTo>
                    <a:lnTo>
                      <a:pt x="536" y="396"/>
                    </a:lnTo>
                    <a:lnTo>
                      <a:pt x="540" y="402"/>
                    </a:lnTo>
                    <a:lnTo>
                      <a:pt x="540" y="400"/>
                    </a:lnTo>
                    <a:lnTo>
                      <a:pt x="540" y="396"/>
                    </a:lnTo>
                    <a:lnTo>
                      <a:pt x="544" y="394"/>
                    </a:lnTo>
                    <a:lnTo>
                      <a:pt x="548" y="394"/>
                    </a:lnTo>
                    <a:lnTo>
                      <a:pt x="552" y="398"/>
                    </a:lnTo>
                    <a:lnTo>
                      <a:pt x="556" y="398"/>
                    </a:lnTo>
                    <a:lnTo>
                      <a:pt x="558" y="400"/>
                    </a:lnTo>
                    <a:lnTo>
                      <a:pt x="560" y="404"/>
                    </a:lnTo>
                    <a:lnTo>
                      <a:pt x="560" y="400"/>
                    </a:lnTo>
                    <a:lnTo>
                      <a:pt x="558" y="396"/>
                    </a:lnTo>
                    <a:lnTo>
                      <a:pt x="554" y="396"/>
                    </a:lnTo>
                    <a:lnTo>
                      <a:pt x="552" y="396"/>
                    </a:lnTo>
                    <a:lnTo>
                      <a:pt x="548" y="392"/>
                    </a:lnTo>
                    <a:lnTo>
                      <a:pt x="544" y="392"/>
                    </a:lnTo>
                    <a:lnTo>
                      <a:pt x="540" y="396"/>
                    </a:lnTo>
                    <a:lnTo>
                      <a:pt x="538" y="396"/>
                    </a:lnTo>
                    <a:lnTo>
                      <a:pt x="536" y="396"/>
                    </a:lnTo>
                    <a:lnTo>
                      <a:pt x="532" y="394"/>
                    </a:lnTo>
                    <a:lnTo>
                      <a:pt x="528" y="390"/>
                    </a:lnTo>
                    <a:lnTo>
                      <a:pt x="526" y="388"/>
                    </a:lnTo>
                    <a:lnTo>
                      <a:pt x="522" y="386"/>
                    </a:lnTo>
                    <a:lnTo>
                      <a:pt x="520" y="382"/>
                    </a:lnTo>
                    <a:lnTo>
                      <a:pt x="520" y="384"/>
                    </a:lnTo>
                    <a:lnTo>
                      <a:pt x="522" y="384"/>
                    </a:lnTo>
                    <a:lnTo>
                      <a:pt x="526" y="378"/>
                    </a:lnTo>
                    <a:lnTo>
                      <a:pt x="524" y="376"/>
                    </a:lnTo>
                    <a:lnTo>
                      <a:pt x="520" y="372"/>
                    </a:lnTo>
                    <a:lnTo>
                      <a:pt x="520" y="368"/>
                    </a:lnTo>
                    <a:lnTo>
                      <a:pt x="516" y="362"/>
                    </a:lnTo>
                    <a:lnTo>
                      <a:pt x="512" y="360"/>
                    </a:lnTo>
                    <a:lnTo>
                      <a:pt x="510" y="356"/>
                    </a:lnTo>
                    <a:lnTo>
                      <a:pt x="512" y="354"/>
                    </a:lnTo>
                    <a:lnTo>
                      <a:pt x="510" y="350"/>
                    </a:lnTo>
                    <a:lnTo>
                      <a:pt x="510" y="344"/>
                    </a:lnTo>
                    <a:lnTo>
                      <a:pt x="506" y="342"/>
                    </a:lnTo>
                    <a:lnTo>
                      <a:pt x="506" y="342"/>
                    </a:lnTo>
                    <a:lnTo>
                      <a:pt x="502" y="340"/>
                    </a:lnTo>
                    <a:lnTo>
                      <a:pt x="494" y="338"/>
                    </a:lnTo>
                    <a:lnTo>
                      <a:pt x="492" y="336"/>
                    </a:lnTo>
                    <a:lnTo>
                      <a:pt x="490" y="334"/>
                    </a:lnTo>
                    <a:lnTo>
                      <a:pt x="490" y="330"/>
                    </a:lnTo>
                    <a:lnTo>
                      <a:pt x="488" y="328"/>
                    </a:lnTo>
                    <a:lnTo>
                      <a:pt x="488" y="326"/>
                    </a:lnTo>
                    <a:lnTo>
                      <a:pt x="484" y="328"/>
                    </a:lnTo>
                    <a:lnTo>
                      <a:pt x="476" y="328"/>
                    </a:lnTo>
                    <a:lnTo>
                      <a:pt x="474" y="328"/>
                    </a:lnTo>
                    <a:lnTo>
                      <a:pt x="470" y="326"/>
                    </a:lnTo>
                    <a:lnTo>
                      <a:pt x="470" y="322"/>
                    </a:lnTo>
                    <a:lnTo>
                      <a:pt x="468" y="322"/>
                    </a:lnTo>
                    <a:lnTo>
                      <a:pt x="468" y="320"/>
                    </a:lnTo>
                    <a:lnTo>
                      <a:pt x="468" y="316"/>
                    </a:lnTo>
                    <a:lnTo>
                      <a:pt x="464" y="310"/>
                    </a:lnTo>
                    <a:lnTo>
                      <a:pt x="460" y="308"/>
                    </a:lnTo>
                    <a:lnTo>
                      <a:pt x="462" y="306"/>
                    </a:lnTo>
                    <a:lnTo>
                      <a:pt x="460" y="304"/>
                    </a:lnTo>
                    <a:lnTo>
                      <a:pt x="458" y="304"/>
                    </a:lnTo>
                    <a:lnTo>
                      <a:pt x="458" y="302"/>
                    </a:lnTo>
                    <a:lnTo>
                      <a:pt x="458" y="300"/>
                    </a:lnTo>
                    <a:lnTo>
                      <a:pt x="458" y="298"/>
                    </a:lnTo>
                    <a:lnTo>
                      <a:pt x="456" y="296"/>
                    </a:lnTo>
                    <a:lnTo>
                      <a:pt x="456" y="294"/>
                    </a:lnTo>
                    <a:lnTo>
                      <a:pt x="460" y="294"/>
                    </a:lnTo>
                    <a:lnTo>
                      <a:pt x="464" y="290"/>
                    </a:lnTo>
                    <a:lnTo>
                      <a:pt x="466" y="290"/>
                    </a:lnTo>
                    <a:lnTo>
                      <a:pt x="474" y="290"/>
                    </a:lnTo>
                    <a:lnTo>
                      <a:pt x="482" y="286"/>
                    </a:lnTo>
                    <a:lnTo>
                      <a:pt x="486" y="282"/>
                    </a:lnTo>
                    <a:lnTo>
                      <a:pt x="490" y="282"/>
                    </a:lnTo>
                    <a:lnTo>
                      <a:pt x="492" y="282"/>
                    </a:lnTo>
                    <a:lnTo>
                      <a:pt x="494" y="282"/>
                    </a:lnTo>
                    <a:lnTo>
                      <a:pt x="496" y="278"/>
                    </a:lnTo>
                    <a:lnTo>
                      <a:pt x="500" y="278"/>
                    </a:lnTo>
                    <a:lnTo>
                      <a:pt x="508" y="274"/>
                    </a:lnTo>
                    <a:lnTo>
                      <a:pt x="510" y="274"/>
                    </a:lnTo>
                    <a:lnTo>
                      <a:pt x="508" y="278"/>
                    </a:lnTo>
                    <a:lnTo>
                      <a:pt x="508" y="278"/>
                    </a:lnTo>
                    <a:lnTo>
                      <a:pt x="506" y="280"/>
                    </a:lnTo>
                    <a:lnTo>
                      <a:pt x="504" y="284"/>
                    </a:lnTo>
                    <a:lnTo>
                      <a:pt x="504" y="288"/>
                    </a:lnTo>
                    <a:lnTo>
                      <a:pt x="510" y="292"/>
                    </a:lnTo>
                    <a:lnTo>
                      <a:pt x="514" y="292"/>
                    </a:lnTo>
                    <a:lnTo>
                      <a:pt x="512" y="290"/>
                    </a:lnTo>
                    <a:lnTo>
                      <a:pt x="508" y="286"/>
                    </a:lnTo>
                    <a:lnTo>
                      <a:pt x="506" y="284"/>
                    </a:lnTo>
                    <a:lnTo>
                      <a:pt x="510" y="282"/>
                    </a:lnTo>
                    <a:lnTo>
                      <a:pt x="514" y="278"/>
                    </a:lnTo>
                    <a:lnTo>
                      <a:pt x="516" y="274"/>
                    </a:lnTo>
                    <a:lnTo>
                      <a:pt x="514" y="270"/>
                    </a:lnTo>
                    <a:lnTo>
                      <a:pt x="512" y="270"/>
                    </a:lnTo>
                    <a:lnTo>
                      <a:pt x="508" y="268"/>
                    </a:lnTo>
                    <a:lnTo>
                      <a:pt x="508" y="266"/>
                    </a:lnTo>
                    <a:lnTo>
                      <a:pt x="504" y="266"/>
                    </a:lnTo>
                    <a:lnTo>
                      <a:pt x="504" y="268"/>
                    </a:lnTo>
                    <a:lnTo>
                      <a:pt x="502" y="266"/>
                    </a:lnTo>
                    <a:lnTo>
                      <a:pt x="500" y="264"/>
                    </a:lnTo>
                    <a:lnTo>
                      <a:pt x="496" y="264"/>
                    </a:lnTo>
                    <a:lnTo>
                      <a:pt x="494" y="264"/>
                    </a:lnTo>
                    <a:lnTo>
                      <a:pt x="492" y="260"/>
                    </a:lnTo>
                    <a:lnTo>
                      <a:pt x="492" y="260"/>
                    </a:lnTo>
                    <a:lnTo>
                      <a:pt x="494" y="258"/>
                    </a:lnTo>
                    <a:lnTo>
                      <a:pt x="494" y="258"/>
                    </a:lnTo>
                    <a:lnTo>
                      <a:pt x="498" y="260"/>
                    </a:lnTo>
                    <a:lnTo>
                      <a:pt x="500" y="260"/>
                    </a:lnTo>
                    <a:lnTo>
                      <a:pt x="502" y="258"/>
                    </a:lnTo>
                    <a:lnTo>
                      <a:pt x="502" y="256"/>
                    </a:lnTo>
                    <a:lnTo>
                      <a:pt x="500" y="258"/>
                    </a:lnTo>
                    <a:lnTo>
                      <a:pt x="498" y="258"/>
                    </a:lnTo>
                    <a:lnTo>
                      <a:pt x="496" y="256"/>
                    </a:lnTo>
                    <a:lnTo>
                      <a:pt x="494" y="254"/>
                    </a:lnTo>
                    <a:lnTo>
                      <a:pt x="492" y="254"/>
                    </a:lnTo>
                    <a:lnTo>
                      <a:pt x="488" y="252"/>
                    </a:lnTo>
                    <a:lnTo>
                      <a:pt x="486" y="254"/>
                    </a:lnTo>
                    <a:lnTo>
                      <a:pt x="484" y="250"/>
                    </a:lnTo>
                    <a:lnTo>
                      <a:pt x="486" y="250"/>
                    </a:lnTo>
                    <a:lnTo>
                      <a:pt x="486" y="246"/>
                    </a:lnTo>
                    <a:lnTo>
                      <a:pt x="484" y="246"/>
                    </a:lnTo>
                    <a:lnTo>
                      <a:pt x="484" y="244"/>
                    </a:lnTo>
                    <a:lnTo>
                      <a:pt x="486" y="244"/>
                    </a:lnTo>
                    <a:lnTo>
                      <a:pt x="488" y="248"/>
                    </a:lnTo>
                    <a:lnTo>
                      <a:pt x="492" y="248"/>
                    </a:lnTo>
                    <a:lnTo>
                      <a:pt x="494" y="252"/>
                    </a:lnTo>
                    <a:lnTo>
                      <a:pt x="494" y="250"/>
                    </a:lnTo>
                    <a:lnTo>
                      <a:pt x="494" y="248"/>
                    </a:lnTo>
                    <a:lnTo>
                      <a:pt x="496" y="246"/>
                    </a:lnTo>
                    <a:lnTo>
                      <a:pt x="496" y="242"/>
                    </a:lnTo>
                    <a:lnTo>
                      <a:pt x="494" y="240"/>
                    </a:lnTo>
                    <a:lnTo>
                      <a:pt x="496" y="238"/>
                    </a:lnTo>
                    <a:lnTo>
                      <a:pt x="498" y="238"/>
                    </a:lnTo>
                    <a:lnTo>
                      <a:pt x="498" y="236"/>
                    </a:lnTo>
                    <a:lnTo>
                      <a:pt x="492" y="236"/>
                    </a:lnTo>
                    <a:lnTo>
                      <a:pt x="492" y="238"/>
                    </a:lnTo>
                    <a:lnTo>
                      <a:pt x="490" y="238"/>
                    </a:lnTo>
                    <a:lnTo>
                      <a:pt x="490" y="236"/>
                    </a:lnTo>
                    <a:lnTo>
                      <a:pt x="492" y="234"/>
                    </a:lnTo>
                    <a:lnTo>
                      <a:pt x="496" y="232"/>
                    </a:lnTo>
                    <a:lnTo>
                      <a:pt x="500" y="232"/>
                    </a:lnTo>
                    <a:lnTo>
                      <a:pt x="500" y="230"/>
                    </a:lnTo>
                    <a:lnTo>
                      <a:pt x="502" y="226"/>
                    </a:lnTo>
                    <a:lnTo>
                      <a:pt x="502" y="224"/>
                    </a:lnTo>
                    <a:lnTo>
                      <a:pt x="502" y="224"/>
                    </a:lnTo>
                    <a:lnTo>
                      <a:pt x="502" y="222"/>
                    </a:lnTo>
                    <a:lnTo>
                      <a:pt x="504" y="220"/>
                    </a:lnTo>
                    <a:lnTo>
                      <a:pt x="506" y="220"/>
                    </a:lnTo>
                    <a:lnTo>
                      <a:pt x="506" y="220"/>
                    </a:lnTo>
                    <a:lnTo>
                      <a:pt x="508" y="220"/>
                    </a:lnTo>
                    <a:lnTo>
                      <a:pt x="508" y="218"/>
                    </a:lnTo>
                    <a:lnTo>
                      <a:pt x="510" y="218"/>
                    </a:lnTo>
                    <a:lnTo>
                      <a:pt x="508" y="216"/>
                    </a:lnTo>
                    <a:lnTo>
                      <a:pt x="510" y="214"/>
                    </a:lnTo>
                    <a:lnTo>
                      <a:pt x="512" y="214"/>
                    </a:lnTo>
                    <a:lnTo>
                      <a:pt x="514" y="212"/>
                    </a:lnTo>
                    <a:lnTo>
                      <a:pt x="514" y="210"/>
                    </a:lnTo>
                    <a:lnTo>
                      <a:pt x="516" y="210"/>
                    </a:lnTo>
                    <a:lnTo>
                      <a:pt x="518" y="210"/>
                    </a:lnTo>
                    <a:lnTo>
                      <a:pt x="522" y="210"/>
                    </a:lnTo>
                    <a:lnTo>
                      <a:pt x="520" y="208"/>
                    </a:lnTo>
                    <a:lnTo>
                      <a:pt x="522" y="206"/>
                    </a:lnTo>
                    <a:lnTo>
                      <a:pt x="526" y="206"/>
                    </a:lnTo>
                    <a:lnTo>
                      <a:pt x="530" y="204"/>
                    </a:lnTo>
                    <a:lnTo>
                      <a:pt x="532" y="202"/>
                    </a:lnTo>
                    <a:lnTo>
                      <a:pt x="538" y="198"/>
                    </a:lnTo>
                    <a:lnTo>
                      <a:pt x="538" y="196"/>
                    </a:lnTo>
                    <a:lnTo>
                      <a:pt x="538" y="196"/>
                    </a:lnTo>
                    <a:lnTo>
                      <a:pt x="534" y="198"/>
                    </a:lnTo>
                    <a:lnTo>
                      <a:pt x="532" y="196"/>
                    </a:lnTo>
                    <a:lnTo>
                      <a:pt x="528" y="200"/>
                    </a:lnTo>
                    <a:lnTo>
                      <a:pt x="526" y="198"/>
                    </a:lnTo>
                    <a:lnTo>
                      <a:pt x="528" y="192"/>
                    </a:lnTo>
                    <a:lnTo>
                      <a:pt x="528" y="192"/>
                    </a:lnTo>
                    <a:lnTo>
                      <a:pt x="530" y="190"/>
                    </a:lnTo>
                    <a:lnTo>
                      <a:pt x="530" y="190"/>
                    </a:lnTo>
                    <a:lnTo>
                      <a:pt x="532" y="192"/>
                    </a:lnTo>
                    <a:lnTo>
                      <a:pt x="532" y="192"/>
                    </a:lnTo>
                    <a:lnTo>
                      <a:pt x="534" y="190"/>
                    </a:lnTo>
                    <a:lnTo>
                      <a:pt x="530" y="188"/>
                    </a:lnTo>
                    <a:lnTo>
                      <a:pt x="534" y="188"/>
                    </a:lnTo>
                    <a:lnTo>
                      <a:pt x="536" y="188"/>
                    </a:lnTo>
                    <a:lnTo>
                      <a:pt x="538" y="188"/>
                    </a:lnTo>
                    <a:lnTo>
                      <a:pt x="542" y="186"/>
                    </a:lnTo>
                    <a:lnTo>
                      <a:pt x="544" y="188"/>
                    </a:lnTo>
                    <a:lnTo>
                      <a:pt x="550" y="184"/>
                    </a:lnTo>
                    <a:lnTo>
                      <a:pt x="554" y="186"/>
                    </a:lnTo>
                    <a:lnTo>
                      <a:pt x="554" y="188"/>
                    </a:lnTo>
                    <a:lnTo>
                      <a:pt x="552" y="192"/>
                    </a:lnTo>
                    <a:lnTo>
                      <a:pt x="552" y="194"/>
                    </a:lnTo>
                    <a:lnTo>
                      <a:pt x="554" y="196"/>
                    </a:lnTo>
                    <a:lnTo>
                      <a:pt x="556" y="192"/>
                    </a:lnTo>
                    <a:lnTo>
                      <a:pt x="558" y="188"/>
                    </a:lnTo>
                    <a:lnTo>
                      <a:pt x="558" y="186"/>
                    </a:lnTo>
                    <a:lnTo>
                      <a:pt x="558" y="186"/>
                    </a:lnTo>
                    <a:lnTo>
                      <a:pt x="560" y="188"/>
                    </a:lnTo>
                    <a:lnTo>
                      <a:pt x="560" y="192"/>
                    </a:lnTo>
                    <a:lnTo>
                      <a:pt x="562" y="192"/>
                    </a:lnTo>
                    <a:lnTo>
                      <a:pt x="564" y="188"/>
                    </a:lnTo>
                    <a:lnTo>
                      <a:pt x="562" y="186"/>
                    </a:lnTo>
                    <a:lnTo>
                      <a:pt x="564" y="184"/>
                    </a:lnTo>
                    <a:lnTo>
                      <a:pt x="566" y="186"/>
                    </a:lnTo>
                    <a:lnTo>
                      <a:pt x="566" y="188"/>
                    </a:lnTo>
                    <a:lnTo>
                      <a:pt x="568" y="186"/>
                    </a:lnTo>
                    <a:lnTo>
                      <a:pt x="570" y="184"/>
                    </a:lnTo>
                    <a:lnTo>
                      <a:pt x="568" y="182"/>
                    </a:lnTo>
                    <a:lnTo>
                      <a:pt x="570" y="182"/>
                    </a:lnTo>
                    <a:lnTo>
                      <a:pt x="572" y="180"/>
                    </a:lnTo>
                    <a:lnTo>
                      <a:pt x="570" y="180"/>
                    </a:lnTo>
                    <a:lnTo>
                      <a:pt x="572" y="176"/>
                    </a:lnTo>
                    <a:lnTo>
                      <a:pt x="576" y="176"/>
                    </a:lnTo>
                    <a:lnTo>
                      <a:pt x="578" y="174"/>
                    </a:lnTo>
                    <a:lnTo>
                      <a:pt x="580" y="176"/>
                    </a:lnTo>
                    <a:lnTo>
                      <a:pt x="580" y="178"/>
                    </a:lnTo>
                    <a:lnTo>
                      <a:pt x="580" y="178"/>
                    </a:lnTo>
                    <a:lnTo>
                      <a:pt x="584" y="178"/>
                    </a:lnTo>
                    <a:lnTo>
                      <a:pt x="584" y="182"/>
                    </a:lnTo>
                    <a:lnTo>
                      <a:pt x="586" y="182"/>
                    </a:lnTo>
                    <a:lnTo>
                      <a:pt x="584" y="188"/>
                    </a:lnTo>
                    <a:lnTo>
                      <a:pt x="586" y="188"/>
                    </a:lnTo>
                    <a:lnTo>
                      <a:pt x="588" y="182"/>
                    </a:lnTo>
                    <a:lnTo>
                      <a:pt x="586" y="176"/>
                    </a:lnTo>
                    <a:lnTo>
                      <a:pt x="582" y="174"/>
                    </a:lnTo>
                    <a:lnTo>
                      <a:pt x="582" y="172"/>
                    </a:lnTo>
                    <a:lnTo>
                      <a:pt x="578" y="174"/>
                    </a:lnTo>
                    <a:lnTo>
                      <a:pt x="576" y="172"/>
                    </a:lnTo>
                    <a:lnTo>
                      <a:pt x="574" y="174"/>
                    </a:lnTo>
                    <a:lnTo>
                      <a:pt x="574" y="170"/>
                    </a:lnTo>
                    <a:lnTo>
                      <a:pt x="570" y="170"/>
                    </a:lnTo>
                    <a:lnTo>
                      <a:pt x="570" y="168"/>
                    </a:lnTo>
                    <a:lnTo>
                      <a:pt x="572" y="166"/>
                    </a:lnTo>
                    <a:lnTo>
                      <a:pt x="576" y="166"/>
                    </a:lnTo>
                    <a:lnTo>
                      <a:pt x="578" y="166"/>
                    </a:lnTo>
                    <a:lnTo>
                      <a:pt x="582" y="166"/>
                    </a:lnTo>
                    <a:lnTo>
                      <a:pt x="584" y="166"/>
                    </a:lnTo>
                    <a:lnTo>
                      <a:pt x="586" y="164"/>
                    </a:lnTo>
                    <a:lnTo>
                      <a:pt x="588" y="166"/>
                    </a:lnTo>
                    <a:lnTo>
                      <a:pt x="594" y="164"/>
                    </a:lnTo>
                    <a:lnTo>
                      <a:pt x="596" y="166"/>
                    </a:lnTo>
                    <a:lnTo>
                      <a:pt x="598" y="164"/>
                    </a:lnTo>
                    <a:lnTo>
                      <a:pt x="600" y="166"/>
                    </a:lnTo>
                    <a:lnTo>
                      <a:pt x="602" y="164"/>
                    </a:lnTo>
                    <a:lnTo>
                      <a:pt x="602" y="162"/>
                    </a:lnTo>
                    <a:lnTo>
                      <a:pt x="598" y="162"/>
                    </a:lnTo>
                    <a:lnTo>
                      <a:pt x="594" y="160"/>
                    </a:lnTo>
                    <a:lnTo>
                      <a:pt x="590" y="162"/>
                    </a:lnTo>
                    <a:lnTo>
                      <a:pt x="586" y="162"/>
                    </a:lnTo>
                    <a:lnTo>
                      <a:pt x="586" y="160"/>
                    </a:lnTo>
                    <a:lnTo>
                      <a:pt x="584" y="156"/>
                    </a:lnTo>
                    <a:lnTo>
                      <a:pt x="588" y="154"/>
                    </a:lnTo>
                    <a:lnTo>
                      <a:pt x="584" y="154"/>
                    </a:lnTo>
                    <a:lnTo>
                      <a:pt x="582" y="150"/>
                    </a:lnTo>
                    <a:lnTo>
                      <a:pt x="580" y="150"/>
                    </a:lnTo>
                    <a:lnTo>
                      <a:pt x="578" y="146"/>
                    </a:lnTo>
                    <a:lnTo>
                      <a:pt x="576" y="144"/>
                    </a:lnTo>
                    <a:lnTo>
                      <a:pt x="580" y="144"/>
                    </a:lnTo>
                    <a:lnTo>
                      <a:pt x="580" y="140"/>
                    </a:lnTo>
                    <a:lnTo>
                      <a:pt x="576" y="138"/>
                    </a:lnTo>
                    <a:lnTo>
                      <a:pt x="576" y="126"/>
                    </a:lnTo>
                    <a:lnTo>
                      <a:pt x="580" y="124"/>
                    </a:lnTo>
                    <a:lnTo>
                      <a:pt x="578" y="120"/>
                    </a:lnTo>
                    <a:lnTo>
                      <a:pt x="580" y="118"/>
                    </a:lnTo>
                    <a:lnTo>
                      <a:pt x="582" y="114"/>
                    </a:lnTo>
                    <a:lnTo>
                      <a:pt x="580" y="112"/>
                    </a:lnTo>
                    <a:lnTo>
                      <a:pt x="582" y="112"/>
                    </a:lnTo>
                    <a:lnTo>
                      <a:pt x="582" y="110"/>
                    </a:lnTo>
                    <a:lnTo>
                      <a:pt x="586" y="106"/>
                    </a:lnTo>
                    <a:lnTo>
                      <a:pt x="588" y="106"/>
                    </a:lnTo>
                    <a:lnTo>
                      <a:pt x="590" y="110"/>
                    </a:lnTo>
                    <a:lnTo>
                      <a:pt x="592" y="108"/>
                    </a:lnTo>
                    <a:lnTo>
                      <a:pt x="596" y="108"/>
                    </a:lnTo>
                    <a:lnTo>
                      <a:pt x="596" y="112"/>
                    </a:lnTo>
                    <a:lnTo>
                      <a:pt x="600" y="112"/>
                    </a:lnTo>
                    <a:lnTo>
                      <a:pt x="602" y="108"/>
                    </a:lnTo>
                    <a:lnTo>
                      <a:pt x="604" y="110"/>
                    </a:lnTo>
                    <a:lnTo>
                      <a:pt x="604" y="112"/>
                    </a:lnTo>
                    <a:lnTo>
                      <a:pt x="606" y="114"/>
                    </a:lnTo>
                    <a:lnTo>
                      <a:pt x="610" y="114"/>
                    </a:lnTo>
                    <a:lnTo>
                      <a:pt x="610" y="116"/>
                    </a:lnTo>
                    <a:lnTo>
                      <a:pt x="606" y="118"/>
                    </a:lnTo>
                    <a:lnTo>
                      <a:pt x="606" y="118"/>
                    </a:lnTo>
                    <a:lnTo>
                      <a:pt x="606" y="120"/>
                    </a:lnTo>
                    <a:lnTo>
                      <a:pt x="606" y="124"/>
                    </a:lnTo>
                    <a:lnTo>
                      <a:pt x="604" y="128"/>
                    </a:lnTo>
                    <a:lnTo>
                      <a:pt x="602" y="128"/>
                    </a:lnTo>
                    <a:lnTo>
                      <a:pt x="600" y="132"/>
                    </a:lnTo>
                    <a:lnTo>
                      <a:pt x="602" y="132"/>
                    </a:lnTo>
                    <a:lnTo>
                      <a:pt x="606" y="130"/>
                    </a:lnTo>
                    <a:lnTo>
                      <a:pt x="610" y="124"/>
                    </a:lnTo>
                    <a:lnTo>
                      <a:pt x="612" y="124"/>
                    </a:lnTo>
                    <a:lnTo>
                      <a:pt x="612" y="126"/>
                    </a:lnTo>
                    <a:lnTo>
                      <a:pt x="610" y="128"/>
                    </a:lnTo>
                    <a:lnTo>
                      <a:pt x="610" y="130"/>
                    </a:lnTo>
                    <a:lnTo>
                      <a:pt x="614" y="130"/>
                    </a:lnTo>
                    <a:lnTo>
                      <a:pt x="616" y="126"/>
                    </a:lnTo>
                    <a:lnTo>
                      <a:pt x="618" y="124"/>
                    </a:lnTo>
                    <a:lnTo>
                      <a:pt x="618" y="126"/>
                    </a:lnTo>
                    <a:lnTo>
                      <a:pt x="622" y="126"/>
                    </a:lnTo>
                    <a:lnTo>
                      <a:pt x="624" y="124"/>
                    </a:lnTo>
                    <a:lnTo>
                      <a:pt x="624" y="124"/>
                    </a:lnTo>
                    <a:lnTo>
                      <a:pt x="626" y="124"/>
                    </a:lnTo>
                    <a:lnTo>
                      <a:pt x="628" y="124"/>
                    </a:lnTo>
                    <a:lnTo>
                      <a:pt x="630" y="126"/>
                    </a:lnTo>
                    <a:lnTo>
                      <a:pt x="630" y="128"/>
                    </a:lnTo>
                    <a:lnTo>
                      <a:pt x="632" y="132"/>
                    </a:lnTo>
                    <a:lnTo>
                      <a:pt x="632" y="134"/>
                    </a:lnTo>
                    <a:lnTo>
                      <a:pt x="632" y="136"/>
                    </a:lnTo>
                    <a:lnTo>
                      <a:pt x="630" y="140"/>
                    </a:lnTo>
                    <a:lnTo>
                      <a:pt x="632" y="144"/>
                    </a:lnTo>
                    <a:lnTo>
                      <a:pt x="632" y="148"/>
                    </a:lnTo>
                    <a:lnTo>
                      <a:pt x="630" y="148"/>
                    </a:lnTo>
                    <a:lnTo>
                      <a:pt x="628" y="150"/>
                    </a:lnTo>
                    <a:lnTo>
                      <a:pt x="630" y="150"/>
                    </a:lnTo>
                    <a:lnTo>
                      <a:pt x="634" y="150"/>
                    </a:lnTo>
                    <a:lnTo>
                      <a:pt x="638" y="146"/>
                    </a:lnTo>
                    <a:lnTo>
                      <a:pt x="642" y="146"/>
                    </a:lnTo>
                    <a:lnTo>
                      <a:pt x="644" y="142"/>
                    </a:lnTo>
                    <a:lnTo>
                      <a:pt x="642" y="138"/>
                    </a:lnTo>
                    <a:lnTo>
                      <a:pt x="642" y="134"/>
                    </a:lnTo>
                    <a:lnTo>
                      <a:pt x="640" y="136"/>
                    </a:lnTo>
                    <a:lnTo>
                      <a:pt x="638" y="134"/>
                    </a:lnTo>
                    <a:lnTo>
                      <a:pt x="638" y="132"/>
                    </a:lnTo>
                    <a:lnTo>
                      <a:pt x="640" y="132"/>
                    </a:lnTo>
                    <a:lnTo>
                      <a:pt x="642" y="132"/>
                    </a:lnTo>
                    <a:lnTo>
                      <a:pt x="642" y="132"/>
                    </a:lnTo>
                    <a:lnTo>
                      <a:pt x="644" y="132"/>
                    </a:lnTo>
                    <a:lnTo>
                      <a:pt x="648" y="130"/>
                    </a:lnTo>
                    <a:lnTo>
                      <a:pt x="652" y="126"/>
                    </a:lnTo>
                    <a:lnTo>
                      <a:pt x="652" y="128"/>
                    </a:lnTo>
                    <a:lnTo>
                      <a:pt x="656" y="128"/>
                    </a:lnTo>
                    <a:lnTo>
                      <a:pt x="658" y="124"/>
                    </a:lnTo>
                    <a:lnTo>
                      <a:pt x="660" y="124"/>
                    </a:lnTo>
                    <a:lnTo>
                      <a:pt x="660" y="124"/>
                    </a:lnTo>
                    <a:lnTo>
                      <a:pt x="662" y="122"/>
                    </a:lnTo>
                    <a:lnTo>
                      <a:pt x="664" y="122"/>
                    </a:lnTo>
                    <a:lnTo>
                      <a:pt x="666" y="122"/>
                    </a:lnTo>
                    <a:lnTo>
                      <a:pt x="668" y="122"/>
                    </a:lnTo>
                    <a:lnTo>
                      <a:pt x="668" y="124"/>
                    </a:lnTo>
                    <a:lnTo>
                      <a:pt x="668" y="124"/>
                    </a:lnTo>
                    <a:lnTo>
                      <a:pt x="668" y="126"/>
                    </a:lnTo>
                    <a:lnTo>
                      <a:pt x="674" y="126"/>
                    </a:lnTo>
                    <a:lnTo>
                      <a:pt x="674" y="126"/>
                    </a:lnTo>
                    <a:lnTo>
                      <a:pt x="676" y="128"/>
                    </a:lnTo>
                    <a:lnTo>
                      <a:pt x="686" y="132"/>
                    </a:lnTo>
                    <a:lnTo>
                      <a:pt x="688" y="134"/>
                    </a:lnTo>
                    <a:lnTo>
                      <a:pt x="690" y="136"/>
                    </a:lnTo>
                    <a:lnTo>
                      <a:pt x="690" y="138"/>
                    </a:lnTo>
                    <a:lnTo>
                      <a:pt x="694" y="142"/>
                    </a:lnTo>
                    <a:lnTo>
                      <a:pt x="694" y="142"/>
                    </a:lnTo>
                    <a:lnTo>
                      <a:pt x="694" y="140"/>
                    </a:lnTo>
                    <a:lnTo>
                      <a:pt x="696" y="140"/>
                    </a:lnTo>
                    <a:lnTo>
                      <a:pt x="696" y="138"/>
                    </a:lnTo>
                    <a:lnTo>
                      <a:pt x="694" y="138"/>
                    </a:lnTo>
                    <a:lnTo>
                      <a:pt x="692" y="136"/>
                    </a:lnTo>
                    <a:lnTo>
                      <a:pt x="692" y="134"/>
                    </a:lnTo>
                    <a:lnTo>
                      <a:pt x="694" y="132"/>
                    </a:lnTo>
                    <a:lnTo>
                      <a:pt x="696" y="132"/>
                    </a:lnTo>
                    <a:lnTo>
                      <a:pt x="698" y="136"/>
                    </a:lnTo>
                    <a:lnTo>
                      <a:pt x="700" y="136"/>
                    </a:lnTo>
                    <a:lnTo>
                      <a:pt x="700" y="138"/>
                    </a:lnTo>
                    <a:lnTo>
                      <a:pt x="702" y="142"/>
                    </a:lnTo>
                    <a:lnTo>
                      <a:pt x="704" y="144"/>
                    </a:lnTo>
                    <a:lnTo>
                      <a:pt x="706" y="146"/>
                    </a:lnTo>
                    <a:lnTo>
                      <a:pt x="706" y="144"/>
                    </a:lnTo>
                    <a:lnTo>
                      <a:pt x="708" y="144"/>
                    </a:lnTo>
                    <a:lnTo>
                      <a:pt x="708" y="146"/>
                    </a:lnTo>
                    <a:lnTo>
                      <a:pt x="710" y="148"/>
                    </a:lnTo>
                    <a:lnTo>
                      <a:pt x="710" y="150"/>
                    </a:lnTo>
                    <a:lnTo>
                      <a:pt x="714" y="152"/>
                    </a:lnTo>
                    <a:lnTo>
                      <a:pt x="712" y="154"/>
                    </a:lnTo>
                    <a:lnTo>
                      <a:pt x="712" y="154"/>
                    </a:lnTo>
                    <a:lnTo>
                      <a:pt x="712" y="152"/>
                    </a:lnTo>
                    <a:lnTo>
                      <a:pt x="710" y="152"/>
                    </a:lnTo>
                    <a:lnTo>
                      <a:pt x="710" y="152"/>
                    </a:lnTo>
                    <a:lnTo>
                      <a:pt x="708" y="152"/>
                    </a:lnTo>
                    <a:lnTo>
                      <a:pt x="706" y="152"/>
                    </a:lnTo>
                    <a:lnTo>
                      <a:pt x="702" y="150"/>
                    </a:lnTo>
                    <a:lnTo>
                      <a:pt x="700" y="150"/>
                    </a:lnTo>
                    <a:lnTo>
                      <a:pt x="698" y="150"/>
                    </a:lnTo>
                    <a:lnTo>
                      <a:pt x="700" y="152"/>
                    </a:lnTo>
                    <a:lnTo>
                      <a:pt x="704" y="152"/>
                    </a:lnTo>
                    <a:lnTo>
                      <a:pt x="704" y="154"/>
                    </a:lnTo>
                    <a:lnTo>
                      <a:pt x="704" y="154"/>
                    </a:lnTo>
                    <a:lnTo>
                      <a:pt x="706" y="158"/>
                    </a:lnTo>
                    <a:lnTo>
                      <a:pt x="706" y="158"/>
                    </a:lnTo>
                    <a:lnTo>
                      <a:pt x="708" y="158"/>
                    </a:lnTo>
                    <a:lnTo>
                      <a:pt x="708" y="154"/>
                    </a:lnTo>
                    <a:lnTo>
                      <a:pt x="710" y="154"/>
                    </a:lnTo>
                    <a:lnTo>
                      <a:pt x="712" y="156"/>
                    </a:lnTo>
                    <a:lnTo>
                      <a:pt x="712" y="158"/>
                    </a:lnTo>
                    <a:lnTo>
                      <a:pt x="714" y="158"/>
                    </a:lnTo>
                    <a:lnTo>
                      <a:pt x="716" y="158"/>
                    </a:lnTo>
                    <a:lnTo>
                      <a:pt x="716" y="160"/>
                    </a:lnTo>
                    <a:lnTo>
                      <a:pt x="714" y="160"/>
                    </a:lnTo>
                    <a:lnTo>
                      <a:pt x="718" y="164"/>
                    </a:lnTo>
                    <a:lnTo>
                      <a:pt x="718" y="168"/>
                    </a:lnTo>
                    <a:lnTo>
                      <a:pt x="718" y="174"/>
                    </a:lnTo>
                    <a:lnTo>
                      <a:pt x="716" y="178"/>
                    </a:lnTo>
                    <a:lnTo>
                      <a:pt x="716" y="178"/>
                    </a:lnTo>
                    <a:lnTo>
                      <a:pt x="714" y="180"/>
                    </a:lnTo>
                    <a:lnTo>
                      <a:pt x="714" y="182"/>
                    </a:lnTo>
                    <a:lnTo>
                      <a:pt x="714" y="186"/>
                    </a:lnTo>
                    <a:lnTo>
                      <a:pt x="714" y="186"/>
                    </a:lnTo>
                    <a:lnTo>
                      <a:pt x="714" y="188"/>
                    </a:lnTo>
                    <a:lnTo>
                      <a:pt x="714" y="190"/>
                    </a:lnTo>
                    <a:lnTo>
                      <a:pt x="712" y="192"/>
                    </a:lnTo>
                    <a:lnTo>
                      <a:pt x="712" y="194"/>
                    </a:lnTo>
                    <a:lnTo>
                      <a:pt x="712" y="194"/>
                    </a:lnTo>
                    <a:lnTo>
                      <a:pt x="710" y="198"/>
                    </a:lnTo>
                    <a:lnTo>
                      <a:pt x="708" y="200"/>
                    </a:lnTo>
                    <a:lnTo>
                      <a:pt x="708" y="202"/>
                    </a:lnTo>
                    <a:lnTo>
                      <a:pt x="708" y="204"/>
                    </a:lnTo>
                    <a:lnTo>
                      <a:pt x="706" y="206"/>
                    </a:lnTo>
                    <a:lnTo>
                      <a:pt x="702" y="208"/>
                    </a:lnTo>
                    <a:lnTo>
                      <a:pt x="700" y="208"/>
                    </a:lnTo>
                    <a:lnTo>
                      <a:pt x="702" y="208"/>
                    </a:lnTo>
                    <a:lnTo>
                      <a:pt x="704" y="208"/>
                    </a:lnTo>
                    <a:lnTo>
                      <a:pt x="706" y="208"/>
                    </a:lnTo>
                    <a:lnTo>
                      <a:pt x="706" y="208"/>
                    </a:lnTo>
                    <a:lnTo>
                      <a:pt x="708" y="210"/>
                    </a:lnTo>
                    <a:lnTo>
                      <a:pt x="706" y="214"/>
                    </a:lnTo>
                    <a:lnTo>
                      <a:pt x="704" y="218"/>
                    </a:lnTo>
                    <a:lnTo>
                      <a:pt x="702" y="222"/>
                    </a:lnTo>
                    <a:lnTo>
                      <a:pt x="704" y="226"/>
                    </a:lnTo>
                    <a:lnTo>
                      <a:pt x="704" y="228"/>
                    </a:lnTo>
                    <a:lnTo>
                      <a:pt x="702" y="234"/>
                    </a:lnTo>
                    <a:lnTo>
                      <a:pt x="700" y="234"/>
                    </a:lnTo>
                    <a:lnTo>
                      <a:pt x="698" y="234"/>
                    </a:lnTo>
                    <a:lnTo>
                      <a:pt x="696" y="234"/>
                    </a:lnTo>
                    <a:lnTo>
                      <a:pt x="696" y="236"/>
                    </a:lnTo>
                    <a:lnTo>
                      <a:pt x="696" y="236"/>
                    </a:lnTo>
                    <a:lnTo>
                      <a:pt x="698" y="242"/>
                    </a:lnTo>
                    <a:lnTo>
                      <a:pt x="696" y="244"/>
                    </a:lnTo>
                    <a:lnTo>
                      <a:pt x="694" y="246"/>
                    </a:lnTo>
                    <a:lnTo>
                      <a:pt x="694" y="250"/>
                    </a:lnTo>
                    <a:lnTo>
                      <a:pt x="694" y="252"/>
                    </a:lnTo>
                    <a:lnTo>
                      <a:pt x="694" y="256"/>
                    </a:lnTo>
                    <a:lnTo>
                      <a:pt x="694" y="258"/>
                    </a:lnTo>
                    <a:lnTo>
                      <a:pt x="694" y="258"/>
                    </a:lnTo>
                    <a:lnTo>
                      <a:pt x="696" y="260"/>
                    </a:lnTo>
                    <a:lnTo>
                      <a:pt x="694" y="266"/>
                    </a:lnTo>
                    <a:lnTo>
                      <a:pt x="692" y="268"/>
                    </a:lnTo>
                    <a:lnTo>
                      <a:pt x="692" y="270"/>
                    </a:lnTo>
                    <a:lnTo>
                      <a:pt x="692" y="268"/>
                    </a:lnTo>
                    <a:lnTo>
                      <a:pt x="694" y="268"/>
                    </a:lnTo>
                    <a:lnTo>
                      <a:pt x="696" y="266"/>
                    </a:lnTo>
                    <a:lnTo>
                      <a:pt x="698" y="264"/>
                    </a:lnTo>
                    <a:lnTo>
                      <a:pt x="698" y="264"/>
                    </a:lnTo>
                    <a:lnTo>
                      <a:pt x="698" y="262"/>
                    </a:lnTo>
                    <a:lnTo>
                      <a:pt x="702" y="262"/>
                    </a:lnTo>
                    <a:lnTo>
                      <a:pt x="704" y="260"/>
                    </a:lnTo>
                    <a:lnTo>
                      <a:pt x="702" y="260"/>
                    </a:lnTo>
                    <a:lnTo>
                      <a:pt x="698" y="256"/>
                    </a:lnTo>
                    <a:lnTo>
                      <a:pt x="696" y="252"/>
                    </a:lnTo>
                    <a:lnTo>
                      <a:pt x="698" y="250"/>
                    </a:lnTo>
                    <a:lnTo>
                      <a:pt x="702" y="250"/>
                    </a:lnTo>
                    <a:lnTo>
                      <a:pt x="706" y="250"/>
                    </a:lnTo>
                    <a:lnTo>
                      <a:pt x="710" y="246"/>
                    </a:lnTo>
                    <a:lnTo>
                      <a:pt x="712" y="246"/>
                    </a:lnTo>
                    <a:lnTo>
                      <a:pt x="714" y="244"/>
                    </a:lnTo>
                    <a:lnTo>
                      <a:pt x="712" y="242"/>
                    </a:lnTo>
                    <a:lnTo>
                      <a:pt x="714" y="240"/>
                    </a:lnTo>
                    <a:lnTo>
                      <a:pt x="716" y="236"/>
                    </a:lnTo>
                    <a:lnTo>
                      <a:pt x="716" y="234"/>
                    </a:lnTo>
                    <a:lnTo>
                      <a:pt x="716" y="234"/>
                    </a:lnTo>
                    <a:lnTo>
                      <a:pt x="718" y="234"/>
                    </a:lnTo>
                    <a:lnTo>
                      <a:pt x="720" y="234"/>
                    </a:lnTo>
                    <a:lnTo>
                      <a:pt x="722" y="230"/>
                    </a:lnTo>
                    <a:lnTo>
                      <a:pt x="722" y="230"/>
                    </a:lnTo>
                    <a:lnTo>
                      <a:pt x="726" y="226"/>
                    </a:lnTo>
                    <a:lnTo>
                      <a:pt x="726" y="222"/>
                    </a:lnTo>
                    <a:lnTo>
                      <a:pt x="726" y="222"/>
                    </a:lnTo>
                    <a:lnTo>
                      <a:pt x="720" y="224"/>
                    </a:lnTo>
                    <a:lnTo>
                      <a:pt x="720" y="226"/>
                    </a:lnTo>
                    <a:lnTo>
                      <a:pt x="716" y="228"/>
                    </a:lnTo>
                    <a:lnTo>
                      <a:pt x="714" y="226"/>
                    </a:lnTo>
                    <a:lnTo>
                      <a:pt x="712" y="224"/>
                    </a:lnTo>
                    <a:lnTo>
                      <a:pt x="714" y="220"/>
                    </a:lnTo>
                    <a:lnTo>
                      <a:pt x="714" y="216"/>
                    </a:lnTo>
                    <a:lnTo>
                      <a:pt x="716" y="214"/>
                    </a:lnTo>
                    <a:lnTo>
                      <a:pt x="720" y="214"/>
                    </a:lnTo>
                    <a:lnTo>
                      <a:pt x="724" y="218"/>
                    </a:lnTo>
                    <a:lnTo>
                      <a:pt x="726" y="216"/>
                    </a:lnTo>
                    <a:lnTo>
                      <a:pt x="726" y="212"/>
                    </a:lnTo>
                    <a:lnTo>
                      <a:pt x="728" y="210"/>
                    </a:lnTo>
                    <a:lnTo>
                      <a:pt x="728" y="214"/>
                    </a:lnTo>
                    <a:lnTo>
                      <a:pt x="728" y="214"/>
                    </a:lnTo>
                    <a:lnTo>
                      <a:pt x="728" y="216"/>
                    </a:lnTo>
                    <a:lnTo>
                      <a:pt x="734" y="222"/>
                    </a:lnTo>
                    <a:lnTo>
                      <a:pt x="738" y="222"/>
                    </a:lnTo>
                    <a:lnTo>
                      <a:pt x="740" y="222"/>
                    </a:lnTo>
                    <a:lnTo>
                      <a:pt x="744" y="220"/>
                    </a:lnTo>
                    <a:lnTo>
                      <a:pt x="746" y="218"/>
                    </a:lnTo>
                    <a:lnTo>
                      <a:pt x="746" y="216"/>
                    </a:lnTo>
                    <a:lnTo>
                      <a:pt x="742" y="212"/>
                    </a:lnTo>
                    <a:lnTo>
                      <a:pt x="742" y="210"/>
                    </a:lnTo>
                    <a:lnTo>
                      <a:pt x="742" y="210"/>
                    </a:lnTo>
                    <a:lnTo>
                      <a:pt x="748" y="216"/>
                    </a:lnTo>
                    <a:lnTo>
                      <a:pt x="750" y="216"/>
                    </a:lnTo>
                    <a:lnTo>
                      <a:pt x="752" y="218"/>
                    </a:lnTo>
                    <a:lnTo>
                      <a:pt x="752" y="220"/>
                    </a:lnTo>
                    <a:lnTo>
                      <a:pt x="752" y="222"/>
                    </a:lnTo>
                    <a:lnTo>
                      <a:pt x="756" y="224"/>
                    </a:lnTo>
                    <a:lnTo>
                      <a:pt x="756" y="228"/>
                    </a:lnTo>
                    <a:lnTo>
                      <a:pt x="756" y="230"/>
                    </a:lnTo>
                    <a:lnTo>
                      <a:pt x="756" y="228"/>
                    </a:lnTo>
                    <a:lnTo>
                      <a:pt x="758" y="226"/>
                    </a:lnTo>
                    <a:lnTo>
                      <a:pt x="760" y="226"/>
                    </a:lnTo>
                    <a:lnTo>
                      <a:pt x="762" y="224"/>
                    </a:lnTo>
                    <a:lnTo>
                      <a:pt x="760" y="222"/>
                    </a:lnTo>
                    <a:lnTo>
                      <a:pt x="758" y="224"/>
                    </a:lnTo>
                    <a:lnTo>
                      <a:pt x="756" y="222"/>
                    </a:lnTo>
                    <a:lnTo>
                      <a:pt x="756" y="220"/>
                    </a:lnTo>
                    <a:lnTo>
                      <a:pt x="758" y="216"/>
                    </a:lnTo>
                    <a:lnTo>
                      <a:pt x="760" y="216"/>
                    </a:lnTo>
                    <a:lnTo>
                      <a:pt x="762" y="214"/>
                    </a:lnTo>
                    <a:lnTo>
                      <a:pt x="764" y="214"/>
                    </a:lnTo>
                    <a:lnTo>
                      <a:pt x="764" y="212"/>
                    </a:lnTo>
                    <a:lnTo>
                      <a:pt x="770" y="212"/>
                    </a:lnTo>
                    <a:lnTo>
                      <a:pt x="778" y="208"/>
                    </a:lnTo>
                    <a:lnTo>
                      <a:pt x="788" y="208"/>
                    </a:lnTo>
                    <a:lnTo>
                      <a:pt x="796" y="206"/>
                    </a:lnTo>
                    <a:lnTo>
                      <a:pt x="798" y="206"/>
                    </a:lnTo>
                    <a:lnTo>
                      <a:pt x="802" y="206"/>
                    </a:lnTo>
                    <a:lnTo>
                      <a:pt x="802" y="208"/>
                    </a:lnTo>
                    <a:lnTo>
                      <a:pt x="802" y="208"/>
                    </a:lnTo>
                    <a:lnTo>
                      <a:pt x="800" y="212"/>
                    </a:lnTo>
                    <a:lnTo>
                      <a:pt x="802" y="216"/>
                    </a:lnTo>
                    <a:lnTo>
                      <a:pt x="804" y="220"/>
                    </a:lnTo>
                    <a:lnTo>
                      <a:pt x="816" y="220"/>
                    </a:lnTo>
                    <a:lnTo>
                      <a:pt x="818" y="220"/>
                    </a:lnTo>
                    <a:lnTo>
                      <a:pt x="818" y="220"/>
                    </a:lnTo>
                    <a:lnTo>
                      <a:pt x="822" y="220"/>
                    </a:lnTo>
                    <a:lnTo>
                      <a:pt x="826" y="222"/>
                    </a:lnTo>
                    <a:lnTo>
                      <a:pt x="832" y="220"/>
                    </a:lnTo>
                    <a:lnTo>
                      <a:pt x="838" y="216"/>
                    </a:lnTo>
                    <a:lnTo>
                      <a:pt x="840" y="218"/>
                    </a:lnTo>
                    <a:lnTo>
                      <a:pt x="842" y="216"/>
                    </a:lnTo>
                    <a:lnTo>
                      <a:pt x="844" y="216"/>
                    </a:lnTo>
                    <a:lnTo>
                      <a:pt x="842" y="214"/>
                    </a:lnTo>
                    <a:lnTo>
                      <a:pt x="846" y="212"/>
                    </a:lnTo>
                    <a:lnTo>
                      <a:pt x="848" y="214"/>
                    </a:lnTo>
                    <a:lnTo>
                      <a:pt x="850" y="212"/>
                    </a:lnTo>
                    <a:lnTo>
                      <a:pt x="852" y="214"/>
                    </a:lnTo>
                    <a:lnTo>
                      <a:pt x="854" y="214"/>
                    </a:lnTo>
                    <a:lnTo>
                      <a:pt x="854" y="212"/>
                    </a:lnTo>
                    <a:lnTo>
                      <a:pt x="854" y="210"/>
                    </a:lnTo>
                    <a:lnTo>
                      <a:pt x="852" y="208"/>
                    </a:lnTo>
                    <a:lnTo>
                      <a:pt x="852" y="206"/>
                    </a:lnTo>
                    <a:lnTo>
                      <a:pt x="850" y="204"/>
                    </a:lnTo>
                    <a:lnTo>
                      <a:pt x="848" y="204"/>
                    </a:lnTo>
                    <a:lnTo>
                      <a:pt x="848" y="200"/>
                    </a:lnTo>
                    <a:lnTo>
                      <a:pt x="846" y="200"/>
                    </a:lnTo>
                    <a:lnTo>
                      <a:pt x="846" y="198"/>
                    </a:lnTo>
                    <a:lnTo>
                      <a:pt x="844" y="194"/>
                    </a:lnTo>
                    <a:lnTo>
                      <a:pt x="844" y="192"/>
                    </a:lnTo>
                    <a:lnTo>
                      <a:pt x="844" y="190"/>
                    </a:lnTo>
                    <a:lnTo>
                      <a:pt x="846" y="192"/>
                    </a:lnTo>
                    <a:lnTo>
                      <a:pt x="846" y="192"/>
                    </a:lnTo>
                    <a:lnTo>
                      <a:pt x="850" y="190"/>
                    </a:lnTo>
                    <a:lnTo>
                      <a:pt x="848" y="188"/>
                    </a:lnTo>
                    <a:lnTo>
                      <a:pt x="848" y="186"/>
                    </a:lnTo>
                    <a:lnTo>
                      <a:pt x="850" y="186"/>
                    </a:lnTo>
                    <a:lnTo>
                      <a:pt x="854" y="188"/>
                    </a:lnTo>
                    <a:lnTo>
                      <a:pt x="854" y="188"/>
                    </a:lnTo>
                    <a:lnTo>
                      <a:pt x="854" y="186"/>
                    </a:lnTo>
                    <a:lnTo>
                      <a:pt x="856" y="188"/>
                    </a:lnTo>
                    <a:lnTo>
                      <a:pt x="860" y="188"/>
                    </a:lnTo>
                    <a:lnTo>
                      <a:pt x="860" y="186"/>
                    </a:lnTo>
                    <a:lnTo>
                      <a:pt x="862" y="186"/>
                    </a:lnTo>
                    <a:lnTo>
                      <a:pt x="864" y="188"/>
                    </a:lnTo>
                    <a:lnTo>
                      <a:pt x="866" y="188"/>
                    </a:lnTo>
                    <a:lnTo>
                      <a:pt x="868" y="190"/>
                    </a:lnTo>
                    <a:lnTo>
                      <a:pt x="868" y="188"/>
                    </a:lnTo>
                    <a:lnTo>
                      <a:pt x="868" y="186"/>
                    </a:lnTo>
                    <a:lnTo>
                      <a:pt x="872" y="188"/>
                    </a:lnTo>
                    <a:lnTo>
                      <a:pt x="872" y="190"/>
                    </a:lnTo>
                    <a:lnTo>
                      <a:pt x="870" y="190"/>
                    </a:lnTo>
                    <a:lnTo>
                      <a:pt x="870" y="192"/>
                    </a:lnTo>
                    <a:lnTo>
                      <a:pt x="870" y="194"/>
                    </a:lnTo>
                    <a:lnTo>
                      <a:pt x="874" y="194"/>
                    </a:lnTo>
                    <a:lnTo>
                      <a:pt x="874" y="194"/>
                    </a:lnTo>
                    <a:lnTo>
                      <a:pt x="874" y="192"/>
                    </a:lnTo>
                    <a:lnTo>
                      <a:pt x="874" y="190"/>
                    </a:lnTo>
                    <a:lnTo>
                      <a:pt x="876" y="192"/>
                    </a:lnTo>
                    <a:lnTo>
                      <a:pt x="876" y="188"/>
                    </a:lnTo>
                    <a:lnTo>
                      <a:pt x="874" y="188"/>
                    </a:lnTo>
                    <a:lnTo>
                      <a:pt x="874" y="186"/>
                    </a:lnTo>
                    <a:lnTo>
                      <a:pt x="878" y="186"/>
                    </a:lnTo>
                    <a:lnTo>
                      <a:pt x="880" y="186"/>
                    </a:lnTo>
                    <a:lnTo>
                      <a:pt x="882" y="186"/>
                    </a:lnTo>
                    <a:lnTo>
                      <a:pt x="884" y="186"/>
                    </a:lnTo>
                    <a:lnTo>
                      <a:pt x="888" y="186"/>
                    </a:lnTo>
                    <a:lnTo>
                      <a:pt x="888" y="188"/>
                    </a:lnTo>
                    <a:lnTo>
                      <a:pt x="888" y="190"/>
                    </a:lnTo>
                    <a:lnTo>
                      <a:pt x="888" y="190"/>
                    </a:lnTo>
                    <a:lnTo>
                      <a:pt x="890" y="188"/>
                    </a:lnTo>
                    <a:lnTo>
                      <a:pt x="892" y="188"/>
                    </a:lnTo>
                    <a:lnTo>
                      <a:pt x="892" y="190"/>
                    </a:lnTo>
                    <a:lnTo>
                      <a:pt x="894" y="190"/>
                    </a:lnTo>
                    <a:lnTo>
                      <a:pt x="896" y="188"/>
                    </a:lnTo>
                    <a:lnTo>
                      <a:pt x="898" y="190"/>
                    </a:lnTo>
                    <a:lnTo>
                      <a:pt x="900" y="196"/>
                    </a:lnTo>
                    <a:lnTo>
                      <a:pt x="902" y="192"/>
                    </a:lnTo>
                    <a:lnTo>
                      <a:pt x="902" y="192"/>
                    </a:lnTo>
                    <a:lnTo>
                      <a:pt x="904" y="192"/>
                    </a:lnTo>
                    <a:lnTo>
                      <a:pt x="902" y="196"/>
                    </a:lnTo>
                    <a:lnTo>
                      <a:pt x="904" y="198"/>
                    </a:lnTo>
                    <a:lnTo>
                      <a:pt x="904" y="198"/>
                    </a:lnTo>
                    <a:lnTo>
                      <a:pt x="908" y="198"/>
                    </a:lnTo>
                    <a:lnTo>
                      <a:pt x="908" y="200"/>
                    </a:lnTo>
                    <a:lnTo>
                      <a:pt x="908" y="200"/>
                    </a:lnTo>
                    <a:lnTo>
                      <a:pt x="910" y="200"/>
                    </a:lnTo>
                    <a:lnTo>
                      <a:pt x="910" y="202"/>
                    </a:lnTo>
                    <a:lnTo>
                      <a:pt x="908" y="204"/>
                    </a:lnTo>
                    <a:lnTo>
                      <a:pt x="908" y="208"/>
                    </a:lnTo>
                    <a:lnTo>
                      <a:pt x="912" y="204"/>
                    </a:lnTo>
                    <a:lnTo>
                      <a:pt x="914" y="204"/>
                    </a:lnTo>
                    <a:lnTo>
                      <a:pt x="916" y="206"/>
                    </a:lnTo>
                    <a:lnTo>
                      <a:pt x="910" y="210"/>
                    </a:lnTo>
                    <a:lnTo>
                      <a:pt x="910" y="214"/>
                    </a:lnTo>
                    <a:lnTo>
                      <a:pt x="914" y="214"/>
                    </a:lnTo>
                    <a:lnTo>
                      <a:pt x="916" y="212"/>
                    </a:lnTo>
                    <a:lnTo>
                      <a:pt x="918" y="212"/>
                    </a:lnTo>
                    <a:lnTo>
                      <a:pt x="918" y="212"/>
                    </a:lnTo>
                    <a:lnTo>
                      <a:pt x="920" y="214"/>
                    </a:lnTo>
                    <a:lnTo>
                      <a:pt x="922" y="214"/>
                    </a:lnTo>
                    <a:lnTo>
                      <a:pt x="924" y="216"/>
                    </a:lnTo>
                    <a:lnTo>
                      <a:pt x="922" y="220"/>
                    </a:lnTo>
                    <a:lnTo>
                      <a:pt x="926" y="220"/>
                    </a:lnTo>
                    <a:lnTo>
                      <a:pt x="926" y="222"/>
                    </a:lnTo>
                    <a:lnTo>
                      <a:pt x="928" y="220"/>
                    </a:lnTo>
                    <a:lnTo>
                      <a:pt x="928" y="222"/>
                    </a:lnTo>
                    <a:lnTo>
                      <a:pt x="926" y="226"/>
                    </a:lnTo>
                    <a:lnTo>
                      <a:pt x="922" y="228"/>
                    </a:lnTo>
                    <a:lnTo>
                      <a:pt x="922" y="226"/>
                    </a:lnTo>
                    <a:lnTo>
                      <a:pt x="916" y="224"/>
                    </a:lnTo>
                    <a:lnTo>
                      <a:pt x="910" y="224"/>
                    </a:lnTo>
                    <a:lnTo>
                      <a:pt x="914" y="226"/>
                    </a:lnTo>
                    <a:lnTo>
                      <a:pt x="914" y="228"/>
                    </a:lnTo>
                    <a:lnTo>
                      <a:pt x="918" y="230"/>
                    </a:lnTo>
                    <a:lnTo>
                      <a:pt x="920" y="230"/>
                    </a:lnTo>
                    <a:lnTo>
                      <a:pt x="924" y="234"/>
                    </a:lnTo>
                    <a:lnTo>
                      <a:pt x="928" y="236"/>
                    </a:lnTo>
                    <a:lnTo>
                      <a:pt x="932" y="234"/>
                    </a:lnTo>
                    <a:lnTo>
                      <a:pt x="932" y="230"/>
                    </a:lnTo>
                    <a:lnTo>
                      <a:pt x="930" y="228"/>
                    </a:lnTo>
                    <a:lnTo>
                      <a:pt x="928" y="228"/>
                    </a:lnTo>
                    <a:lnTo>
                      <a:pt x="930" y="228"/>
                    </a:lnTo>
                    <a:lnTo>
                      <a:pt x="932" y="230"/>
                    </a:lnTo>
                    <a:lnTo>
                      <a:pt x="936" y="232"/>
                    </a:lnTo>
                    <a:lnTo>
                      <a:pt x="936" y="232"/>
                    </a:lnTo>
                    <a:lnTo>
                      <a:pt x="934" y="232"/>
                    </a:lnTo>
                    <a:lnTo>
                      <a:pt x="930" y="236"/>
                    </a:lnTo>
                    <a:lnTo>
                      <a:pt x="930" y="238"/>
                    </a:lnTo>
                    <a:lnTo>
                      <a:pt x="934" y="238"/>
                    </a:lnTo>
                    <a:lnTo>
                      <a:pt x="934" y="238"/>
                    </a:lnTo>
                    <a:lnTo>
                      <a:pt x="936" y="238"/>
                    </a:lnTo>
                    <a:lnTo>
                      <a:pt x="944" y="244"/>
                    </a:lnTo>
                    <a:lnTo>
                      <a:pt x="946" y="246"/>
                    </a:lnTo>
                    <a:lnTo>
                      <a:pt x="948" y="248"/>
                    </a:lnTo>
                    <a:lnTo>
                      <a:pt x="954" y="250"/>
                    </a:lnTo>
                    <a:lnTo>
                      <a:pt x="958" y="254"/>
                    </a:lnTo>
                    <a:lnTo>
                      <a:pt x="962" y="254"/>
                    </a:lnTo>
                    <a:lnTo>
                      <a:pt x="962" y="252"/>
                    </a:lnTo>
                    <a:lnTo>
                      <a:pt x="962" y="250"/>
                    </a:lnTo>
                    <a:lnTo>
                      <a:pt x="964" y="250"/>
                    </a:lnTo>
                    <a:lnTo>
                      <a:pt x="964" y="252"/>
                    </a:lnTo>
                    <a:lnTo>
                      <a:pt x="966" y="254"/>
                    </a:lnTo>
                    <a:lnTo>
                      <a:pt x="968" y="256"/>
                    </a:lnTo>
                    <a:lnTo>
                      <a:pt x="968" y="256"/>
                    </a:lnTo>
                    <a:lnTo>
                      <a:pt x="970" y="254"/>
                    </a:lnTo>
                    <a:lnTo>
                      <a:pt x="966" y="240"/>
                    </a:lnTo>
                    <a:lnTo>
                      <a:pt x="964" y="234"/>
                    </a:lnTo>
                    <a:lnTo>
                      <a:pt x="960" y="228"/>
                    </a:lnTo>
                    <a:lnTo>
                      <a:pt x="960" y="220"/>
                    </a:lnTo>
                    <a:lnTo>
                      <a:pt x="958" y="216"/>
                    </a:lnTo>
                    <a:lnTo>
                      <a:pt x="958" y="216"/>
                    </a:lnTo>
                    <a:lnTo>
                      <a:pt x="960" y="216"/>
                    </a:lnTo>
                    <a:lnTo>
                      <a:pt x="962" y="220"/>
                    </a:lnTo>
                    <a:lnTo>
                      <a:pt x="964" y="222"/>
                    </a:lnTo>
                    <a:lnTo>
                      <a:pt x="968" y="222"/>
                    </a:lnTo>
                    <a:lnTo>
                      <a:pt x="970" y="226"/>
                    </a:lnTo>
                    <a:lnTo>
                      <a:pt x="974" y="226"/>
                    </a:lnTo>
                    <a:lnTo>
                      <a:pt x="984" y="224"/>
                    </a:lnTo>
                    <a:lnTo>
                      <a:pt x="986" y="226"/>
                    </a:lnTo>
                    <a:lnTo>
                      <a:pt x="988" y="224"/>
                    </a:lnTo>
                    <a:lnTo>
                      <a:pt x="990" y="228"/>
                    </a:lnTo>
                    <a:lnTo>
                      <a:pt x="992" y="226"/>
                    </a:lnTo>
                    <a:lnTo>
                      <a:pt x="990" y="224"/>
                    </a:lnTo>
                    <a:lnTo>
                      <a:pt x="990" y="222"/>
                    </a:lnTo>
                    <a:lnTo>
                      <a:pt x="988" y="220"/>
                    </a:lnTo>
                    <a:lnTo>
                      <a:pt x="988" y="218"/>
                    </a:lnTo>
                    <a:lnTo>
                      <a:pt x="990" y="216"/>
                    </a:lnTo>
                    <a:lnTo>
                      <a:pt x="998" y="214"/>
                    </a:lnTo>
                    <a:lnTo>
                      <a:pt x="1000" y="214"/>
                    </a:lnTo>
                    <a:lnTo>
                      <a:pt x="1000" y="214"/>
                    </a:lnTo>
                    <a:lnTo>
                      <a:pt x="1004" y="216"/>
                    </a:lnTo>
                    <a:lnTo>
                      <a:pt x="1008" y="216"/>
                    </a:lnTo>
                    <a:lnTo>
                      <a:pt x="1010" y="218"/>
                    </a:lnTo>
                    <a:lnTo>
                      <a:pt x="1014" y="218"/>
                    </a:lnTo>
                    <a:lnTo>
                      <a:pt x="1014" y="222"/>
                    </a:lnTo>
                    <a:lnTo>
                      <a:pt x="1018" y="222"/>
                    </a:lnTo>
                    <a:lnTo>
                      <a:pt x="1020" y="224"/>
                    </a:lnTo>
                    <a:lnTo>
                      <a:pt x="1026" y="224"/>
                    </a:lnTo>
                    <a:lnTo>
                      <a:pt x="1022" y="222"/>
                    </a:lnTo>
                    <a:lnTo>
                      <a:pt x="1022" y="220"/>
                    </a:lnTo>
                    <a:lnTo>
                      <a:pt x="1026" y="222"/>
                    </a:lnTo>
                    <a:lnTo>
                      <a:pt x="1028" y="220"/>
                    </a:lnTo>
                    <a:lnTo>
                      <a:pt x="1024" y="218"/>
                    </a:lnTo>
                    <a:lnTo>
                      <a:pt x="1026" y="216"/>
                    </a:lnTo>
                    <a:lnTo>
                      <a:pt x="1024" y="214"/>
                    </a:lnTo>
                    <a:lnTo>
                      <a:pt x="1022" y="216"/>
                    </a:lnTo>
                    <a:lnTo>
                      <a:pt x="1018" y="216"/>
                    </a:lnTo>
                    <a:lnTo>
                      <a:pt x="1018" y="212"/>
                    </a:lnTo>
                    <a:lnTo>
                      <a:pt x="1018" y="208"/>
                    </a:lnTo>
                    <a:lnTo>
                      <a:pt x="1018" y="208"/>
                    </a:lnTo>
                    <a:lnTo>
                      <a:pt x="1020" y="208"/>
                    </a:lnTo>
                    <a:lnTo>
                      <a:pt x="1022" y="208"/>
                    </a:lnTo>
                    <a:lnTo>
                      <a:pt x="1020" y="206"/>
                    </a:lnTo>
                    <a:lnTo>
                      <a:pt x="1022" y="204"/>
                    </a:lnTo>
                    <a:lnTo>
                      <a:pt x="1026" y="208"/>
                    </a:lnTo>
                    <a:lnTo>
                      <a:pt x="1028" y="210"/>
                    </a:lnTo>
                    <a:lnTo>
                      <a:pt x="1030" y="210"/>
                    </a:lnTo>
                    <a:lnTo>
                      <a:pt x="1030" y="210"/>
                    </a:lnTo>
                    <a:lnTo>
                      <a:pt x="1032" y="210"/>
                    </a:lnTo>
                    <a:lnTo>
                      <a:pt x="1032" y="208"/>
                    </a:lnTo>
                    <a:lnTo>
                      <a:pt x="1034" y="206"/>
                    </a:lnTo>
                    <a:lnTo>
                      <a:pt x="1036" y="208"/>
                    </a:lnTo>
                    <a:lnTo>
                      <a:pt x="1036" y="206"/>
                    </a:lnTo>
                    <a:lnTo>
                      <a:pt x="1032" y="202"/>
                    </a:lnTo>
                    <a:lnTo>
                      <a:pt x="1030" y="200"/>
                    </a:lnTo>
                    <a:lnTo>
                      <a:pt x="1026" y="198"/>
                    </a:lnTo>
                    <a:lnTo>
                      <a:pt x="1026" y="194"/>
                    </a:lnTo>
                    <a:lnTo>
                      <a:pt x="1026" y="192"/>
                    </a:lnTo>
                    <a:lnTo>
                      <a:pt x="1024" y="194"/>
                    </a:lnTo>
                    <a:lnTo>
                      <a:pt x="1020" y="194"/>
                    </a:lnTo>
                    <a:lnTo>
                      <a:pt x="1024" y="192"/>
                    </a:lnTo>
                    <a:lnTo>
                      <a:pt x="1022" y="190"/>
                    </a:lnTo>
                    <a:lnTo>
                      <a:pt x="1024" y="188"/>
                    </a:lnTo>
                    <a:lnTo>
                      <a:pt x="1022" y="186"/>
                    </a:lnTo>
                    <a:lnTo>
                      <a:pt x="1026" y="186"/>
                    </a:lnTo>
                    <a:lnTo>
                      <a:pt x="1026" y="180"/>
                    </a:lnTo>
                    <a:lnTo>
                      <a:pt x="1022" y="182"/>
                    </a:lnTo>
                    <a:lnTo>
                      <a:pt x="1020" y="186"/>
                    </a:lnTo>
                    <a:lnTo>
                      <a:pt x="1018" y="188"/>
                    </a:lnTo>
                    <a:lnTo>
                      <a:pt x="1014" y="186"/>
                    </a:lnTo>
                    <a:lnTo>
                      <a:pt x="1012" y="182"/>
                    </a:lnTo>
                    <a:lnTo>
                      <a:pt x="1014" y="180"/>
                    </a:lnTo>
                    <a:lnTo>
                      <a:pt x="1014" y="176"/>
                    </a:lnTo>
                    <a:lnTo>
                      <a:pt x="1018" y="174"/>
                    </a:lnTo>
                    <a:lnTo>
                      <a:pt x="1020" y="174"/>
                    </a:lnTo>
                    <a:lnTo>
                      <a:pt x="1024" y="172"/>
                    </a:lnTo>
                    <a:lnTo>
                      <a:pt x="1026" y="170"/>
                    </a:lnTo>
                    <a:lnTo>
                      <a:pt x="1022" y="166"/>
                    </a:lnTo>
                    <a:lnTo>
                      <a:pt x="1020" y="166"/>
                    </a:lnTo>
                    <a:lnTo>
                      <a:pt x="1018" y="166"/>
                    </a:lnTo>
                    <a:lnTo>
                      <a:pt x="1014" y="166"/>
                    </a:lnTo>
                    <a:lnTo>
                      <a:pt x="1012" y="162"/>
                    </a:lnTo>
                    <a:lnTo>
                      <a:pt x="1014" y="160"/>
                    </a:lnTo>
                    <a:lnTo>
                      <a:pt x="1020" y="160"/>
                    </a:lnTo>
                    <a:lnTo>
                      <a:pt x="1024" y="162"/>
                    </a:lnTo>
                    <a:lnTo>
                      <a:pt x="1030" y="162"/>
                    </a:lnTo>
                    <a:lnTo>
                      <a:pt x="1038" y="162"/>
                    </a:lnTo>
                    <a:lnTo>
                      <a:pt x="1052" y="160"/>
                    </a:lnTo>
                    <a:lnTo>
                      <a:pt x="1054" y="160"/>
                    </a:lnTo>
                    <a:lnTo>
                      <a:pt x="1066" y="160"/>
                    </a:lnTo>
                    <a:lnTo>
                      <a:pt x="1070" y="160"/>
                    </a:lnTo>
                    <a:lnTo>
                      <a:pt x="1074" y="160"/>
                    </a:lnTo>
                    <a:lnTo>
                      <a:pt x="1080" y="160"/>
                    </a:lnTo>
                    <a:lnTo>
                      <a:pt x="1076" y="160"/>
                    </a:lnTo>
                    <a:lnTo>
                      <a:pt x="1068" y="164"/>
                    </a:lnTo>
                    <a:lnTo>
                      <a:pt x="1066" y="162"/>
                    </a:lnTo>
                    <a:lnTo>
                      <a:pt x="1064" y="162"/>
                    </a:lnTo>
                    <a:lnTo>
                      <a:pt x="1062" y="162"/>
                    </a:lnTo>
                    <a:lnTo>
                      <a:pt x="1060" y="166"/>
                    </a:lnTo>
                    <a:lnTo>
                      <a:pt x="1062" y="170"/>
                    </a:lnTo>
                    <a:lnTo>
                      <a:pt x="1060" y="170"/>
                    </a:lnTo>
                    <a:lnTo>
                      <a:pt x="1060" y="172"/>
                    </a:lnTo>
                    <a:lnTo>
                      <a:pt x="1062" y="174"/>
                    </a:lnTo>
                    <a:lnTo>
                      <a:pt x="1066" y="172"/>
                    </a:lnTo>
                    <a:lnTo>
                      <a:pt x="1066" y="168"/>
                    </a:lnTo>
                    <a:lnTo>
                      <a:pt x="1072" y="164"/>
                    </a:lnTo>
                    <a:lnTo>
                      <a:pt x="1080" y="160"/>
                    </a:lnTo>
                    <a:lnTo>
                      <a:pt x="1082" y="166"/>
                    </a:lnTo>
                    <a:lnTo>
                      <a:pt x="1082" y="172"/>
                    </a:lnTo>
                    <a:lnTo>
                      <a:pt x="1082" y="174"/>
                    </a:lnTo>
                    <a:lnTo>
                      <a:pt x="1080" y="170"/>
                    </a:lnTo>
                    <a:lnTo>
                      <a:pt x="1078" y="166"/>
                    </a:lnTo>
                    <a:lnTo>
                      <a:pt x="1078" y="164"/>
                    </a:lnTo>
                    <a:lnTo>
                      <a:pt x="1076" y="166"/>
                    </a:lnTo>
                    <a:lnTo>
                      <a:pt x="1074" y="166"/>
                    </a:lnTo>
                    <a:lnTo>
                      <a:pt x="1076" y="170"/>
                    </a:lnTo>
                    <a:lnTo>
                      <a:pt x="1078" y="172"/>
                    </a:lnTo>
                    <a:lnTo>
                      <a:pt x="1078" y="176"/>
                    </a:lnTo>
                    <a:lnTo>
                      <a:pt x="1076" y="180"/>
                    </a:lnTo>
                    <a:lnTo>
                      <a:pt x="1076" y="180"/>
                    </a:lnTo>
                    <a:lnTo>
                      <a:pt x="1074" y="180"/>
                    </a:lnTo>
                    <a:lnTo>
                      <a:pt x="1076" y="182"/>
                    </a:lnTo>
                    <a:lnTo>
                      <a:pt x="1076" y="184"/>
                    </a:lnTo>
                    <a:lnTo>
                      <a:pt x="1076" y="186"/>
                    </a:lnTo>
                    <a:lnTo>
                      <a:pt x="1080" y="186"/>
                    </a:lnTo>
                    <a:lnTo>
                      <a:pt x="1082" y="184"/>
                    </a:lnTo>
                    <a:lnTo>
                      <a:pt x="1082" y="180"/>
                    </a:lnTo>
                    <a:lnTo>
                      <a:pt x="1084" y="176"/>
                    </a:lnTo>
                    <a:lnTo>
                      <a:pt x="1084" y="174"/>
                    </a:lnTo>
                    <a:lnTo>
                      <a:pt x="1084" y="170"/>
                    </a:lnTo>
                    <a:lnTo>
                      <a:pt x="1082" y="158"/>
                    </a:lnTo>
                    <a:lnTo>
                      <a:pt x="1088" y="154"/>
                    </a:lnTo>
                    <a:lnTo>
                      <a:pt x="1094" y="152"/>
                    </a:lnTo>
                    <a:lnTo>
                      <a:pt x="1102" y="152"/>
                    </a:lnTo>
                    <a:lnTo>
                      <a:pt x="1108" y="152"/>
                    </a:lnTo>
                    <a:lnTo>
                      <a:pt x="1116" y="156"/>
                    </a:lnTo>
                    <a:lnTo>
                      <a:pt x="1120" y="160"/>
                    </a:lnTo>
                    <a:lnTo>
                      <a:pt x="1120" y="164"/>
                    </a:lnTo>
                    <a:lnTo>
                      <a:pt x="1118" y="164"/>
                    </a:lnTo>
                    <a:lnTo>
                      <a:pt x="1112" y="162"/>
                    </a:lnTo>
                    <a:lnTo>
                      <a:pt x="1112" y="162"/>
                    </a:lnTo>
                    <a:lnTo>
                      <a:pt x="1114" y="164"/>
                    </a:lnTo>
                    <a:lnTo>
                      <a:pt x="1114" y="166"/>
                    </a:lnTo>
                    <a:lnTo>
                      <a:pt x="1114" y="170"/>
                    </a:lnTo>
                    <a:lnTo>
                      <a:pt x="1112" y="172"/>
                    </a:lnTo>
                    <a:lnTo>
                      <a:pt x="1114" y="172"/>
                    </a:lnTo>
                    <a:lnTo>
                      <a:pt x="1116" y="170"/>
                    </a:lnTo>
                    <a:lnTo>
                      <a:pt x="1120" y="170"/>
                    </a:lnTo>
                    <a:lnTo>
                      <a:pt x="1124" y="168"/>
                    </a:lnTo>
                    <a:lnTo>
                      <a:pt x="1124" y="172"/>
                    </a:lnTo>
                    <a:lnTo>
                      <a:pt x="1126" y="174"/>
                    </a:lnTo>
                    <a:lnTo>
                      <a:pt x="1126" y="176"/>
                    </a:lnTo>
                    <a:lnTo>
                      <a:pt x="1128" y="178"/>
                    </a:lnTo>
                    <a:lnTo>
                      <a:pt x="1128" y="176"/>
                    </a:lnTo>
                    <a:lnTo>
                      <a:pt x="1128" y="174"/>
                    </a:lnTo>
                    <a:lnTo>
                      <a:pt x="1132" y="172"/>
                    </a:lnTo>
                    <a:lnTo>
                      <a:pt x="1134" y="172"/>
                    </a:lnTo>
                    <a:lnTo>
                      <a:pt x="1136" y="176"/>
                    </a:lnTo>
                    <a:lnTo>
                      <a:pt x="1134" y="178"/>
                    </a:lnTo>
                    <a:lnTo>
                      <a:pt x="1134" y="180"/>
                    </a:lnTo>
                    <a:lnTo>
                      <a:pt x="1134" y="182"/>
                    </a:lnTo>
                    <a:lnTo>
                      <a:pt x="1136" y="180"/>
                    </a:lnTo>
                    <a:lnTo>
                      <a:pt x="1138" y="178"/>
                    </a:lnTo>
                    <a:lnTo>
                      <a:pt x="1138" y="178"/>
                    </a:lnTo>
                    <a:lnTo>
                      <a:pt x="1140" y="180"/>
                    </a:lnTo>
                    <a:lnTo>
                      <a:pt x="1140" y="176"/>
                    </a:lnTo>
                    <a:lnTo>
                      <a:pt x="1142" y="172"/>
                    </a:lnTo>
                    <a:lnTo>
                      <a:pt x="1142" y="170"/>
                    </a:lnTo>
                    <a:lnTo>
                      <a:pt x="1144" y="172"/>
                    </a:lnTo>
                    <a:lnTo>
                      <a:pt x="1150" y="176"/>
                    </a:lnTo>
                    <a:lnTo>
                      <a:pt x="1156" y="176"/>
                    </a:lnTo>
                    <a:lnTo>
                      <a:pt x="1160" y="180"/>
                    </a:lnTo>
                    <a:lnTo>
                      <a:pt x="1160" y="184"/>
                    </a:lnTo>
                    <a:lnTo>
                      <a:pt x="1156" y="186"/>
                    </a:lnTo>
                    <a:lnTo>
                      <a:pt x="1152" y="188"/>
                    </a:lnTo>
                    <a:lnTo>
                      <a:pt x="1156" y="186"/>
                    </a:lnTo>
                    <a:lnTo>
                      <a:pt x="1162" y="186"/>
                    </a:lnTo>
                    <a:lnTo>
                      <a:pt x="1166" y="188"/>
                    </a:lnTo>
                    <a:lnTo>
                      <a:pt x="1170" y="186"/>
                    </a:lnTo>
                    <a:lnTo>
                      <a:pt x="1172" y="182"/>
                    </a:lnTo>
                    <a:lnTo>
                      <a:pt x="1174" y="182"/>
                    </a:lnTo>
                    <a:lnTo>
                      <a:pt x="1180" y="178"/>
                    </a:lnTo>
                    <a:lnTo>
                      <a:pt x="1182" y="176"/>
                    </a:lnTo>
                    <a:lnTo>
                      <a:pt x="1186" y="172"/>
                    </a:lnTo>
                    <a:lnTo>
                      <a:pt x="1190" y="172"/>
                    </a:lnTo>
                    <a:lnTo>
                      <a:pt x="1200" y="166"/>
                    </a:lnTo>
                    <a:lnTo>
                      <a:pt x="1204" y="166"/>
                    </a:lnTo>
                    <a:lnTo>
                      <a:pt x="1206" y="166"/>
                    </a:lnTo>
                    <a:lnTo>
                      <a:pt x="1206" y="166"/>
                    </a:lnTo>
                    <a:lnTo>
                      <a:pt x="1212" y="162"/>
                    </a:lnTo>
                    <a:lnTo>
                      <a:pt x="1214" y="160"/>
                    </a:lnTo>
                    <a:lnTo>
                      <a:pt x="1222" y="162"/>
                    </a:lnTo>
                    <a:lnTo>
                      <a:pt x="1232" y="166"/>
                    </a:lnTo>
                    <a:lnTo>
                      <a:pt x="1238" y="170"/>
                    </a:lnTo>
                    <a:lnTo>
                      <a:pt x="1242" y="174"/>
                    </a:lnTo>
                    <a:lnTo>
                      <a:pt x="1248" y="178"/>
                    </a:lnTo>
                    <a:lnTo>
                      <a:pt x="1250" y="182"/>
                    </a:lnTo>
                    <a:lnTo>
                      <a:pt x="1250" y="186"/>
                    </a:lnTo>
                    <a:lnTo>
                      <a:pt x="1252" y="186"/>
                    </a:lnTo>
                    <a:lnTo>
                      <a:pt x="1250" y="190"/>
                    </a:lnTo>
                    <a:lnTo>
                      <a:pt x="1254" y="194"/>
                    </a:lnTo>
                    <a:lnTo>
                      <a:pt x="1254" y="198"/>
                    </a:lnTo>
                    <a:lnTo>
                      <a:pt x="1252" y="200"/>
                    </a:lnTo>
                    <a:lnTo>
                      <a:pt x="1256" y="200"/>
                    </a:lnTo>
                    <a:lnTo>
                      <a:pt x="1258" y="196"/>
                    </a:lnTo>
                    <a:lnTo>
                      <a:pt x="1262" y="196"/>
                    </a:lnTo>
                    <a:lnTo>
                      <a:pt x="1262" y="198"/>
                    </a:lnTo>
                    <a:lnTo>
                      <a:pt x="1264" y="196"/>
                    </a:lnTo>
                    <a:lnTo>
                      <a:pt x="1266" y="194"/>
                    </a:lnTo>
                    <a:lnTo>
                      <a:pt x="1270" y="196"/>
                    </a:lnTo>
                    <a:lnTo>
                      <a:pt x="1270" y="200"/>
                    </a:lnTo>
                    <a:lnTo>
                      <a:pt x="1270" y="198"/>
                    </a:lnTo>
                    <a:lnTo>
                      <a:pt x="1270" y="194"/>
                    </a:lnTo>
                    <a:lnTo>
                      <a:pt x="1272" y="194"/>
                    </a:lnTo>
                    <a:lnTo>
                      <a:pt x="1274" y="196"/>
                    </a:lnTo>
                    <a:lnTo>
                      <a:pt x="1278" y="200"/>
                    </a:lnTo>
                    <a:lnTo>
                      <a:pt x="1278" y="204"/>
                    </a:lnTo>
                    <a:lnTo>
                      <a:pt x="1280" y="204"/>
                    </a:lnTo>
                    <a:lnTo>
                      <a:pt x="1284" y="210"/>
                    </a:lnTo>
                    <a:lnTo>
                      <a:pt x="1284" y="208"/>
                    </a:lnTo>
                    <a:lnTo>
                      <a:pt x="1284" y="204"/>
                    </a:lnTo>
                    <a:lnTo>
                      <a:pt x="1280" y="202"/>
                    </a:lnTo>
                    <a:lnTo>
                      <a:pt x="1280" y="200"/>
                    </a:lnTo>
                    <a:lnTo>
                      <a:pt x="1282" y="202"/>
                    </a:lnTo>
                    <a:lnTo>
                      <a:pt x="1284" y="202"/>
                    </a:lnTo>
                    <a:lnTo>
                      <a:pt x="1288" y="204"/>
                    </a:lnTo>
                    <a:lnTo>
                      <a:pt x="1290" y="208"/>
                    </a:lnTo>
                    <a:lnTo>
                      <a:pt x="1290" y="206"/>
                    </a:lnTo>
                    <a:lnTo>
                      <a:pt x="1286" y="200"/>
                    </a:lnTo>
                    <a:lnTo>
                      <a:pt x="1286" y="194"/>
                    </a:lnTo>
                    <a:lnTo>
                      <a:pt x="1286" y="188"/>
                    </a:lnTo>
                    <a:lnTo>
                      <a:pt x="1288" y="186"/>
                    </a:lnTo>
                    <a:lnTo>
                      <a:pt x="1294" y="184"/>
                    </a:lnTo>
                    <a:lnTo>
                      <a:pt x="1296" y="182"/>
                    </a:lnTo>
                    <a:lnTo>
                      <a:pt x="1300" y="180"/>
                    </a:lnTo>
                    <a:lnTo>
                      <a:pt x="1300" y="180"/>
                    </a:lnTo>
                    <a:lnTo>
                      <a:pt x="1300" y="178"/>
                    </a:lnTo>
                    <a:lnTo>
                      <a:pt x="1302" y="178"/>
                    </a:lnTo>
                    <a:lnTo>
                      <a:pt x="1304" y="180"/>
                    </a:lnTo>
                    <a:lnTo>
                      <a:pt x="1306" y="182"/>
                    </a:lnTo>
                    <a:lnTo>
                      <a:pt x="1310" y="180"/>
                    </a:lnTo>
                    <a:lnTo>
                      <a:pt x="1314" y="178"/>
                    </a:lnTo>
                    <a:lnTo>
                      <a:pt x="1316" y="178"/>
                    </a:lnTo>
                    <a:lnTo>
                      <a:pt x="1320" y="176"/>
                    </a:lnTo>
                    <a:lnTo>
                      <a:pt x="1326" y="178"/>
                    </a:lnTo>
                    <a:lnTo>
                      <a:pt x="1326" y="176"/>
                    </a:lnTo>
                    <a:lnTo>
                      <a:pt x="1328" y="176"/>
                    </a:lnTo>
                    <a:lnTo>
                      <a:pt x="1328" y="178"/>
                    </a:lnTo>
                    <a:lnTo>
                      <a:pt x="1330" y="180"/>
                    </a:lnTo>
                    <a:lnTo>
                      <a:pt x="1332" y="176"/>
                    </a:lnTo>
                    <a:lnTo>
                      <a:pt x="1334" y="172"/>
                    </a:lnTo>
                    <a:lnTo>
                      <a:pt x="1334" y="170"/>
                    </a:lnTo>
                    <a:lnTo>
                      <a:pt x="1334" y="166"/>
                    </a:lnTo>
                    <a:lnTo>
                      <a:pt x="1334" y="164"/>
                    </a:lnTo>
                    <a:lnTo>
                      <a:pt x="1336" y="164"/>
                    </a:lnTo>
                    <a:lnTo>
                      <a:pt x="1340" y="164"/>
                    </a:lnTo>
                    <a:lnTo>
                      <a:pt x="1340" y="166"/>
                    </a:lnTo>
                    <a:lnTo>
                      <a:pt x="1340" y="168"/>
                    </a:lnTo>
                    <a:lnTo>
                      <a:pt x="1344" y="168"/>
                    </a:lnTo>
                    <a:lnTo>
                      <a:pt x="1346" y="170"/>
                    </a:lnTo>
                    <a:lnTo>
                      <a:pt x="1346" y="174"/>
                    </a:lnTo>
                    <a:lnTo>
                      <a:pt x="1350" y="178"/>
                    </a:lnTo>
                    <a:lnTo>
                      <a:pt x="1352" y="178"/>
                    </a:lnTo>
                    <a:lnTo>
                      <a:pt x="1356" y="178"/>
                    </a:lnTo>
                    <a:lnTo>
                      <a:pt x="1360" y="180"/>
                    </a:lnTo>
                    <a:lnTo>
                      <a:pt x="1362" y="178"/>
                    </a:lnTo>
                    <a:lnTo>
                      <a:pt x="1364" y="180"/>
                    </a:lnTo>
                    <a:lnTo>
                      <a:pt x="1368" y="184"/>
                    </a:lnTo>
                    <a:lnTo>
                      <a:pt x="1368" y="188"/>
                    </a:lnTo>
                    <a:lnTo>
                      <a:pt x="1370" y="188"/>
                    </a:lnTo>
                    <a:lnTo>
                      <a:pt x="1374" y="190"/>
                    </a:lnTo>
                    <a:lnTo>
                      <a:pt x="1376" y="188"/>
                    </a:lnTo>
                    <a:lnTo>
                      <a:pt x="1378" y="188"/>
                    </a:lnTo>
                    <a:lnTo>
                      <a:pt x="1378" y="186"/>
                    </a:lnTo>
                    <a:lnTo>
                      <a:pt x="1382" y="184"/>
                    </a:lnTo>
                    <a:lnTo>
                      <a:pt x="1382" y="184"/>
                    </a:lnTo>
                    <a:lnTo>
                      <a:pt x="1384" y="184"/>
                    </a:lnTo>
                    <a:lnTo>
                      <a:pt x="1382" y="180"/>
                    </a:lnTo>
                    <a:lnTo>
                      <a:pt x="1384" y="180"/>
                    </a:lnTo>
                    <a:lnTo>
                      <a:pt x="1382" y="178"/>
                    </a:lnTo>
                    <a:lnTo>
                      <a:pt x="1382" y="176"/>
                    </a:lnTo>
                    <a:lnTo>
                      <a:pt x="1380" y="174"/>
                    </a:lnTo>
                    <a:lnTo>
                      <a:pt x="1376" y="172"/>
                    </a:lnTo>
                    <a:lnTo>
                      <a:pt x="1376" y="168"/>
                    </a:lnTo>
                    <a:lnTo>
                      <a:pt x="1372" y="164"/>
                    </a:lnTo>
                    <a:lnTo>
                      <a:pt x="1370" y="164"/>
                    </a:lnTo>
                    <a:lnTo>
                      <a:pt x="1368" y="162"/>
                    </a:lnTo>
                    <a:lnTo>
                      <a:pt x="1364" y="160"/>
                    </a:lnTo>
                    <a:lnTo>
                      <a:pt x="1362" y="162"/>
                    </a:lnTo>
                    <a:lnTo>
                      <a:pt x="1360" y="162"/>
                    </a:lnTo>
                    <a:lnTo>
                      <a:pt x="1360" y="158"/>
                    </a:lnTo>
                    <a:lnTo>
                      <a:pt x="1362" y="158"/>
                    </a:lnTo>
                    <a:lnTo>
                      <a:pt x="1360" y="154"/>
                    </a:lnTo>
                    <a:lnTo>
                      <a:pt x="1360" y="152"/>
                    </a:lnTo>
                    <a:lnTo>
                      <a:pt x="1358" y="150"/>
                    </a:lnTo>
                    <a:lnTo>
                      <a:pt x="1356" y="146"/>
                    </a:lnTo>
                    <a:lnTo>
                      <a:pt x="1352" y="144"/>
                    </a:lnTo>
                    <a:lnTo>
                      <a:pt x="1354" y="142"/>
                    </a:lnTo>
                    <a:lnTo>
                      <a:pt x="1358" y="142"/>
                    </a:lnTo>
                    <a:lnTo>
                      <a:pt x="1360" y="142"/>
                    </a:lnTo>
                    <a:lnTo>
                      <a:pt x="1368" y="142"/>
                    </a:lnTo>
                    <a:lnTo>
                      <a:pt x="1372" y="142"/>
                    </a:lnTo>
                    <a:lnTo>
                      <a:pt x="1372" y="140"/>
                    </a:lnTo>
                    <a:lnTo>
                      <a:pt x="1376" y="140"/>
                    </a:lnTo>
                    <a:lnTo>
                      <a:pt x="1378" y="142"/>
                    </a:lnTo>
                    <a:lnTo>
                      <a:pt x="1382" y="140"/>
                    </a:lnTo>
                    <a:lnTo>
                      <a:pt x="1382" y="140"/>
                    </a:lnTo>
                    <a:lnTo>
                      <a:pt x="1382" y="138"/>
                    </a:lnTo>
                    <a:lnTo>
                      <a:pt x="1386" y="138"/>
                    </a:lnTo>
                    <a:lnTo>
                      <a:pt x="1388" y="140"/>
                    </a:lnTo>
                    <a:lnTo>
                      <a:pt x="1388" y="140"/>
                    </a:lnTo>
                    <a:lnTo>
                      <a:pt x="1388" y="136"/>
                    </a:lnTo>
                    <a:lnTo>
                      <a:pt x="1392" y="138"/>
                    </a:lnTo>
                    <a:lnTo>
                      <a:pt x="1392" y="136"/>
                    </a:lnTo>
                    <a:lnTo>
                      <a:pt x="1402" y="132"/>
                    </a:lnTo>
                    <a:lnTo>
                      <a:pt x="1402" y="134"/>
                    </a:lnTo>
                    <a:lnTo>
                      <a:pt x="1404" y="132"/>
                    </a:lnTo>
                    <a:lnTo>
                      <a:pt x="1404" y="132"/>
                    </a:lnTo>
                    <a:lnTo>
                      <a:pt x="1406" y="132"/>
                    </a:lnTo>
                    <a:lnTo>
                      <a:pt x="1410" y="132"/>
                    </a:lnTo>
                    <a:lnTo>
                      <a:pt x="1410" y="132"/>
                    </a:lnTo>
                    <a:lnTo>
                      <a:pt x="1414" y="132"/>
                    </a:lnTo>
                    <a:lnTo>
                      <a:pt x="1418" y="132"/>
                    </a:lnTo>
                    <a:lnTo>
                      <a:pt x="1420" y="132"/>
                    </a:lnTo>
                    <a:lnTo>
                      <a:pt x="1422" y="134"/>
                    </a:lnTo>
                    <a:lnTo>
                      <a:pt x="1424" y="134"/>
                    </a:lnTo>
                    <a:lnTo>
                      <a:pt x="1424" y="132"/>
                    </a:lnTo>
                    <a:lnTo>
                      <a:pt x="1428" y="132"/>
                    </a:lnTo>
                    <a:lnTo>
                      <a:pt x="1436" y="134"/>
                    </a:lnTo>
                    <a:lnTo>
                      <a:pt x="1438" y="136"/>
                    </a:lnTo>
                    <a:lnTo>
                      <a:pt x="1440" y="136"/>
                    </a:lnTo>
                    <a:lnTo>
                      <a:pt x="1440" y="134"/>
                    </a:lnTo>
                    <a:lnTo>
                      <a:pt x="1442" y="134"/>
                    </a:lnTo>
                    <a:lnTo>
                      <a:pt x="1444" y="136"/>
                    </a:lnTo>
                    <a:lnTo>
                      <a:pt x="1442" y="136"/>
                    </a:lnTo>
                    <a:lnTo>
                      <a:pt x="1444" y="138"/>
                    </a:lnTo>
                    <a:lnTo>
                      <a:pt x="1448" y="136"/>
                    </a:lnTo>
                    <a:lnTo>
                      <a:pt x="1456" y="138"/>
                    </a:lnTo>
                    <a:lnTo>
                      <a:pt x="1464" y="142"/>
                    </a:lnTo>
                    <a:lnTo>
                      <a:pt x="1464" y="144"/>
                    </a:lnTo>
                    <a:lnTo>
                      <a:pt x="1460" y="142"/>
                    </a:lnTo>
                    <a:lnTo>
                      <a:pt x="1456" y="140"/>
                    </a:lnTo>
                    <a:lnTo>
                      <a:pt x="1456" y="142"/>
                    </a:lnTo>
                    <a:lnTo>
                      <a:pt x="1464" y="144"/>
                    </a:lnTo>
                    <a:lnTo>
                      <a:pt x="1468" y="144"/>
                    </a:lnTo>
                    <a:lnTo>
                      <a:pt x="1468" y="142"/>
                    </a:lnTo>
                    <a:lnTo>
                      <a:pt x="1472" y="142"/>
                    </a:lnTo>
                    <a:lnTo>
                      <a:pt x="1474" y="142"/>
                    </a:lnTo>
                    <a:lnTo>
                      <a:pt x="1474" y="140"/>
                    </a:lnTo>
                    <a:lnTo>
                      <a:pt x="1476" y="140"/>
                    </a:lnTo>
                    <a:lnTo>
                      <a:pt x="1478" y="140"/>
                    </a:lnTo>
                    <a:lnTo>
                      <a:pt x="1480" y="142"/>
                    </a:lnTo>
                    <a:lnTo>
                      <a:pt x="1482" y="142"/>
                    </a:lnTo>
                    <a:lnTo>
                      <a:pt x="1482" y="142"/>
                    </a:lnTo>
                    <a:lnTo>
                      <a:pt x="1482" y="140"/>
                    </a:lnTo>
                    <a:lnTo>
                      <a:pt x="1486" y="142"/>
                    </a:lnTo>
                    <a:lnTo>
                      <a:pt x="1486" y="144"/>
                    </a:lnTo>
                    <a:lnTo>
                      <a:pt x="1490" y="144"/>
                    </a:lnTo>
                    <a:lnTo>
                      <a:pt x="1492" y="144"/>
                    </a:lnTo>
                    <a:lnTo>
                      <a:pt x="1502" y="146"/>
                    </a:lnTo>
                    <a:lnTo>
                      <a:pt x="1502" y="144"/>
                    </a:lnTo>
                    <a:lnTo>
                      <a:pt x="1506" y="144"/>
                    </a:lnTo>
                    <a:lnTo>
                      <a:pt x="1506" y="146"/>
                    </a:lnTo>
                    <a:lnTo>
                      <a:pt x="1508" y="146"/>
                    </a:lnTo>
                    <a:lnTo>
                      <a:pt x="1508" y="144"/>
                    </a:lnTo>
                    <a:lnTo>
                      <a:pt x="1508" y="144"/>
                    </a:lnTo>
                    <a:lnTo>
                      <a:pt x="1514" y="144"/>
                    </a:lnTo>
                    <a:lnTo>
                      <a:pt x="1512" y="146"/>
                    </a:lnTo>
                    <a:lnTo>
                      <a:pt x="1514" y="148"/>
                    </a:lnTo>
                    <a:lnTo>
                      <a:pt x="1518" y="146"/>
                    </a:lnTo>
                    <a:lnTo>
                      <a:pt x="1518" y="146"/>
                    </a:lnTo>
                    <a:lnTo>
                      <a:pt x="1516" y="146"/>
                    </a:lnTo>
                    <a:lnTo>
                      <a:pt x="1520" y="146"/>
                    </a:lnTo>
                    <a:lnTo>
                      <a:pt x="1522" y="146"/>
                    </a:lnTo>
                    <a:lnTo>
                      <a:pt x="1520" y="148"/>
                    </a:lnTo>
                    <a:lnTo>
                      <a:pt x="1522" y="150"/>
                    </a:lnTo>
                    <a:lnTo>
                      <a:pt x="1528" y="152"/>
                    </a:lnTo>
                    <a:lnTo>
                      <a:pt x="1530" y="150"/>
                    </a:lnTo>
                    <a:lnTo>
                      <a:pt x="1526" y="148"/>
                    </a:lnTo>
                    <a:lnTo>
                      <a:pt x="1524" y="148"/>
                    </a:lnTo>
                    <a:lnTo>
                      <a:pt x="1524" y="146"/>
                    </a:lnTo>
                    <a:lnTo>
                      <a:pt x="1526" y="146"/>
                    </a:lnTo>
                    <a:lnTo>
                      <a:pt x="1528" y="146"/>
                    </a:lnTo>
                    <a:lnTo>
                      <a:pt x="1534" y="148"/>
                    </a:lnTo>
                    <a:lnTo>
                      <a:pt x="1534" y="152"/>
                    </a:lnTo>
                    <a:lnTo>
                      <a:pt x="1536" y="152"/>
                    </a:lnTo>
                    <a:lnTo>
                      <a:pt x="1536" y="150"/>
                    </a:lnTo>
                    <a:lnTo>
                      <a:pt x="1536" y="148"/>
                    </a:lnTo>
                    <a:lnTo>
                      <a:pt x="1538" y="150"/>
                    </a:lnTo>
                    <a:lnTo>
                      <a:pt x="1540" y="150"/>
                    </a:lnTo>
                    <a:lnTo>
                      <a:pt x="1540" y="152"/>
                    </a:lnTo>
                    <a:lnTo>
                      <a:pt x="1542" y="154"/>
                    </a:lnTo>
                    <a:lnTo>
                      <a:pt x="1546" y="162"/>
                    </a:lnTo>
                    <a:lnTo>
                      <a:pt x="1550" y="162"/>
                    </a:lnTo>
                    <a:lnTo>
                      <a:pt x="1550" y="166"/>
                    </a:lnTo>
                    <a:lnTo>
                      <a:pt x="1552" y="168"/>
                    </a:lnTo>
                    <a:lnTo>
                      <a:pt x="1554" y="170"/>
                    </a:lnTo>
                    <a:lnTo>
                      <a:pt x="1554" y="172"/>
                    </a:lnTo>
                    <a:lnTo>
                      <a:pt x="1554" y="174"/>
                    </a:lnTo>
                    <a:lnTo>
                      <a:pt x="1556" y="174"/>
                    </a:lnTo>
                    <a:lnTo>
                      <a:pt x="1558" y="172"/>
                    </a:lnTo>
                    <a:lnTo>
                      <a:pt x="1562" y="174"/>
                    </a:lnTo>
                    <a:lnTo>
                      <a:pt x="1564" y="176"/>
                    </a:lnTo>
                    <a:lnTo>
                      <a:pt x="1566" y="178"/>
                    </a:lnTo>
                    <a:lnTo>
                      <a:pt x="1566" y="176"/>
                    </a:lnTo>
                    <a:lnTo>
                      <a:pt x="1564" y="176"/>
                    </a:lnTo>
                    <a:lnTo>
                      <a:pt x="1564" y="174"/>
                    </a:lnTo>
                    <a:lnTo>
                      <a:pt x="1566" y="172"/>
                    </a:lnTo>
                    <a:lnTo>
                      <a:pt x="1568" y="172"/>
                    </a:lnTo>
                    <a:lnTo>
                      <a:pt x="1568" y="174"/>
                    </a:lnTo>
                    <a:lnTo>
                      <a:pt x="1570" y="178"/>
                    </a:lnTo>
                    <a:lnTo>
                      <a:pt x="1570" y="176"/>
                    </a:lnTo>
                    <a:lnTo>
                      <a:pt x="1570" y="172"/>
                    </a:lnTo>
                    <a:lnTo>
                      <a:pt x="1570" y="170"/>
                    </a:lnTo>
                    <a:lnTo>
                      <a:pt x="1568" y="168"/>
                    </a:lnTo>
                    <a:lnTo>
                      <a:pt x="1564" y="170"/>
                    </a:lnTo>
                    <a:lnTo>
                      <a:pt x="1560" y="170"/>
                    </a:lnTo>
                    <a:lnTo>
                      <a:pt x="1560" y="168"/>
                    </a:lnTo>
                    <a:lnTo>
                      <a:pt x="1562" y="166"/>
                    </a:lnTo>
                    <a:lnTo>
                      <a:pt x="1562" y="164"/>
                    </a:lnTo>
                    <a:lnTo>
                      <a:pt x="1556" y="160"/>
                    </a:lnTo>
                    <a:lnTo>
                      <a:pt x="1554" y="158"/>
                    </a:lnTo>
                    <a:lnTo>
                      <a:pt x="1554" y="156"/>
                    </a:lnTo>
                    <a:lnTo>
                      <a:pt x="1552" y="156"/>
                    </a:lnTo>
                    <a:lnTo>
                      <a:pt x="1548" y="158"/>
                    </a:lnTo>
                    <a:lnTo>
                      <a:pt x="1548" y="158"/>
                    </a:lnTo>
                    <a:lnTo>
                      <a:pt x="1550" y="154"/>
                    </a:lnTo>
                    <a:lnTo>
                      <a:pt x="1552" y="152"/>
                    </a:lnTo>
                    <a:lnTo>
                      <a:pt x="1556" y="146"/>
                    </a:lnTo>
                    <a:lnTo>
                      <a:pt x="1556" y="146"/>
                    </a:lnTo>
                    <a:lnTo>
                      <a:pt x="1556" y="148"/>
                    </a:lnTo>
                    <a:lnTo>
                      <a:pt x="1558" y="152"/>
                    </a:lnTo>
                    <a:lnTo>
                      <a:pt x="1562" y="152"/>
                    </a:lnTo>
                    <a:lnTo>
                      <a:pt x="1562" y="152"/>
                    </a:lnTo>
                    <a:lnTo>
                      <a:pt x="1560" y="150"/>
                    </a:lnTo>
                    <a:lnTo>
                      <a:pt x="1558" y="148"/>
                    </a:lnTo>
                    <a:lnTo>
                      <a:pt x="1560" y="148"/>
                    </a:lnTo>
                    <a:lnTo>
                      <a:pt x="1562" y="146"/>
                    </a:lnTo>
                    <a:lnTo>
                      <a:pt x="1564" y="144"/>
                    </a:lnTo>
                    <a:lnTo>
                      <a:pt x="1560" y="144"/>
                    </a:lnTo>
                    <a:lnTo>
                      <a:pt x="1562" y="144"/>
                    </a:lnTo>
                    <a:lnTo>
                      <a:pt x="1562" y="142"/>
                    </a:lnTo>
                    <a:lnTo>
                      <a:pt x="1566" y="142"/>
                    </a:lnTo>
                    <a:lnTo>
                      <a:pt x="1568" y="138"/>
                    </a:lnTo>
                    <a:lnTo>
                      <a:pt x="1570" y="138"/>
                    </a:lnTo>
                    <a:lnTo>
                      <a:pt x="1570" y="140"/>
                    </a:lnTo>
                    <a:lnTo>
                      <a:pt x="1572" y="140"/>
                    </a:lnTo>
                    <a:lnTo>
                      <a:pt x="1574" y="140"/>
                    </a:lnTo>
                    <a:lnTo>
                      <a:pt x="1574" y="142"/>
                    </a:lnTo>
                    <a:lnTo>
                      <a:pt x="1576" y="144"/>
                    </a:lnTo>
                    <a:lnTo>
                      <a:pt x="1580" y="144"/>
                    </a:lnTo>
                    <a:lnTo>
                      <a:pt x="1582" y="144"/>
                    </a:lnTo>
                    <a:lnTo>
                      <a:pt x="1590" y="144"/>
                    </a:lnTo>
                    <a:lnTo>
                      <a:pt x="1590" y="148"/>
                    </a:lnTo>
                    <a:lnTo>
                      <a:pt x="1590" y="148"/>
                    </a:lnTo>
                    <a:lnTo>
                      <a:pt x="1590" y="148"/>
                    </a:lnTo>
                    <a:lnTo>
                      <a:pt x="1590" y="146"/>
                    </a:lnTo>
                    <a:lnTo>
                      <a:pt x="1594" y="146"/>
                    </a:lnTo>
                    <a:lnTo>
                      <a:pt x="1594" y="150"/>
                    </a:lnTo>
                    <a:lnTo>
                      <a:pt x="1596" y="148"/>
                    </a:lnTo>
                    <a:lnTo>
                      <a:pt x="1598" y="146"/>
                    </a:lnTo>
                    <a:lnTo>
                      <a:pt x="1600" y="146"/>
                    </a:lnTo>
                    <a:lnTo>
                      <a:pt x="1600" y="148"/>
                    </a:lnTo>
                    <a:lnTo>
                      <a:pt x="1598" y="150"/>
                    </a:lnTo>
                    <a:lnTo>
                      <a:pt x="1598" y="152"/>
                    </a:lnTo>
                    <a:lnTo>
                      <a:pt x="1600" y="158"/>
                    </a:lnTo>
                    <a:lnTo>
                      <a:pt x="1600" y="160"/>
                    </a:lnTo>
                    <a:lnTo>
                      <a:pt x="1600" y="162"/>
                    </a:lnTo>
                    <a:lnTo>
                      <a:pt x="1602" y="162"/>
                    </a:lnTo>
                    <a:lnTo>
                      <a:pt x="1604" y="164"/>
                    </a:lnTo>
                    <a:lnTo>
                      <a:pt x="1606" y="166"/>
                    </a:lnTo>
                    <a:lnTo>
                      <a:pt x="1608" y="168"/>
                    </a:lnTo>
                    <a:lnTo>
                      <a:pt x="1606" y="170"/>
                    </a:lnTo>
                    <a:lnTo>
                      <a:pt x="1602" y="170"/>
                    </a:lnTo>
                    <a:lnTo>
                      <a:pt x="1598" y="170"/>
                    </a:lnTo>
                    <a:lnTo>
                      <a:pt x="1604" y="172"/>
                    </a:lnTo>
                    <a:lnTo>
                      <a:pt x="1604" y="174"/>
                    </a:lnTo>
                    <a:lnTo>
                      <a:pt x="1604" y="176"/>
                    </a:lnTo>
                    <a:lnTo>
                      <a:pt x="1602" y="176"/>
                    </a:lnTo>
                    <a:lnTo>
                      <a:pt x="1600" y="180"/>
                    </a:lnTo>
                    <a:lnTo>
                      <a:pt x="1598" y="180"/>
                    </a:lnTo>
                    <a:lnTo>
                      <a:pt x="1596" y="182"/>
                    </a:lnTo>
                    <a:lnTo>
                      <a:pt x="1592" y="182"/>
                    </a:lnTo>
                    <a:lnTo>
                      <a:pt x="1590" y="184"/>
                    </a:lnTo>
                    <a:lnTo>
                      <a:pt x="1592" y="184"/>
                    </a:lnTo>
                    <a:lnTo>
                      <a:pt x="1594" y="184"/>
                    </a:lnTo>
                    <a:lnTo>
                      <a:pt x="1596" y="186"/>
                    </a:lnTo>
                    <a:lnTo>
                      <a:pt x="1598" y="184"/>
                    </a:lnTo>
                    <a:lnTo>
                      <a:pt x="1600" y="184"/>
                    </a:lnTo>
                    <a:lnTo>
                      <a:pt x="1600" y="186"/>
                    </a:lnTo>
                    <a:lnTo>
                      <a:pt x="1602" y="190"/>
                    </a:lnTo>
                    <a:lnTo>
                      <a:pt x="1600" y="190"/>
                    </a:lnTo>
                    <a:lnTo>
                      <a:pt x="1598" y="194"/>
                    </a:lnTo>
                    <a:lnTo>
                      <a:pt x="1602" y="192"/>
                    </a:lnTo>
                    <a:lnTo>
                      <a:pt x="1604" y="192"/>
                    </a:lnTo>
                    <a:lnTo>
                      <a:pt x="1608" y="194"/>
                    </a:lnTo>
                    <a:lnTo>
                      <a:pt x="1608" y="196"/>
                    </a:lnTo>
                    <a:lnTo>
                      <a:pt x="1610" y="200"/>
                    </a:lnTo>
                    <a:lnTo>
                      <a:pt x="1606" y="202"/>
                    </a:lnTo>
                    <a:lnTo>
                      <a:pt x="1608" y="202"/>
                    </a:lnTo>
                    <a:lnTo>
                      <a:pt x="1610" y="206"/>
                    </a:lnTo>
                    <a:lnTo>
                      <a:pt x="1606" y="206"/>
                    </a:lnTo>
                    <a:lnTo>
                      <a:pt x="1606" y="208"/>
                    </a:lnTo>
                    <a:lnTo>
                      <a:pt x="1608" y="210"/>
                    </a:lnTo>
                    <a:lnTo>
                      <a:pt x="1608" y="208"/>
                    </a:lnTo>
                    <a:lnTo>
                      <a:pt x="1610" y="208"/>
                    </a:lnTo>
                    <a:lnTo>
                      <a:pt x="1610" y="210"/>
                    </a:lnTo>
                    <a:lnTo>
                      <a:pt x="1610" y="212"/>
                    </a:lnTo>
                    <a:lnTo>
                      <a:pt x="1614" y="212"/>
                    </a:lnTo>
                    <a:lnTo>
                      <a:pt x="1614" y="214"/>
                    </a:lnTo>
                    <a:lnTo>
                      <a:pt x="1614" y="212"/>
                    </a:lnTo>
                    <a:lnTo>
                      <a:pt x="1616" y="210"/>
                    </a:lnTo>
                    <a:lnTo>
                      <a:pt x="1618" y="212"/>
                    </a:lnTo>
                    <a:lnTo>
                      <a:pt x="1620" y="212"/>
                    </a:lnTo>
                    <a:lnTo>
                      <a:pt x="1620" y="214"/>
                    </a:lnTo>
                    <a:lnTo>
                      <a:pt x="1618" y="216"/>
                    </a:lnTo>
                    <a:lnTo>
                      <a:pt x="1616" y="214"/>
                    </a:lnTo>
                    <a:lnTo>
                      <a:pt x="1614" y="216"/>
                    </a:lnTo>
                    <a:lnTo>
                      <a:pt x="1618" y="218"/>
                    </a:lnTo>
                    <a:lnTo>
                      <a:pt x="1620" y="218"/>
                    </a:lnTo>
                    <a:lnTo>
                      <a:pt x="1622" y="220"/>
                    </a:lnTo>
                    <a:lnTo>
                      <a:pt x="1620" y="222"/>
                    </a:lnTo>
                    <a:lnTo>
                      <a:pt x="1618" y="224"/>
                    </a:lnTo>
                    <a:lnTo>
                      <a:pt x="1614" y="220"/>
                    </a:lnTo>
                    <a:lnTo>
                      <a:pt x="1614" y="220"/>
                    </a:lnTo>
                    <a:lnTo>
                      <a:pt x="1616" y="224"/>
                    </a:lnTo>
                    <a:lnTo>
                      <a:pt x="1614" y="226"/>
                    </a:lnTo>
                    <a:lnTo>
                      <a:pt x="1612" y="226"/>
                    </a:lnTo>
                    <a:lnTo>
                      <a:pt x="1612" y="224"/>
                    </a:lnTo>
                    <a:lnTo>
                      <a:pt x="1610" y="224"/>
                    </a:lnTo>
                    <a:lnTo>
                      <a:pt x="1608" y="224"/>
                    </a:lnTo>
                    <a:lnTo>
                      <a:pt x="1602" y="224"/>
                    </a:lnTo>
                    <a:lnTo>
                      <a:pt x="1600" y="224"/>
                    </a:lnTo>
                    <a:lnTo>
                      <a:pt x="1598" y="224"/>
                    </a:lnTo>
                    <a:lnTo>
                      <a:pt x="1598" y="222"/>
                    </a:lnTo>
                    <a:lnTo>
                      <a:pt x="1598" y="222"/>
                    </a:lnTo>
                    <a:lnTo>
                      <a:pt x="1596" y="222"/>
                    </a:lnTo>
                    <a:lnTo>
                      <a:pt x="1596" y="224"/>
                    </a:lnTo>
                    <a:lnTo>
                      <a:pt x="1594" y="224"/>
                    </a:lnTo>
                    <a:lnTo>
                      <a:pt x="1594" y="224"/>
                    </a:lnTo>
                    <a:lnTo>
                      <a:pt x="1596" y="226"/>
                    </a:lnTo>
                    <a:lnTo>
                      <a:pt x="1594" y="230"/>
                    </a:lnTo>
                    <a:lnTo>
                      <a:pt x="1592" y="230"/>
                    </a:lnTo>
                    <a:lnTo>
                      <a:pt x="1592" y="228"/>
                    </a:lnTo>
                    <a:lnTo>
                      <a:pt x="1592" y="228"/>
                    </a:lnTo>
                    <a:lnTo>
                      <a:pt x="1586" y="228"/>
                    </a:lnTo>
                    <a:lnTo>
                      <a:pt x="1586" y="228"/>
                    </a:lnTo>
                    <a:lnTo>
                      <a:pt x="1586" y="226"/>
                    </a:lnTo>
                    <a:lnTo>
                      <a:pt x="1584" y="222"/>
                    </a:lnTo>
                    <a:lnTo>
                      <a:pt x="1584" y="222"/>
                    </a:lnTo>
                    <a:lnTo>
                      <a:pt x="1578" y="218"/>
                    </a:lnTo>
                    <a:lnTo>
                      <a:pt x="1576" y="218"/>
                    </a:lnTo>
                    <a:lnTo>
                      <a:pt x="1578" y="216"/>
                    </a:lnTo>
                    <a:lnTo>
                      <a:pt x="1574" y="216"/>
                    </a:lnTo>
                    <a:lnTo>
                      <a:pt x="1572" y="218"/>
                    </a:lnTo>
                    <a:lnTo>
                      <a:pt x="1568" y="218"/>
                    </a:lnTo>
                    <a:lnTo>
                      <a:pt x="1566" y="222"/>
                    </a:lnTo>
                    <a:lnTo>
                      <a:pt x="1566" y="222"/>
                    </a:lnTo>
                    <a:lnTo>
                      <a:pt x="1564" y="218"/>
                    </a:lnTo>
                    <a:lnTo>
                      <a:pt x="1564" y="216"/>
                    </a:lnTo>
                    <a:lnTo>
                      <a:pt x="1564" y="218"/>
                    </a:lnTo>
                    <a:lnTo>
                      <a:pt x="1564" y="222"/>
                    </a:lnTo>
                    <a:lnTo>
                      <a:pt x="1564" y="226"/>
                    </a:lnTo>
                    <a:lnTo>
                      <a:pt x="1564" y="228"/>
                    </a:lnTo>
                    <a:lnTo>
                      <a:pt x="1560" y="234"/>
                    </a:lnTo>
                    <a:lnTo>
                      <a:pt x="1558" y="234"/>
                    </a:lnTo>
                    <a:lnTo>
                      <a:pt x="1556" y="230"/>
                    </a:lnTo>
                    <a:lnTo>
                      <a:pt x="1554" y="230"/>
                    </a:lnTo>
                    <a:lnTo>
                      <a:pt x="1552" y="230"/>
                    </a:lnTo>
                    <a:lnTo>
                      <a:pt x="1546" y="226"/>
                    </a:lnTo>
                    <a:lnTo>
                      <a:pt x="1546" y="224"/>
                    </a:lnTo>
                    <a:lnTo>
                      <a:pt x="1546" y="218"/>
                    </a:lnTo>
                    <a:lnTo>
                      <a:pt x="1544" y="218"/>
                    </a:lnTo>
                    <a:lnTo>
                      <a:pt x="1542" y="216"/>
                    </a:lnTo>
                    <a:lnTo>
                      <a:pt x="1542" y="214"/>
                    </a:lnTo>
                    <a:lnTo>
                      <a:pt x="1540" y="216"/>
                    </a:lnTo>
                    <a:lnTo>
                      <a:pt x="1542" y="218"/>
                    </a:lnTo>
                    <a:lnTo>
                      <a:pt x="1540" y="220"/>
                    </a:lnTo>
                    <a:lnTo>
                      <a:pt x="1542" y="222"/>
                    </a:lnTo>
                    <a:lnTo>
                      <a:pt x="1542" y="222"/>
                    </a:lnTo>
                    <a:lnTo>
                      <a:pt x="1538" y="220"/>
                    </a:lnTo>
                    <a:lnTo>
                      <a:pt x="1534" y="218"/>
                    </a:lnTo>
                    <a:lnTo>
                      <a:pt x="1534" y="218"/>
                    </a:lnTo>
                    <a:lnTo>
                      <a:pt x="1536" y="220"/>
                    </a:lnTo>
                    <a:lnTo>
                      <a:pt x="1534" y="222"/>
                    </a:lnTo>
                    <a:lnTo>
                      <a:pt x="1534" y="222"/>
                    </a:lnTo>
                    <a:lnTo>
                      <a:pt x="1538" y="222"/>
                    </a:lnTo>
                    <a:lnTo>
                      <a:pt x="1540" y="224"/>
                    </a:lnTo>
                    <a:lnTo>
                      <a:pt x="1538" y="228"/>
                    </a:lnTo>
                    <a:lnTo>
                      <a:pt x="1534" y="228"/>
                    </a:lnTo>
                    <a:lnTo>
                      <a:pt x="1534" y="230"/>
                    </a:lnTo>
                    <a:lnTo>
                      <a:pt x="1536" y="230"/>
                    </a:lnTo>
                    <a:lnTo>
                      <a:pt x="1544" y="238"/>
                    </a:lnTo>
                    <a:lnTo>
                      <a:pt x="1548" y="240"/>
                    </a:lnTo>
                    <a:lnTo>
                      <a:pt x="1550" y="238"/>
                    </a:lnTo>
                    <a:lnTo>
                      <a:pt x="1554" y="240"/>
                    </a:lnTo>
                    <a:lnTo>
                      <a:pt x="1556" y="244"/>
                    </a:lnTo>
                    <a:lnTo>
                      <a:pt x="1554" y="244"/>
                    </a:lnTo>
                    <a:lnTo>
                      <a:pt x="1552" y="240"/>
                    </a:lnTo>
                    <a:lnTo>
                      <a:pt x="1552" y="240"/>
                    </a:lnTo>
                    <a:lnTo>
                      <a:pt x="1552" y="244"/>
                    </a:lnTo>
                    <a:lnTo>
                      <a:pt x="1556" y="246"/>
                    </a:lnTo>
                    <a:lnTo>
                      <a:pt x="1558" y="250"/>
                    </a:lnTo>
                    <a:lnTo>
                      <a:pt x="1560" y="252"/>
                    </a:lnTo>
                    <a:lnTo>
                      <a:pt x="1560" y="258"/>
                    </a:lnTo>
                    <a:lnTo>
                      <a:pt x="1558" y="266"/>
                    </a:lnTo>
                    <a:lnTo>
                      <a:pt x="1558" y="270"/>
                    </a:lnTo>
                    <a:lnTo>
                      <a:pt x="1558" y="274"/>
                    </a:lnTo>
                    <a:lnTo>
                      <a:pt x="1560" y="276"/>
                    </a:lnTo>
                    <a:lnTo>
                      <a:pt x="1556" y="280"/>
                    </a:lnTo>
                    <a:lnTo>
                      <a:pt x="1556" y="284"/>
                    </a:lnTo>
                    <a:lnTo>
                      <a:pt x="1554" y="284"/>
                    </a:lnTo>
                    <a:lnTo>
                      <a:pt x="1556" y="282"/>
                    </a:lnTo>
                    <a:lnTo>
                      <a:pt x="1554" y="282"/>
                    </a:lnTo>
                    <a:lnTo>
                      <a:pt x="1548" y="286"/>
                    </a:lnTo>
                    <a:lnTo>
                      <a:pt x="1548" y="284"/>
                    </a:lnTo>
                    <a:lnTo>
                      <a:pt x="1544" y="286"/>
                    </a:lnTo>
                    <a:lnTo>
                      <a:pt x="1542" y="286"/>
                    </a:lnTo>
                    <a:lnTo>
                      <a:pt x="1542" y="284"/>
                    </a:lnTo>
                    <a:lnTo>
                      <a:pt x="1538" y="284"/>
                    </a:lnTo>
                    <a:lnTo>
                      <a:pt x="1534" y="280"/>
                    </a:lnTo>
                    <a:lnTo>
                      <a:pt x="1532" y="278"/>
                    </a:lnTo>
                    <a:lnTo>
                      <a:pt x="1530" y="278"/>
                    </a:lnTo>
                    <a:lnTo>
                      <a:pt x="1528" y="276"/>
                    </a:lnTo>
                    <a:lnTo>
                      <a:pt x="1526" y="276"/>
                    </a:lnTo>
                    <a:lnTo>
                      <a:pt x="1522" y="278"/>
                    </a:lnTo>
                    <a:lnTo>
                      <a:pt x="1520" y="278"/>
                    </a:lnTo>
                    <a:lnTo>
                      <a:pt x="1522" y="280"/>
                    </a:lnTo>
                    <a:lnTo>
                      <a:pt x="1526" y="280"/>
                    </a:lnTo>
                    <a:lnTo>
                      <a:pt x="1528" y="278"/>
                    </a:lnTo>
                    <a:lnTo>
                      <a:pt x="1534" y="280"/>
                    </a:lnTo>
                    <a:lnTo>
                      <a:pt x="1536" y="282"/>
                    </a:lnTo>
                    <a:lnTo>
                      <a:pt x="1532" y="284"/>
                    </a:lnTo>
                    <a:lnTo>
                      <a:pt x="1530" y="284"/>
                    </a:lnTo>
                    <a:lnTo>
                      <a:pt x="1528" y="284"/>
                    </a:lnTo>
                    <a:lnTo>
                      <a:pt x="1528" y="286"/>
                    </a:lnTo>
                    <a:lnTo>
                      <a:pt x="1526" y="284"/>
                    </a:lnTo>
                    <a:lnTo>
                      <a:pt x="1522" y="284"/>
                    </a:lnTo>
                    <a:lnTo>
                      <a:pt x="1524" y="284"/>
                    </a:lnTo>
                    <a:lnTo>
                      <a:pt x="1526" y="288"/>
                    </a:lnTo>
                    <a:lnTo>
                      <a:pt x="1528" y="290"/>
                    </a:lnTo>
                    <a:lnTo>
                      <a:pt x="1528" y="292"/>
                    </a:lnTo>
                    <a:lnTo>
                      <a:pt x="1530" y="298"/>
                    </a:lnTo>
                    <a:lnTo>
                      <a:pt x="1532" y="298"/>
                    </a:lnTo>
                    <a:lnTo>
                      <a:pt x="1530" y="298"/>
                    </a:lnTo>
                    <a:lnTo>
                      <a:pt x="1530" y="292"/>
                    </a:lnTo>
                    <a:lnTo>
                      <a:pt x="1532" y="290"/>
                    </a:lnTo>
                    <a:lnTo>
                      <a:pt x="1534" y="292"/>
                    </a:lnTo>
                    <a:lnTo>
                      <a:pt x="1534" y="290"/>
                    </a:lnTo>
                    <a:lnTo>
                      <a:pt x="1538" y="286"/>
                    </a:lnTo>
                    <a:lnTo>
                      <a:pt x="1540" y="286"/>
                    </a:lnTo>
                    <a:lnTo>
                      <a:pt x="1542" y="288"/>
                    </a:lnTo>
                    <a:lnTo>
                      <a:pt x="1542" y="288"/>
                    </a:lnTo>
                    <a:lnTo>
                      <a:pt x="1544" y="294"/>
                    </a:lnTo>
                    <a:lnTo>
                      <a:pt x="1548" y="294"/>
                    </a:lnTo>
                    <a:lnTo>
                      <a:pt x="1550" y="298"/>
                    </a:lnTo>
                    <a:lnTo>
                      <a:pt x="1554" y="296"/>
                    </a:lnTo>
                    <a:lnTo>
                      <a:pt x="1556" y="294"/>
                    </a:lnTo>
                    <a:lnTo>
                      <a:pt x="1556" y="292"/>
                    </a:lnTo>
                    <a:lnTo>
                      <a:pt x="1556" y="294"/>
                    </a:lnTo>
                    <a:lnTo>
                      <a:pt x="1562" y="298"/>
                    </a:lnTo>
                    <a:lnTo>
                      <a:pt x="1564" y="300"/>
                    </a:lnTo>
                    <a:lnTo>
                      <a:pt x="1562" y="300"/>
                    </a:lnTo>
                    <a:lnTo>
                      <a:pt x="1560" y="302"/>
                    </a:lnTo>
                    <a:lnTo>
                      <a:pt x="1566" y="306"/>
                    </a:lnTo>
                    <a:lnTo>
                      <a:pt x="1566" y="306"/>
                    </a:lnTo>
                    <a:lnTo>
                      <a:pt x="1566" y="306"/>
                    </a:lnTo>
                    <a:lnTo>
                      <a:pt x="1568" y="302"/>
                    </a:lnTo>
                    <a:lnTo>
                      <a:pt x="1570" y="304"/>
                    </a:lnTo>
                    <a:lnTo>
                      <a:pt x="1576" y="312"/>
                    </a:lnTo>
                    <a:lnTo>
                      <a:pt x="1574" y="310"/>
                    </a:lnTo>
                    <a:lnTo>
                      <a:pt x="1572" y="310"/>
                    </a:lnTo>
                    <a:lnTo>
                      <a:pt x="1572" y="312"/>
                    </a:lnTo>
                    <a:lnTo>
                      <a:pt x="1574" y="314"/>
                    </a:lnTo>
                    <a:lnTo>
                      <a:pt x="1570" y="316"/>
                    </a:lnTo>
                    <a:lnTo>
                      <a:pt x="1570" y="318"/>
                    </a:lnTo>
                    <a:lnTo>
                      <a:pt x="1572" y="320"/>
                    </a:lnTo>
                    <a:lnTo>
                      <a:pt x="1574" y="320"/>
                    </a:lnTo>
                    <a:lnTo>
                      <a:pt x="1574" y="316"/>
                    </a:lnTo>
                    <a:lnTo>
                      <a:pt x="1576" y="316"/>
                    </a:lnTo>
                    <a:lnTo>
                      <a:pt x="1576" y="316"/>
                    </a:lnTo>
                    <a:lnTo>
                      <a:pt x="1578" y="314"/>
                    </a:lnTo>
                    <a:lnTo>
                      <a:pt x="1580" y="318"/>
                    </a:lnTo>
                    <a:lnTo>
                      <a:pt x="1586" y="322"/>
                    </a:lnTo>
                    <a:lnTo>
                      <a:pt x="1590" y="322"/>
                    </a:lnTo>
                    <a:lnTo>
                      <a:pt x="1594" y="326"/>
                    </a:lnTo>
                    <a:lnTo>
                      <a:pt x="1592" y="328"/>
                    </a:lnTo>
                    <a:lnTo>
                      <a:pt x="1596" y="332"/>
                    </a:lnTo>
                    <a:lnTo>
                      <a:pt x="1598" y="332"/>
                    </a:lnTo>
                    <a:lnTo>
                      <a:pt x="1602" y="338"/>
                    </a:lnTo>
                    <a:lnTo>
                      <a:pt x="1602" y="346"/>
                    </a:lnTo>
                    <a:lnTo>
                      <a:pt x="1600" y="346"/>
                    </a:lnTo>
                    <a:lnTo>
                      <a:pt x="1600" y="346"/>
                    </a:lnTo>
                    <a:lnTo>
                      <a:pt x="1602" y="348"/>
                    </a:lnTo>
                    <a:lnTo>
                      <a:pt x="1604" y="352"/>
                    </a:lnTo>
                    <a:lnTo>
                      <a:pt x="1602" y="352"/>
                    </a:lnTo>
                    <a:lnTo>
                      <a:pt x="1602" y="350"/>
                    </a:lnTo>
                    <a:lnTo>
                      <a:pt x="1592" y="350"/>
                    </a:lnTo>
                    <a:lnTo>
                      <a:pt x="1590" y="348"/>
                    </a:lnTo>
                    <a:lnTo>
                      <a:pt x="1588" y="350"/>
                    </a:lnTo>
                    <a:lnTo>
                      <a:pt x="1586" y="348"/>
                    </a:lnTo>
                    <a:lnTo>
                      <a:pt x="1584" y="348"/>
                    </a:lnTo>
                    <a:lnTo>
                      <a:pt x="1584" y="346"/>
                    </a:lnTo>
                    <a:lnTo>
                      <a:pt x="1584" y="348"/>
                    </a:lnTo>
                    <a:lnTo>
                      <a:pt x="1584" y="348"/>
                    </a:lnTo>
                    <a:lnTo>
                      <a:pt x="1580" y="352"/>
                    </a:lnTo>
                    <a:lnTo>
                      <a:pt x="1576" y="352"/>
                    </a:lnTo>
                    <a:lnTo>
                      <a:pt x="1576" y="352"/>
                    </a:lnTo>
                    <a:lnTo>
                      <a:pt x="1578" y="354"/>
                    </a:lnTo>
                    <a:lnTo>
                      <a:pt x="1574" y="358"/>
                    </a:lnTo>
                    <a:lnTo>
                      <a:pt x="1572" y="358"/>
                    </a:lnTo>
                    <a:lnTo>
                      <a:pt x="1572" y="360"/>
                    </a:lnTo>
                    <a:lnTo>
                      <a:pt x="1572" y="360"/>
                    </a:lnTo>
                    <a:lnTo>
                      <a:pt x="1570" y="364"/>
                    </a:lnTo>
                    <a:lnTo>
                      <a:pt x="1568" y="366"/>
                    </a:lnTo>
                    <a:lnTo>
                      <a:pt x="1568" y="366"/>
                    </a:lnTo>
                    <a:lnTo>
                      <a:pt x="1566" y="366"/>
                    </a:lnTo>
                    <a:lnTo>
                      <a:pt x="1566" y="368"/>
                    </a:lnTo>
                    <a:lnTo>
                      <a:pt x="1566" y="372"/>
                    </a:lnTo>
                    <a:lnTo>
                      <a:pt x="1564" y="376"/>
                    </a:lnTo>
                    <a:lnTo>
                      <a:pt x="1562" y="374"/>
                    </a:lnTo>
                    <a:lnTo>
                      <a:pt x="1562" y="376"/>
                    </a:lnTo>
                    <a:lnTo>
                      <a:pt x="1564" y="378"/>
                    </a:lnTo>
                    <a:lnTo>
                      <a:pt x="1562" y="380"/>
                    </a:lnTo>
                    <a:lnTo>
                      <a:pt x="1558" y="382"/>
                    </a:lnTo>
                    <a:lnTo>
                      <a:pt x="1560" y="382"/>
                    </a:lnTo>
                    <a:lnTo>
                      <a:pt x="1560" y="384"/>
                    </a:lnTo>
                    <a:lnTo>
                      <a:pt x="1558" y="386"/>
                    </a:lnTo>
                    <a:lnTo>
                      <a:pt x="1556" y="386"/>
                    </a:lnTo>
                    <a:lnTo>
                      <a:pt x="1556" y="386"/>
                    </a:lnTo>
                    <a:lnTo>
                      <a:pt x="1556" y="388"/>
                    </a:lnTo>
                    <a:lnTo>
                      <a:pt x="1556" y="390"/>
                    </a:lnTo>
                    <a:lnTo>
                      <a:pt x="1554" y="392"/>
                    </a:lnTo>
                    <a:lnTo>
                      <a:pt x="1556" y="394"/>
                    </a:lnTo>
                    <a:lnTo>
                      <a:pt x="1556" y="396"/>
                    </a:lnTo>
                    <a:lnTo>
                      <a:pt x="1554" y="396"/>
                    </a:lnTo>
                    <a:lnTo>
                      <a:pt x="1552" y="394"/>
                    </a:lnTo>
                    <a:lnTo>
                      <a:pt x="1550" y="396"/>
                    </a:lnTo>
                    <a:lnTo>
                      <a:pt x="1552" y="396"/>
                    </a:lnTo>
                    <a:lnTo>
                      <a:pt x="1556" y="398"/>
                    </a:lnTo>
                    <a:lnTo>
                      <a:pt x="1554" y="402"/>
                    </a:lnTo>
                    <a:lnTo>
                      <a:pt x="1550" y="402"/>
                    </a:lnTo>
                    <a:lnTo>
                      <a:pt x="1550" y="404"/>
                    </a:lnTo>
                    <a:lnTo>
                      <a:pt x="1552" y="404"/>
                    </a:lnTo>
                    <a:lnTo>
                      <a:pt x="1554" y="408"/>
                    </a:lnTo>
                    <a:lnTo>
                      <a:pt x="1552" y="410"/>
                    </a:lnTo>
                    <a:lnTo>
                      <a:pt x="1554" y="410"/>
                    </a:lnTo>
                    <a:lnTo>
                      <a:pt x="1550" y="414"/>
                    </a:lnTo>
                    <a:lnTo>
                      <a:pt x="1552" y="416"/>
                    </a:lnTo>
                    <a:lnTo>
                      <a:pt x="1550" y="420"/>
                    </a:lnTo>
                    <a:lnTo>
                      <a:pt x="1548" y="426"/>
                    </a:lnTo>
                    <a:lnTo>
                      <a:pt x="1548" y="428"/>
                    </a:lnTo>
                    <a:lnTo>
                      <a:pt x="1548" y="430"/>
                    </a:lnTo>
                    <a:lnTo>
                      <a:pt x="1548" y="432"/>
                    </a:lnTo>
                    <a:lnTo>
                      <a:pt x="1550" y="432"/>
                    </a:lnTo>
                    <a:lnTo>
                      <a:pt x="1548" y="434"/>
                    </a:lnTo>
                    <a:lnTo>
                      <a:pt x="1552" y="440"/>
                    </a:lnTo>
                    <a:lnTo>
                      <a:pt x="1552" y="442"/>
                    </a:lnTo>
                    <a:lnTo>
                      <a:pt x="1550" y="440"/>
                    </a:lnTo>
                    <a:lnTo>
                      <a:pt x="1548" y="442"/>
                    </a:lnTo>
                    <a:lnTo>
                      <a:pt x="1546" y="438"/>
                    </a:lnTo>
                    <a:lnTo>
                      <a:pt x="1544" y="440"/>
                    </a:lnTo>
                    <a:lnTo>
                      <a:pt x="1540" y="436"/>
                    </a:lnTo>
                    <a:lnTo>
                      <a:pt x="1542" y="436"/>
                    </a:lnTo>
                    <a:lnTo>
                      <a:pt x="1540" y="434"/>
                    </a:lnTo>
                    <a:lnTo>
                      <a:pt x="1538" y="436"/>
                    </a:lnTo>
                    <a:lnTo>
                      <a:pt x="1536" y="434"/>
                    </a:lnTo>
                    <a:lnTo>
                      <a:pt x="1536" y="432"/>
                    </a:lnTo>
                    <a:lnTo>
                      <a:pt x="1530" y="430"/>
                    </a:lnTo>
                    <a:lnTo>
                      <a:pt x="1526" y="428"/>
                    </a:lnTo>
                    <a:lnTo>
                      <a:pt x="1522" y="430"/>
                    </a:lnTo>
                    <a:lnTo>
                      <a:pt x="1520" y="430"/>
                    </a:lnTo>
                    <a:lnTo>
                      <a:pt x="1518" y="430"/>
                    </a:lnTo>
                    <a:lnTo>
                      <a:pt x="1516" y="434"/>
                    </a:lnTo>
                    <a:lnTo>
                      <a:pt x="1514" y="434"/>
                    </a:lnTo>
                    <a:lnTo>
                      <a:pt x="1512" y="438"/>
                    </a:lnTo>
                    <a:lnTo>
                      <a:pt x="1510" y="440"/>
                    </a:lnTo>
                    <a:lnTo>
                      <a:pt x="1508" y="438"/>
                    </a:lnTo>
                    <a:lnTo>
                      <a:pt x="1510" y="442"/>
                    </a:lnTo>
                    <a:lnTo>
                      <a:pt x="1508" y="444"/>
                    </a:lnTo>
                    <a:lnTo>
                      <a:pt x="1508" y="446"/>
                    </a:lnTo>
                    <a:lnTo>
                      <a:pt x="1508" y="450"/>
                    </a:lnTo>
                    <a:lnTo>
                      <a:pt x="1506" y="456"/>
                    </a:lnTo>
                    <a:lnTo>
                      <a:pt x="1506" y="456"/>
                    </a:lnTo>
                    <a:lnTo>
                      <a:pt x="1504" y="454"/>
                    </a:lnTo>
                    <a:lnTo>
                      <a:pt x="1502" y="446"/>
                    </a:lnTo>
                    <a:lnTo>
                      <a:pt x="1500" y="444"/>
                    </a:lnTo>
                    <a:lnTo>
                      <a:pt x="1500" y="444"/>
                    </a:lnTo>
                    <a:lnTo>
                      <a:pt x="1498" y="440"/>
                    </a:lnTo>
                    <a:lnTo>
                      <a:pt x="1496" y="444"/>
                    </a:lnTo>
                    <a:lnTo>
                      <a:pt x="1494" y="448"/>
                    </a:lnTo>
                    <a:lnTo>
                      <a:pt x="1492" y="450"/>
                    </a:lnTo>
                    <a:lnTo>
                      <a:pt x="1492" y="452"/>
                    </a:lnTo>
                    <a:lnTo>
                      <a:pt x="1494" y="454"/>
                    </a:lnTo>
                    <a:lnTo>
                      <a:pt x="1492" y="458"/>
                    </a:lnTo>
                    <a:lnTo>
                      <a:pt x="1490" y="456"/>
                    </a:lnTo>
                    <a:lnTo>
                      <a:pt x="1488" y="456"/>
                    </a:lnTo>
                    <a:lnTo>
                      <a:pt x="1486" y="454"/>
                    </a:lnTo>
                    <a:lnTo>
                      <a:pt x="1486" y="454"/>
                    </a:lnTo>
                    <a:lnTo>
                      <a:pt x="1484" y="458"/>
                    </a:lnTo>
                    <a:lnTo>
                      <a:pt x="1482" y="458"/>
                    </a:lnTo>
                    <a:lnTo>
                      <a:pt x="1480" y="458"/>
                    </a:lnTo>
                    <a:lnTo>
                      <a:pt x="1478" y="458"/>
                    </a:lnTo>
                    <a:lnTo>
                      <a:pt x="1478" y="458"/>
                    </a:lnTo>
                    <a:lnTo>
                      <a:pt x="1480" y="460"/>
                    </a:lnTo>
                    <a:lnTo>
                      <a:pt x="1478" y="462"/>
                    </a:lnTo>
                    <a:lnTo>
                      <a:pt x="1478" y="464"/>
                    </a:lnTo>
                    <a:lnTo>
                      <a:pt x="1478" y="466"/>
                    </a:lnTo>
                    <a:lnTo>
                      <a:pt x="1480" y="468"/>
                    </a:lnTo>
                    <a:lnTo>
                      <a:pt x="1480" y="472"/>
                    </a:lnTo>
                    <a:lnTo>
                      <a:pt x="1478" y="472"/>
                    </a:lnTo>
                    <a:lnTo>
                      <a:pt x="1480" y="474"/>
                    </a:lnTo>
                    <a:lnTo>
                      <a:pt x="1482" y="474"/>
                    </a:lnTo>
                    <a:lnTo>
                      <a:pt x="1484" y="476"/>
                    </a:lnTo>
                    <a:lnTo>
                      <a:pt x="1484" y="478"/>
                    </a:lnTo>
                    <a:lnTo>
                      <a:pt x="1484" y="478"/>
                    </a:lnTo>
                    <a:lnTo>
                      <a:pt x="1482" y="480"/>
                    </a:lnTo>
                    <a:lnTo>
                      <a:pt x="1486" y="482"/>
                    </a:lnTo>
                    <a:lnTo>
                      <a:pt x="1486" y="484"/>
                    </a:lnTo>
                    <a:lnTo>
                      <a:pt x="1486" y="484"/>
                    </a:lnTo>
                    <a:lnTo>
                      <a:pt x="1484" y="482"/>
                    </a:lnTo>
                    <a:lnTo>
                      <a:pt x="1482" y="484"/>
                    </a:lnTo>
                    <a:lnTo>
                      <a:pt x="1482" y="484"/>
                    </a:lnTo>
                    <a:lnTo>
                      <a:pt x="1484" y="486"/>
                    </a:lnTo>
                    <a:lnTo>
                      <a:pt x="1486" y="486"/>
                    </a:lnTo>
                    <a:lnTo>
                      <a:pt x="1486" y="488"/>
                    </a:lnTo>
                    <a:lnTo>
                      <a:pt x="1486" y="492"/>
                    </a:lnTo>
                    <a:lnTo>
                      <a:pt x="1486" y="494"/>
                    </a:lnTo>
                    <a:lnTo>
                      <a:pt x="1484" y="496"/>
                    </a:lnTo>
                    <a:lnTo>
                      <a:pt x="1486" y="500"/>
                    </a:lnTo>
                    <a:lnTo>
                      <a:pt x="1484" y="500"/>
                    </a:lnTo>
                    <a:lnTo>
                      <a:pt x="1486" y="504"/>
                    </a:lnTo>
                    <a:lnTo>
                      <a:pt x="1486" y="504"/>
                    </a:lnTo>
                    <a:lnTo>
                      <a:pt x="1486" y="508"/>
                    </a:lnTo>
                    <a:lnTo>
                      <a:pt x="1488" y="512"/>
                    </a:lnTo>
                    <a:lnTo>
                      <a:pt x="1486" y="514"/>
                    </a:lnTo>
                    <a:lnTo>
                      <a:pt x="1488" y="514"/>
                    </a:lnTo>
                    <a:lnTo>
                      <a:pt x="1490" y="516"/>
                    </a:lnTo>
                    <a:lnTo>
                      <a:pt x="1494" y="522"/>
                    </a:lnTo>
                    <a:lnTo>
                      <a:pt x="1498" y="522"/>
                    </a:lnTo>
                    <a:lnTo>
                      <a:pt x="1498" y="522"/>
                    </a:lnTo>
                    <a:lnTo>
                      <a:pt x="1498" y="520"/>
                    </a:lnTo>
                    <a:lnTo>
                      <a:pt x="1496" y="516"/>
                    </a:lnTo>
                    <a:lnTo>
                      <a:pt x="1496" y="514"/>
                    </a:lnTo>
                    <a:lnTo>
                      <a:pt x="1498" y="512"/>
                    </a:lnTo>
                    <a:lnTo>
                      <a:pt x="1500" y="514"/>
                    </a:lnTo>
                    <a:lnTo>
                      <a:pt x="1504" y="516"/>
                    </a:lnTo>
                    <a:lnTo>
                      <a:pt x="1506" y="516"/>
                    </a:lnTo>
                    <a:lnTo>
                      <a:pt x="1508" y="516"/>
                    </a:lnTo>
                    <a:lnTo>
                      <a:pt x="1508" y="518"/>
                    </a:lnTo>
                    <a:lnTo>
                      <a:pt x="1506" y="520"/>
                    </a:lnTo>
                    <a:lnTo>
                      <a:pt x="1508" y="522"/>
                    </a:lnTo>
                    <a:lnTo>
                      <a:pt x="1506" y="524"/>
                    </a:lnTo>
                    <a:lnTo>
                      <a:pt x="1508" y="526"/>
                    </a:lnTo>
                    <a:lnTo>
                      <a:pt x="1506" y="528"/>
                    </a:lnTo>
                    <a:lnTo>
                      <a:pt x="1506" y="528"/>
                    </a:lnTo>
                    <a:lnTo>
                      <a:pt x="1508" y="534"/>
                    </a:lnTo>
                    <a:lnTo>
                      <a:pt x="1510" y="536"/>
                    </a:lnTo>
                    <a:lnTo>
                      <a:pt x="1508" y="542"/>
                    </a:lnTo>
                    <a:lnTo>
                      <a:pt x="1512" y="542"/>
                    </a:lnTo>
                    <a:lnTo>
                      <a:pt x="1514" y="542"/>
                    </a:lnTo>
                    <a:lnTo>
                      <a:pt x="1512" y="540"/>
                    </a:lnTo>
                    <a:lnTo>
                      <a:pt x="1514" y="540"/>
                    </a:lnTo>
                    <a:lnTo>
                      <a:pt x="1516" y="538"/>
                    </a:lnTo>
                    <a:lnTo>
                      <a:pt x="1516" y="538"/>
                    </a:lnTo>
                    <a:lnTo>
                      <a:pt x="1518" y="540"/>
                    </a:lnTo>
                    <a:lnTo>
                      <a:pt x="1518" y="546"/>
                    </a:lnTo>
                    <a:lnTo>
                      <a:pt x="1524" y="550"/>
                    </a:lnTo>
                    <a:lnTo>
                      <a:pt x="1526" y="554"/>
                    </a:lnTo>
                    <a:lnTo>
                      <a:pt x="1524" y="556"/>
                    </a:lnTo>
                    <a:lnTo>
                      <a:pt x="1524" y="560"/>
                    </a:lnTo>
                    <a:lnTo>
                      <a:pt x="1522" y="560"/>
                    </a:lnTo>
                    <a:lnTo>
                      <a:pt x="1520" y="558"/>
                    </a:lnTo>
                    <a:lnTo>
                      <a:pt x="1516" y="556"/>
                    </a:lnTo>
                    <a:lnTo>
                      <a:pt x="1516" y="552"/>
                    </a:lnTo>
                    <a:lnTo>
                      <a:pt x="1516" y="550"/>
                    </a:lnTo>
                    <a:lnTo>
                      <a:pt x="1518" y="548"/>
                    </a:lnTo>
                    <a:lnTo>
                      <a:pt x="1516" y="544"/>
                    </a:lnTo>
                    <a:lnTo>
                      <a:pt x="1514" y="546"/>
                    </a:lnTo>
                    <a:lnTo>
                      <a:pt x="1516" y="548"/>
                    </a:lnTo>
                    <a:lnTo>
                      <a:pt x="1516" y="550"/>
                    </a:lnTo>
                    <a:lnTo>
                      <a:pt x="1514" y="550"/>
                    </a:lnTo>
                    <a:lnTo>
                      <a:pt x="1512" y="552"/>
                    </a:lnTo>
                    <a:lnTo>
                      <a:pt x="1512" y="554"/>
                    </a:lnTo>
                    <a:lnTo>
                      <a:pt x="1514" y="554"/>
                    </a:lnTo>
                    <a:lnTo>
                      <a:pt x="1514" y="556"/>
                    </a:lnTo>
                    <a:lnTo>
                      <a:pt x="1514" y="560"/>
                    </a:lnTo>
                    <a:lnTo>
                      <a:pt x="1514" y="564"/>
                    </a:lnTo>
                    <a:lnTo>
                      <a:pt x="1514" y="564"/>
                    </a:lnTo>
                    <a:lnTo>
                      <a:pt x="1514" y="572"/>
                    </a:lnTo>
                    <a:lnTo>
                      <a:pt x="1516" y="574"/>
                    </a:lnTo>
                    <a:lnTo>
                      <a:pt x="1516" y="576"/>
                    </a:lnTo>
                    <a:lnTo>
                      <a:pt x="1522" y="586"/>
                    </a:lnTo>
                    <a:lnTo>
                      <a:pt x="1524" y="586"/>
                    </a:lnTo>
                    <a:lnTo>
                      <a:pt x="1528" y="592"/>
                    </a:lnTo>
                    <a:lnTo>
                      <a:pt x="1530" y="594"/>
                    </a:lnTo>
                    <a:lnTo>
                      <a:pt x="1528" y="596"/>
                    </a:lnTo>
                    <a:lnTo>
                      <a:pt x="1528" y="598"/>
                    </a:lnTo>
                    <a:lnTo>
                      <a:pt x="1522" y="602"/>
                    </a:lnTo>
                    <a:lnTo>
                      <a:pt x="1520" y="600"/>
                    </a:lnTo>
                    <a:lnTo>
                      <a:pt x="1518" y="602"/>
                    </a:lnTo>
                    <a:lnTo>
                      <a:pt x="1516" y="602"/>
                    </a:lnTo>
                    <a:lnTo>
                      <a:pt x="1516" y="604"/>
                    </a:lnTo>
                    <a:lnTo>
                      <a:pt x="1514" y="608"/>
                    </a:lnTo>
                    <a:lnTo>
                      <a:pt x="1514" y="612"/>
                    </a:lnTo>
                    <a:lnTo>
                      <a:pt x="1512" y="612"/>
                    </a:lnTo>
                    <a:lnTo>
                      <a:pt x="1514" y="614"/>
                    </a:lnTo>
                    <a:lnTo>
                      <a:pt x="1512" y="622"/>
                    </a:lnTo>
                    <a:lnTo>
                      <a:pt x="1514" y="628"/>
                    </a:lnTo>
                    <a:lnTo>
                      <a:pt x="1518" y="630"/>
                    </a:lnTo>
                    <a:lnTo>
                      <a:pt x="1518" y="632"/>
                    </a:lnTo>
                    <a:lnTo>
                      <a:pt x="1522" y="634"/>
                    </a:lnTo>
                    <a:lnTo>
                      <a:pt x="1524" y="638"/>
                    </a:lnTo>
                    <a:lnTo>
                      <a:pt x="1520" y="638"/>
                    </a:lnTo>
                    <a:lnTo>
                      <a:pt x="1520" y="636"/>
                    </a:lnTo>
                    <a:lnTo>
                      <a:pt x="1518" y="638"/>
                    </a:lnTo>
                    <a:lnTo>
                      <a:pt x="1516" y="640"/>
                    </a:lnTo>
                    <a:lnTo>
                      <a:pt x="1514" y="640"/>
                    </a:lnTo>
                    <a:lnTo>
                      <a:pt x="1510" y="642"/>
                    </a:lnTo>
                    <a:lnTo>
                      <a:pt x="1508" y="640"/>
                    </a:lnTo>
                    <a:lnTo>
                      <a:pt x="1506" y="644"/>
                    </a:lnTo>
                    <a:lnTo>
                      <a:pt x="1508" y="644"/>
                    </a:lnTo>
                    <a:lnTo>
                      <a:pt x="1510" y="644"/>
                    </a:lnTo>
                    <a:lnTo>
                      <a:pt x="1510" y="646"/>
                    </a:lnTo>
                    <a:lnTo>
                      <a:pt x="1510" y="648"/>
                    </a:lnTo>
                    <a:lnTo>
                      <a:pt x="1512" y="650"/>
                    </a:lnTo>
                    <a:lnTo>
                      <a:pt x="1510" y="652"/>
                    </a:lnTo>
                    <a:lnTo>
                      <a:pt x="1510" y="652"/>
                    </a:lnTo>
                    <a:lnTo>
                      <a:pt x="1510" y="654"/>
                    </a:lnTo>
                    <a:lnTo>
                      <a:pt x="1510" y="658"/>
                    </a:lnTo>
                    <a:lnTo>
                      <a:pt x="1512" y="658"/>
                    </a:lnTo>
                    <a:lnTo>
                      <a:pt x="1514" y="656"/>
                    </a:lnTo>
                    <a:lnTo>
                      <a:pt x="1516" y="660"/>
                    </a:lnTo>
                    <a:lnTo>
                      <a:pt x="1514" y="660"/>
                    </a:lnTo>
                    <a:lnTo>
                      <a:pt x="1514" y="664"/>
                    </a:lnTo>
                    <a:lnTo>
                      <a:pt x="1514" y="666"/>
                    </a:lnTo>
                    <a:lnTo>
                      <a:pt x="1514" y="672"/>
                    </a:lnTo>
                    <a:lnTo>
                      <a:pt x="1512" y="674"/>
                    </a:lnTo>
                    <a:lnTo>
                      <a:pt x="1514" y="674"/>
                    </a:lnTo>
                    <a:lnTo>
                      <a:pt x="1512" y="678"/>
                    </a:lnTo>
                    <a:lnTo>
                      <a:pt x="1510" y="680"/>
                    </a:lnTo>
                    <a:lnTo>
                      <a:pt x="1510" y="682"/>
                    </a:lnTo>
                    <a:lnTo>
                      <a:pt x="1508" y="682"/>
                    </a:lnTo>
                    <a:lnTo>
                      <a:pt x="1506" y="688"/>
                    </a:lnTo>
                    <a:lnTo>
                      <a:pt x="1504" y="694"/>
                    </a:lnTo>
                    <a:lnTo>
                      <a:pt x="1506" y="692"/>
                    </a:lnTo>
                    <a:lnTo>
                      <a:pt x="1504" y="690"/>
                    </a:lnTo>
                    <a:lnTo>
                      <a:pt x="1504" y="688"/>
                    </a:lnTo>
                    <a:lnTo>
                      <a:pt x="1504" y="686"/>
                    </a:lnTo>
                    <a:lnTo>
                      <a:pt x="1500" y="684"/>
                    </a:lnTo>
                    <a:lnTo>
                      <a:pt x="1496" y="682"/>
                    </a:lnTo>
                    <a:lnTo>
                      <a:pt x="1496" y="676"/>
                    </a:lnTo>
                    <a:lnTo>
                      <a:pt x="1492" y="666"/>
                    </a:lnTo>
                    <a:lnTo>
                      <a:pt x="1488" y="660"/>
                    </a:lnTo>
                    <a:lnTo>
                      <a:pt x="1490" y="662"/>
                    </a:lnTo>
                    <a:lnTo>
                      <a:pt x="1492" y="660"/>
                    </a:lnTo>
                    <a:lnTo>
                      <a:pt x="1492" y="658"/>
                    </a:lnTo>
                    <a:lnTo>
                      <a:pt x="1490" y="660"/>
                    </a:lnTo>
                    <a:lnTo>
                      <a:pt x="1488" y="660"/>
                    </a:lnTo>
                    <a:lnTo>
                      <a:pt x="1484" y="656"/>
                    </a:lnTo>
                    <a:lnTo>
                      <a:pt x="1474" y="640"/>
                    </a:lnTo>
                    <a:lnTo>
                      <a:pt x="1464" y="630"/>
                    </a:lnTo>
                    <a:lnTo>
                      <a:pt x="1464" y="626"/>
                    </a:lnTo>
                    <a:lnTo>
                      <a:pt x="1462" y="622"/>
                    </a:lnTo>
                    <a:lnTo>
                      <a:pt x="1454" y="612"/>
                    </a:lnTo>
                    <a:lnTo>
                      <a:pt x="1448" y="598"/>
                    </a:lnTo>
                    <a:lnTo>
                      <a:pt x="1442" y="586"/>
                    </a:lnTo>
                    <a:lnTo>
                      <a:pt x="1442" y="582"/>
                    </a:lnTo>
                    <a:lnTo>
                      <a:pt x="1440" y="576"/>
                    </a:lnTo>
                    <a:lnTo>
                      <a:pt x="1438" y="568"/>
                    </a:lnTo>
                    <a:lnTo>
                      <a:pt x="1436" y="564"/>
                    </a:lnTo>
                    <a:lnTo>
                      <a:pt x="1438" y="558"/>
                    </a:lnTo>
                    <a:lnTo>
                      <a:pt x="1440" y="556"/>
                    </a:lnTo>
                    <a:lnTo>
                      <a:pt x="1440" y="550"/>
                    </a:lnTo>
                    <a:lnTo>
                      <a:pt x="1442" y="550"/>
                    </a:lnTo>
                    <a:lnTo>
                      <a:pt x="1440" y="548"/>
                    </a:lnTo>
                    <a:lnTo>
                      <a:pt x="1442" y="548"/>
                    </a:lnTo>
                    <a:lnTo>
                      <a:pt x="1442" y="542"/>
                    </a:lnTo>
                    <a:lnTo>
                      <a:pt x="1438" y="534"/>
                    </a:lnTo>
                    <a:lnTo>
                      <a:pt x="1434" y="534"/>
                    </a:lnTo>
                    <a:lnTo>
                      <a:pt x="1434" y="532"/>
                    </a:lnTo>
                    <a:lnTo>
                      <a:pt x="1436" y="530"/>
                    </a:lnTo>
                    <a:lnTo>
                      <a:pt x="1442" y="534"/>
                    </a:lnTo>
                    <a:lnTo>
                      <a:pt x="1444" y="530"/>
                    </a:lnTo>
                    <a:lnTo>
                      <a:pt x="1444" y="528"/>
                    </a:lnTo>
                    <a:lnTo>
                      <a:pt x="1444" y="524"/>
                    </a:lnTo>
                    <a:lnTo>
                      <a:pt x="1448" y="522"/>
                    </a:lnTo>
                    <a:lnTo>
                      <a:pt x="1450" y="524"/>
                    </a:lnTo>
                    <a:lnTo>
                      <a:pt x="1448" y="520"/>
                    </a:lnTo>
                    <a:lnTo>
                      <a:pt x="1452" y="514"/>
                    </a:lnTo>
                    <a:lnTo>
                      <a:pt x="1450" y="508"/>
                    </a:lnTo>
                    <a:lnTo>
                      <a:pt x="1450" y="504"/>
                    </a:lnTo>
                    <a:lnTo>
                      <a:pt x="1448" y="500"/>
                    </a:lnTo>
                    <a:lnTo>
                      <a:pt x="1450" y="500"/>
                    </a:lnTo>
                    <a:lnTo>
                      <a:pt x="1450" y="496"/>
                    </a:lnTo>
                    <a:lnTo>
                      <a:pt x="1450" y="494"/>
                    </a:lnTo>
                    <a:lnTo>
                      <a:pt x="1450" y="490"/>
                    </a:lnTo>
                    <a:lnTo>
                      <a:pt x="1452" y="490"/>
                    </a:lnTo>
                    <a:lnTo>
                      <a:pt x="1450" y="488"/>
                    </a:lnTo>
                    <a:lnTo>
                      <a:pt x="1450" y="486"/>
                    </a:lnTo>
                    <a:lnTo>
                      <a:pt x="1450" y="486"/>
                    </a:lnTo>
                    <a:lnTo>
                      <a:pt x="1450" y="480"/>
                    </a:lnTo>
                    <a:lnTo>
                      <a:pt x="1450" y="480"/>
                    </a:lnTo>
                    <a:lnTo>
                      <a:pt x="1450" y="476"/>
                    </a:lnTo>
                    <a:lnTo>
                      <a:pt x="1454" y="476"/>
                    </a:lnTo>
                    <a:lnTo>
                      <a:pt x="1454" y="474"/>
                    </a:lnTo>
                    <a:lnTo>
                      <a:pt x="1454" y="470"/>
                    </a:lnTo>
                    <a:lnTo>
                      <a:pt x="1454" y="466"/>
                    </a:lnTo>
                    <a:lnTo>
                      <a:pt x="1454" y="464"/>
                    </a:lnTo>
                    <a:lnTo>
                      <a:pt x="1452" y="462"/>
                    </a:lnTo>
                    <a:lnTo>
                      <a:pt x="1454" y="458"/>
                    </a:lnTo>
                    <a:lnTo>
                      <a:pt x="1456" y="456"/>
                    </a:lnTo>
                    <a:lnTo>
                      <a:pt x="1454" y="456"/>
                    </a:lnTo>
                    <a:lnTo>
                      <a:pt x="1452" y="452"/>
                    </a:lnTo>
                    <a:lnTo>
                      <a:pt x="1454" y="452"/>
                    </a:lnTo>
                    <a:lnTo>
                      <a:pt x="1454" y="448"/>
                    </a:lnTo>
                    <a:lnTo>
                      <a:pt x="1456" y="448"/>
                    </a:lnTo>
                    <a:lnTo>
                      <a:pt x="1456" y="446"/>
                    </a:lnTo>
                    <a:lnTo>
                      <a:pt x="1458" y="444"/>
                    </a:lnTo>
                    <a:lnTo>
                      <a:pt x="1460" y="442"/>
                    </a:lnTo>
                    <a:lnTo>
                      <a:pt x="1462" y="440"/>
                    </a:lnTo>
                    <a:lnTo>
                      <a:pt x="1464" y="440"/>
                    </a:lnTo>
                    <a:lnTo>
                      <a:pt x="1466" y="438"/>
                    </a:lnTo>
                    <a:lnTo>
                      <a:pt x="1466" y="438"/>
                    </a:lnTo>
                    <a:lnTo>
                      <a:pt x="1468" y="436"/>
                    </a:lnTo>
                    <a:lnTo>
                      <a:pt x="1466" y="436"/>
                    </a:lnTo>
                    <a:lnTo>
                      <a:pt x="1464" y="436"/>
                    </a:lnTo>
                    <a:lnTo>
                      <a:pt x="1464" y="436"/>
                    </a:lnTo>
                    <a:lnTo>
                      <a:pt x="1462" y="434"/>
                    </a:lnTo>
                    <a:lnTo>
                      <a:pt x="1462" y="430"/>
                    </a:lnTo>
                    <a:lnTo>
                      <a:pt x="1462" y="426"/>
                    </a:lnTo>
                    <a:lnTo>
                      <a:pt x="1462" y="424"/>
                    </a:lnTo>
                    <a:lnTo>
                      <a:pt x="1460" y="422"/>
                    </a:lnTo>
                    <a:lnTo>
                      <a:pt x="1460" y="422"/>
                    </a:lnTo>
                    <a:lnTo>
                      <a:pt x="1458" y="424"/>
                    </a:lnTo>
                    <a:lnTo>
                      <a:pt x="1458" y="424"/>
                    </a:lnTo>
                    <a:lnTo>
                      <a:pt x="1458" y="418"/>
                    </a:lnTo>
                    <a:lnTo>
                      <a:pt x="1458" y="416"/>
                    </a:lnTo>
                    <a:lnTo>
                      <a:pt x="1458" y="416"/>
                    </a:lnTo>
                    <a:lnTo>
                      <a:pt x="1458" y="412"/>
                    </a:lnTo>
                    <a:lnTo>
                      <a:pt x="1456" y="410"/>
                    </a:lnTo>
                    <a:lnTo>
                      <a:pt x="1456" y="410"/>
                    </a:lnTo>
                    <a:lnTo>
                      <a:pt x="1456" y="410"/>
                    </a:lnTo>
                    <a:lnTo>
                      <a:pt x="1456" y="408"/>
                    </a:lnTo>
                    <a:lnTo>
                      <a:pt x="1452" y="406"/>
                    </a:lnTo>
                    <a:lnTo>
                      <a:pt x="1452" y="404"/>
                    </a:lnTo>
                    <a:lnTo>
                      <a:pt x="1450" y="402"/>
                    </a:lnTo>
                    <a:lnTo>
                      <a:pt x="1450" y="400"/>
                    </a:lnTo>
                    <a:lnTo>
                      <a:pt x="1450" y="396"/>
                    </a:lnTo>
                    <a:lnTo>
                      <a:pt x="1450" y="394"/>
                    </a:lnTo>
                    <a:lnTo>
                      <a:pt x="1452" y="390"/>
                    </a:lnTo>
                    <a:lnTo>
                      <a:pt x="1456" y="392"/>
                    </a:lnTo>
                    <a:lnTo>
                      <a:pt x="1458" y="390"/>
                    </a:lnTo>
                    <a:lnTo>
                      <a:pt x="1456" y="390"/>
                    </a:lnTo>
                    <a:lnTo>
                      <a:pt x="1460" y="388"/>
                    </a:lnTo>
                    <a:lnTo>
                      <a:pt x="1458" y="388"/>
                    </a:lnTo>
                    <a:lnTo>
                      <a:pt x="1456" y="388"/>
                    </a:lnTo>
                    <a:lnTo>
                      <a:pt x="1454" y="388"/>
                    </a:lnTo>
                    <a:lnTo>
                      <a:pt x="1450" y="388"/>
                    </a:lnTo>
                    <a:lnTo>
                      <a:pt x="1448" y="384"/>
                    </a:lnTo>
                    <a:lnTo>
                      <a:pt x="1446" y="386"/>
                    </a:lnTo>
                    <a:lnTo>
                      <a:pt x="1444" y="386"/>
                    </a:lnTo>
                    <a:lnTo>
                      <a:pt x="1440" y="388"/>
                    </a:lnTo>
                    <a:lnTo>
                      <a:pt x="1438" y="388"/>
                    </a:lnTo>
                    <a:lnTo>
                      <a:pt x="1436" y="390"/>
                    </a:lnTo>
                    <a:lnTo>
                      <a:pt x="1436" y="392"/>
                    </a:lnTo>
                    <a:lnTo>
                      <a:pt x="1436" y="394"/>
                    </a:lnTo>
                    <a:lnTo>
                      <a:pt x="1438" y="396"/>
                    </a:lnTo>
                    <a:lnTo>
                      <a:pt x="1438" y="398"/>
                    </a:lnTo>
                    <a:lnTo>
                      <a:pt x="1438" y="400"/>
                    </a:lnTo>
                    <a:lnTo>
                      <a:pt x="1438" y="404"/>
                    </a:lnTo>
                    <a:lnTo>
                      <a:pt x="1442" y="406"/>
                    </a:lnTo>
                    <a:lnTo>
                      <a:pt x="1442" y="406"/>
                    </a:lnTo>
                    <a:lnTo>
                      <a:pt x="1444" y="408"/>
                    </a:lnTo>
                    <a:lnTo>
                      <a:pt x="1444" y="412"/>
                    </a:lnTo>
                    <a:lnTo>
                      <a:pt x="1448" y="414"/>
                    </a:lnTo>
                    <a:lnTo>
                      <a:pt x="1448" y="418"/>
                    </a:lnTo>
                    <a:lnTo>
                      <a:pt x="1450" y="418"/>
                    </a:lnTo>
                    <a:lnTo>
                      <a:pt x="1448" y="420"/>
                    </a:lnTo>
                    <a:lnTo>
                      <a:pt x="1446" y="418"/>
                    </a:lnTo>
                    <a:lnTo>
                      <a:pt x="1446" y="418"/>
                    </a:lnTo>
                    <a:lnTo>
                      <a:pt x="1442" y="418"/>
                    </a:lnTo>
                    <a:lnTo>
                      <a:pt x="1440" y="418"/>
                    </a:lnTo>
                    <a:lnTo>
                      <a:pt x="1438" y="422"/>
                    </a:lnTo>
                    <a:lnTo>
                      <a:pt x="1440" y="424"/>
                    </a:lnTo>
                    <a:lnTo>
                      <a:pt x="1440" y="428"/>
                    </a:lnTo>
                    <a:lnTo>
                      <a:pt x="1438" y="428"/>
                    </a:lnTo>
                    <a:lnTo>
                      <a:pt x="1438" y="430"/>
                    </a:lnTo>
                    <a:lnTo>
                      <a:pt x="1440" y="430"/>
                    </a:lnTo>
                    <a:lnTo>
                      <a:pt x="1440" y="432"/>
                    </a:lnTo>
                    <a:lnTo>
                      <a:pt x="1438" y="434"/>
                    </a:lnTo>
                    <a:lnTo>
                      <a:pt x="1438" y="436"/>
                    </a:lnTo>
                    <a:lnTo>
                      <a:pt x="1438" y="438"/>
                    </a:lnTo>
                    <a:lnTo>
                      <a:pt x="1438" y="444"/>
                    </a:lnTo>
                    <a:lnTo>
                      <a:pt x="1436" y="444"/>
                    </a:lnTo>
                    <a:lnTo>
                      <a:pt x="1436" y="446"/>
                    </a:lnTo>
                    <a:lnTo>
                      <a:pt x="1434" y="448"/>
                    </a:lnTo>
                    <a:lnTo>
                      <a:pt x="1432" y="452"/>
                    </a:lnTo>
                    <a:lnTo>
                      <a:pt x="1432" y="448"/>
                    </a:lnTo>
                    <a:lnTo>
                      <a:pt x="1430" y="446"/>
                    </a:lnTo>
                    <a:lnTo>
                      <a:pt x="1432" y="444"/>
                    </a:lnTo>
                    <a:lnTo>
                      <a:pt x="1430" y="442"/>
                    </a:lnTo>
                    <a:lnTo>
                      <a:pt x="1430" y="442"/>
                    </a:lnTo>
                    <a:lnTo>
                      <a:pt x="1428" y="444"/>
                    </a:lnTo>
                    <a:lnTo>
                      <a:pt x="1428" y="444"/>
                    </a:lnTo>
                    <a:lnTo>
                      <a:pt x="1426" y="446"/>
                    </a:lnTo>
                    <a:lnTo>
                      <a:pt x="1426" y="442"/>
                    </a:lnTo>
                    <a:lnTo>
                      <a:pt x="1424" y="442"/>
                    </a:lnTo>
                    <a:lnTo>
                      <a:pt x="1422" y="440"/>
                    </a:lnTo>
                    <a:lnTo>
                      <a:pt x="1420" y="442"/>
                    </a:lnTo>
                    <a:lnTo>
                      <a:pt x="1420" y="440"/>
                    </a:lnTo>
                    <a:lnTo>
                      <a:pt x="1420" y="440"/>
                    </a:lnTo>
                    <a:lnTo>
                      <a:pt x="1422" y="438"/>
                    </a:lnTo>
                    <a:lnTo>
                      <a:pt x="1420" y="436"/>
                    </a:lnTo>
                    <a:lnTo>
                      <a:pt x="1420" y="434"/>
                    </a:lnTo>
                    <a:lnTo>
                      <a:pt x="1422" y="434"/>
                    </a:lnTo>
                    <a:lnTo>
                      <a:pt x="1420" y="432"/>
                    </a:lnTo>
                    <a:lnTo>
                      <a:pt x="1420" y="432"/>
                    </a:lnTo>
                    <a:lnTo>
                      <a:pt x="1420" y="430"/>
                    </a:lnTo>
                    <a:lnTo>
                      <a:pt x="1420" y="428"/>
                    </a:lnTo>
                    <a:lnTo>
                      <a:pt x="1418" y="426"/>
                    </a:lnTo>
                    <a:lnTo>
                      <a:pt x="1420" y="424"/>
                    </a:lnTo>
                    <a:lnTo>
                      <a:pt x="1420" y="422"/>
                    </a:lnTo>
                    <a:lnTo>
                      <a:pt x="1416" y="420"/>
                    </a:lnTo>
                    <a:lnTo>
                      <a:pt x="1416" y="418"/>
                    </a:lnTo>
                    <a:lnTo>
                      <a:pt x="1416" y="418"/>
                    </a:lnTo>
                    <a:lnTo>
                      <a:pt x="1414" y="422"/>
                    </a:lnTo>
                    <a:lnTo>
                      <a:pt x="1414" y="422"/>
                    </a:lnTo>
                    <a:lnTo>
                      <a:pt x="1414" y="424"/>
                    </a:lnTo>
                    <a:lnTo>
                      <a:pt x="1412" y="428"/>
                    </a:lnTo>
                    <a:lnTo>
                      <a:pt x="1410" y="428"/>
                    </a:lnTo>
                    <a:lnTo>
                      <a:pt x="1410" y="424"/>
                    </a:lnTo>
                    <a:lnTo>
                      <a:pt x="1408" y="424"/>
                    </a:lnTo>
                    <a:lnTo>
                      <a:pt x="1406" y="424"/>
                    </a:lnTo>
                    <a:lnTo>
                      <a:pt x="1406" y="422"/>
                    </a:lnTo>
                    <a:lnTo>
                      <a:pt x="1404" y="422"/>
                    </a:lnTo>
                    <a:lnTo>
                      <a:pt x="1402" y="424"/>
                    </a:lnTo>
                    <a:lnTo>
                      <a:pt x="1402" y="424"/>
                    </a:lnTo>
                    <a:lnTo>
                      <a:pt x="1402" y="426"/>
                    </a:lnTo>
                    <a:lnTo>
                      <a:pt x="1400" y="426"/>
                    </a:lnTo>
                    <a:lnTo>
                      <a:pt x="1398" y="428"/>
                    </a:lnTo>
                    <a:lnTo>
                      <a:pt x="1394" y="428"/>
                    </a:lnTo>
                    <a:lnTo>
                      <a:pt x="1394" y="430"/>
                    </a:lnTo>
                    <a:lnTo>
                      <a:pt x="1392" y="430"/>
                    </a:lnTo>
                    <a:lnTo>
                      <a:pt x="1390" y="430"/>
                    </a:lnTo>
                    <a:lnTo>
                      <a:pt x="1388" y="430"/>
                    </a:lnTo>
                    <a:lnTo>
                      <a:pt x="1384" y="434"/>
                    </a:lnTo>
                    <a:lnTo>
                      <a:pt x="1382" y="434"/>
                    </a:lnTo>
                    <a:lnTo>
                      <a:pt x="1382" y="438"/>
                    </a:lnTo>
                    <a:lnTo>
                      <a:pt x="1382" y="440"/>
                    </a:lnTo>
                    <a:lnTo>
                      <a:pt x="1380" y="442"/>
                    </a:lnTo>
                    <a:lnTo>
                      <a:pt x="1382" y="442"/>
                    </a:lnTo>
                    <a:lnTo>
                      <a:pt x="1382" y="446"/>
                    </a:lnTo>
                    <a:lnTo>
                      <a:pt x="1386" y="450"/>
                    </a:lnTo>
                    <a:lnTo>
                      <a:pt x="1384" y="450"/>
                    </a:lnTo>
                    <a:lnTo>
                      <a:pt x="1382" y="460"/>
                    </a:lnTo>
                    <a:lnTo>
                      <a:pt x="1386" y="462"/>
                    </a:lnTo>
                    <a:lnTo>
                      <a:pt x="1382" y="464"/>
                    </a:lnTo>
                    <a:lnTo>
                      <a:pt x="1384" y="464"/>
                    </a:lnTo>
                    <a:lnTo>
                      <a:pt x="1384" y="466"/>
                    </a:lnTo>
                    <a:lnTo>
                      <a:pt x="1382" y="470"/>
                    </a:lnTo>
                    <a:lnTo>
                      <a:pt x="1382" y="472"/>
                    </a:lnTo>
                    <a:lnTo>
                      <a:pt x="1380" y="476"/>
                    </a:lnTo>
                    <a:lnTo>
                      <a:pt x="1378" y="478"/>
                    </a:lnTo>
                    <a:lnTo>
                      <a:pt x="1378" y="482"/>
                    </a:lnTo>
                    <a:lnTo>
                      <a:pt x="1380" y="486"/>
                    </a:lnTo>
                    <a:lnTo>
                      <a:pt x="1378" y="486"/>
                    </a:lnTo>
                    <a:lnTo>
                      <a:pt x="1382" y="492"/>
                    </a:lnTo>
                    <a:lnTo>
                      <a:pt x="1380" y="492"/>
                    </a:lnTo>
                    <a:lnTo>
                      <a:pt x="1380" y="494"/>
                    </a:lnTo>
                    <a:lnTo>
                      <a:pt x="1382" y="496"/>
                    </a:lnTo>
                    <a:lnTo>
                      <a:pt x="1382" y="494"/>
                    </a:lnTo>
                    <a:lnTo>
                      <a:pt x="1384" y="494"/>
                    </a:lnTo>
                    <a:lnTo>
                      <a:pt x="1384" y="494"/>
                    </a:lnTo>
                    <a:lnTo>
                      <a:pt x="1386" y="494"/>
                    </a:lnTo>
                    <a:lnTo>
                      <a:pt x="1388" y="494"/>
                    </a:lnTo>
                    <a:lnTo>
                      <a:pt x="1388" y="494"/>
                    </a:lnTo>
                    <a:lnTo>
                      <a:pt x="1388" y="494"/>
                    </a:lnTo>
                    <a:lnTo>
                      <a:pt x="1388" y="492"/>
                    </a:lnTo>
                    <a:lnTo>
                      <a:pt x="1390" y="494"/>
                    </a:lnTo>
                    <a:lnTo>
                      <a:pt x="1392" y="494"/>
                    </a:lnTo>
                    <a:lnTo>
                      <a:pt x="1394" y="496"/>
                    </a:lnTo>
                    <a:lnTo>
                      <a:pt x="1392" y="496"/>
                    </a:lnTo>
                    <a:lnTo>
                      <a:pt x="1394" y="500"/>
                    </a:lnTo>
                    <a:lnTo>
                      <a:pt x="1394" y="500"/>
                    </a:lnTo>
                    <a:lnTo>
                      <a:pt x="1392" y="500"/>
                    </a:lnTo>
                    <a:lnTo>
                      <a:pt x="1390" y="500"/>
                    </a:lnTo>
                    <a:lnTo>
                      <a:pt x="1388" y="500"/>
                    </a:lnTo>
                    <a:lnTo>
                      <a:pt x="1388" y="502"/>
                    </a:lnTo>
                    <a:lnTo>
                      <a:pt x="1388" y="502"/>
                    </a:lnTo>
                    <a:lnTo>
                      <a:pt x="1388" y="504"/>
                    </a:lnTo>
                    <a:lnTo>
                      <a:pt x="1386" y="508"/>
                    </a:lnTo>
                    <a:lnTo>
                      <a:pt x="1384" y="506"/>
                    </a:lnTo>
                    <a:lnTo>
                      <a:pt x="1384" y="504"/>
                    </a:lnTo>
                    <a:lnTo>
                      <a:pt x="1382" y="502"/>
                    </a:lnTo>
                    <a:lnTo>
                      <a:pt x="1380" y="504"/>
                    </a:lnTo>
                    <a:lnTo>
                      <a:pt x="1378" y="502"/>
                    </a:lnTo>
                    <a:lnTo>
                      <a:pt x="1378" y="504"/>
                    </a:lnTo>
                    <a:lnTo>
                      <a:pt x="1378" y="506"/>
                    </a:lnTo>
                    <a:lnTo>
                      <a:pt x="1378" y="508"/>
                    </a:lnTo>
                    <a:lnTo>
                      <a:pt x="1376" y="508"/>
                    </a:lnTo>
                    <a:lnTo>
                      <a:pt x="1376" y="508"/>
                    </a:lnTo>
                    <a:lnTo>
                      <a:pt x="1374" y="510"/>
                    </a:lnTo>
                    <a:lnTo>
                      <a:pt x="1374" y="512"/>
                    </a:lnTo>
                    <a:lnTo>
                      <a:pt x="1374" y="512"/>
                    </a:lnTo>
                    <a:lnTo>
                      <a:pt x="1372" y="512"/>
                    </a:lnTo>
                    <a:lnTo>
                      <a:pt x="1368" y="510"/>
                    </a:lnTo>
                    <a:lnTo>
                      <a:pt x="1368" y="510"/>
                    </a:lnTo>
                    <a:lnTo>
                      <a:pt x="1370" y="512"/>
                    </a:lnTo>
                    <a:lnTo>
                      <a:pt x="1368" y="514"/>
                    </a:lnTo>
                    <a:lnTo>
                      <a:pt x="1368" y="514"/>
                    </a:lnTo>
                    <a:lnTo>
                      <a:pt x="1366" y="516"/>
                    </a:lnTo>
                    <a:lnTo>
                      <a:pt x="1362" y="518"/>
                    </a:lnTo>
                    <a:lnTo>
                      <a:pt x="1360" y="518"/>
                    </a:lnTo>
                    <a:lnTo>
                      <a:pt x="1358" y="514"/>
                    </a:lnTo>
                    <a:lnTo>
                      <a:pt x="1356" y="514"/>
                    </a:lnTo>
                    <a:lnTo>
                      <a:pt x="1354" y="514"/>
                    </a:lnTo>
                    <a:lnTo>
                      <a:pt x="1356" y="512"/>
                    </a:lnTo>
                    <a:lnTo>
                      <a:pt x="1358" y="512"/>
                    </a:lnTo>
                    <a:lnTo>
                      <a:pt x="1358" y="510"/>
                    </a:lnTo>
                    <a:lnTo>
                      <a:pt x="1358" y="508"/>
                    </a:lnTo>
                    <a:lnTo>
                      <a:pt x="1362" y="508"/>
                    </a:lnTo>
                    <a:lnTo>
                      <a:pt x="1366" y="506"/>
                    </a:lnTo>
                    <a:lnTo>
                      <a:pt x="1366" y="504"/>
                    </a:lnTo>
                    <a:lnTo>
                      <a:pt x="1364" y="504"/>
                    </a:lnTo>
                    <a:lnTo>
                      <a:pt x="1362" y="506"/>
                    </a:lnTo>
                    <a:lnTo>
                      <a:pt x="1358" y="504"/>
                    </a:lnTo>
                    <a:lnTo>
                      <a:pt x="1358" y="504"/>
                    </a:lnTo>
                    <a:lnTo>
                      <a:pt x="1356" y="502"/>
                    </a:lnTo>
                    <a:lnTo>
                      <a:pt x="1354" y="502"/>
                    </a:lnTo>
                    <a:lnTo>
                      <a:pt x="1350" y="500"/>
                    </a:lnTo>
                    <a:lnTo>
                      <a:pt x="1346" y="500"/>
                    </a:lnTo>
                    <a:lnTo>
                      <a:pt x="1348" y="502"/>
                    </a:lnTo>
                    <a:lnTo>
                      <a:pt x="1346" y="504"/>
                    </a:lnTo>
                    <a:lnTo>
                      <a:pt x="1344" y="502"/>
                    </a:lnTo>
                    <a:lnTo>
                      <a:pt x="1346" y="500"/>
                    </a:lnTo>
                    <a:lnTo>
                      <a:pt x="1342" y="502"/>
                    </a:lnTo>
                    <a:lnTo>
                      <a:pt x="1338" y="500"/>
                    </a:lnTo>
                    <a:lnTo>
                      <a:pt x="1336" y="500"/>
                    </a:lnTo>
                    <a:lnTo>
                      <a:pt x="1334" y="500"/>
                    </a:lnTo>
                    <a:lnTo>
                      <a:pt x="1330" y="500"/>
                    </a:lnTo>
                    <a:lnTo>
                      <a:pt x="1326" y="504"/>
                    </a:lnTo>
                    <a:lnTo>
                      <a:pt x="1326" y="504"/>
                    </a:lnTo>
                    <a:lnTo>
                      <a:pt x="1326" y="506"/>
                    </a:lnTo>
                    <a:lnTo>
                      <a:pt x="1328" y="508"/>
                    </a:lnTo>
                    <a:lnTo>
                      <a:pt x="1324" y="508"/>
                    </a:lnTo>
                    <a:lnTo>
                      <a:pt x="1324" y="508"/>
                    </a:lnTo>
                    <a:lnTo>
                      <a:pt x="1322" y="510"/>
                    </a:lnTo>
                    <a:lnTo>
                      <a:pt x="1326" y="512"/>
                    </a:lnTo>
                    <a:lnTo>
                      <a:pt x="1326" y="510"/>
                    </a:lnTo>
                    <a:lnTo>
                      <a:pt x="1328" y="512"/>
                    </a:lnTo>
                    <a:lnTo>
                      <a:pt x="1328" y="514"/>
                    </a:lnTo>
                    <a:lnTo>
                      <a:pt x="1324" y="514"/>
                    </a:lnTo>
                    <a:lnTo>
                      <a:pt x="1322" y="514"/>
                    </a:lnTo>
                    <a:lnTo>
                      <a:pt x="1318" y="514"/>
                    </a:lnTo>
                    <a:lnTo>
                      <a:pt x="1316" y="514"/>
                    </a:lnTo>
                    <a:lnTo>
                      <a:pt x="1316" y="516"/>
                    </a:lnTo>
                    <a:lnTo>
                      <a:pt x="1314" y="516"/>
                    </a:lnTo>
                    <a:lnTo>
                      <a:pt x="1312" y="518"/>
                    </a:lnTo>
                    <a:lnTo>
                      <a:pt x="1312" y="518"/>
                    </a:lnTo>
                    <a:lnTo>
                      <a:pt x="1312" y="516"/>
                    </a:lnTo>
                    <a:lnTo>
                      <a:pt x="1306" y="514"/>
                    </a:lnTo>
                    <a:lnTo>
                      <a:pt x="1304" y="516"/>
                    </a:lnTo>
                    <a:lnTo>
                      <a:pt x="1300" y="516"/>
                    </a:lnTo>
                    <a:lnTo>
                      <a:pt x="1296" y="518"/>
                    </a:lnTo>
                    <a:lnTo>
                      <a:pt x="1296" y="518"/>
                    </a:lnTo>
                    <a:lnTo>
                      <a:pt x="1300" y="522"/>
                    </a:lnTo>
                    <a:lnTo>
                      <a:pt x="1298" y="522"/>
                    </a:lnTo>
                    <a:lnTo>
                      <a:pt x="1298" y="526"/>
                    </a:lnTo>
                    <a:lnTo>
                      <a:pt x="1294" y="522"/>
                    </a:lnTo>
                    <a:lnTo>
                      <a:pt x="1292" y="522"/>
                    </a:lnTo>
                    <a:lnTo>
                      <a:pt x="1294" y="520"/>
                    </a:lnTo>
                    <a:lnTo>
                      <a:pt x="1292" y="518"/>
                    </a:lnTo>
                    <a:lnTo>
                      <a:pt x="1290" y="520"/>
                    </a:lnTo>
                    <a:lnTo>
                      <a:pt x="1288" y="520"/>
                    </a:lnTo>
                    <a:lnTo>
                      <a:pt x="1286" y="520"/>
                    </a:lnTo>
                    <a:lnTo>
                      <a:pt x="1284" y="522"/>
                    </a:lnTo>
                    <a:lnTo>
                      <a:pt x="1282" y="522"/>
                    </a:lnTo>
                    <a:lnTo>
                      <a:pt x="1278" y="524"/>
                    </a:lnTo>
                    <a:lnTo>
                      <a:pt x="1274" y="524"/>
                    </a:lnTo>
                    <a:lnTo>
                      <a:pt x="1270" y="528"/>
                    </a:lnTo>
                    <a:lnTo>
                      <a:pt x="1268" y="528"/>
                    </a:lnTo>
                    <a:lnTo>
                      <a:pt x="1266" y="526"/>
                    </a:lnTo>
                    <a:lnTo>
                      <a:pt x="1264" y="526"/>
                    </a:lnTo>
                    <a:lnTo>
                      <a:pt x="1264" y="528"/>
                    </a:lnTo>
                    <a:lnTo>
                      <a:pt x="1258" y="532"/>
                    </a:lnTo>
                    <a:lnTo>
                      <a:pt x="1258" y="536"/>
                    </a:lnTo>
                    <a:lnTo>
                      <a:pt x="1256" y="538"/>
                    </a:lnTo>
                    <a:lnTo>
                      <a:pt x="1256" y="540"/>
                    </a:lnTo>
                    <a:lnTo>
                      <a:pt x="1258" y="544"/>
                    </a:lnTo>
                    <a:lnTo>
                      <a:pt x="1258" y="550"/>
                    </a:lnTo>
                    <a:lnTo>
                      <a:pt x="1254" y="554"/>
                    </a:lnTo>
                    <a:lnTo>
                      <a:pt x="1252" y="558"/>
                    </a:lnTo>
                    <a:lnTo>
                      <a:pt x="1254" y="560"/>
                    </a:lnTo>
                    <a:lnTo>
                      <a:pt x="1252" y="566"/>
                    </a:lnTo>
                    <a:lnTo>
                      <a:pt x="1254" y="568"/>
                    </a:lnTo>
                    <a:lnTo>
                      <a:pt x="1254" y="570"/>
                    </a:lnTo>
                    <a:lnTo>
                      <a:pt x="1254" y="570"/>
                    </a:lnTo>
                    <a:lnTo>
                      <a:pt x="1252" y="570"/>
                    </a:lnTo>
                    <a:lnTo>
                      <a:pt x="1252" y="574"/>
                    </a:lnTo>
                    <a:lnTo>
                      <a:pt x="1250" y="574"/>
                    </a:lnTo>
                    <a:lnTo>
                      <a:pt x="1252" y="578"/>
                    </a:lnTo>
                    <a:lnTo>
                      <a:pt x="1250" y="580"/>
                    </a:lnTo>
                    <a:lnTo>
                      <a:pt x="1250" y="584"/>
                    </a:lnTo>
                    <a:lnTo>
                      <a:pt x="1246" y="588"/>
                    </a:lnTo>
                    <a:lnTo>
                      <a:pt x="1246" y="590"/>
                    </a:lnTo>
                    <a:lnTo>
                      <a:pt x="1244" y="592"/>
                    </a:lnTo>
                    <a:lnTo>
                      <a:pt x="1244" y="596"/>
                    </a:lnTo>
                    <a:lnTo>
                      <a:pt x="1242" y="596"/>
                    </a:lnTo>
                    <a:lnTo>
                      <a:pt x="1242" y="602"/>
                    </a:lnTo>
                    <a:lnTo>
                      <a:pt x="1242" y="606"/>
                    </a:lnTo>
                    <a:lnTo>
                      <a:pt x="1240" y="608"/>
                    </a:lnTo>
                    <a:lnTo>
                      <a:pt x="1242" y="612"/>
                    </a:lnTo>
                    <a:lnTo>
                      <a:pt x="1240" y="614"/>
                    </a:lnTo>
                    <a:lnTo>
                      <a:pt x="1240" y="616"/>
                    </a:lnTo>
                    <a:lnTo>
                      <a:pt x="1236" y="620"/>
                    </a:lnTo>
                    <a:lnTo>
                      <a:pt x="1236" y="622"/>
                    </a:lnTo>
                    <a:lnTo>
                      <a:pt x="1236" y="622"/>
                    </a:lnTo>
                    <a:lnTo>
                      <a:pt x="1236" y="626"/>
                    </a:lnTo>
                    <a:lnTo>
                      <a:pt x="1232" y="628"/>
                    </a:lnTo>
                    <a:lnTo>
                      <a:pt x="1232" y="632"/>
                    </a:lnTo>
                    <a:lnTo>
                      <a:pt x="1228" y="636"/>
                    </a:lnTo>
                    <a:lnTo>
                      <a:pt x="1228" y="638"/>
                    </a:lnTo>
                    <a:lnTo>
                      <a:pt x="1226" y="640"/>
                    </a:lnTo>
                    <a:lnTo>
                      <a:pt x="1226" y="644"/>
                    </a:lnTo>
                    <a:lnTo>
                      <a:pt x="1224" y="646"/>
                    </a:lnTo>
                    <a:lnTo>
                      <a:pt x="1226" y="648"/>
                    </a:lnTo>
                    <a:lnTo>
                      <a:pt x="1228" y="650"/>
                    </a:lnTo>
                    <a:lnTo>
                      <a:pt x="1230" y="648"/>
                    </a:lnTo>
                    <a:lnTo>
                      <a:pt x="1232" y="650"/>
                    </a:lnTo>
                    <a:lnTo>
                      <a:pt x="1234" y="650"/>
                    </a:lnTo>
                    <a:lnTo>
                      <a:pt x="1238" y="648"/>
                    </a:lnTo>
                    <a:lnTo>
                      <a:pt x="1240" y="648"/>
                    </a:lnTo>
                    <a:lnTo>
                      <a:pt x="1242" y="646"/>
                    </a:lnTo>
                    <a:lnTo>
                      <a:pt x="1242" y="646"/>
                    </a:lnTo>
                    <a:lnTo>
                      <a:pt x="1246" y="646"/>
                    </a:lnTo>
                    <a:lnTo>
                      <a:pt x="1246" y="652"/>
                    </a:lnTo>
                    <a:lnTo>
                      <a:pt x="1248" y="656"/>
                    </a:lnTo>
                    <a:lnTo>
                      <a:pt x="1250" y="660"/>
                    </a:lnTo>
                    <a:lnTo>
                      <a:pt x="1248" y="662"/>
                    </a:lnTo>
                    <a:lnTo>
                      <a:pt x="1252" y="666"/>
                    </a:lnTo>
                    <a:lnTo>
                      <a:pt x="1254" y="664"/>
                    </a:lnTo>
                    <a:lnTo>
                      <a:pt x="1254" y="664"/>
                    </a:lnTo>
                    <a:lnTo>
                      <a:pt x="1256" y="662"/>
                    </a:lnTo>
                    <a:lnTo>
                      <a:pt x="1256" y="660"/>
                    </a:lnTo>
                    <a:lnTo>
                      <a:pt x="1258" y="660"/>
                    </a:lnTo>
                    <a:lnTo>
                      <a:pt x="1260" y="660"/>
                    </a:lnTo>
                    <a:lnTo>
                      <a:pt x="1260" y="660"/>
                    </a:lnTo>
                    <a:lnTo>
                      <a:pt x="1264" y="660"/>
                    </a:lnTo>
                    <a:lnTo>
                      <a:pt x="1262" y="660"/>
                    </a:lnTo>
                    <a:lnTo>
                      <a:pt x="1262" y="662"/>
                    </a:lnTo>
                    <a:lnTo>
                      <a:pt x="1262" y="666"/>
                    </a:lnTo>
                    <a:lnTo>
                      <a:pt x="1260" y="666"/>
                    </a:lnTo>
                    <a:lnTo>
                      <a:pt x="1258" y="668"/>
                    </a:lnTo>
                    <a:lnTo>
                      <a:pt x="1258" y="670"/>
                    </a:lnTo>
                    <a:lnTo>
                      <a:pt x="1264" y="668"/>
                    </a:lnTo>
                    <a:lnTo>
                      <a:pt x="1268" y="668"/>
                    </a:lnTo>
                    <a:lnTo>
                      <a:pt x="1268" y="664"/>
                    </a:lnTo>
                    <a:lnTo>
                      <a:pt x="1268" y="660"/>
                    </a:lnTo>
                    <a:lnTo>
                      <a:pt x="1270" y="660"/>
                    </a:lnTo>
                    <a:lnTo>
                      <a:pt x="1270" y="662"/>
                    </a:lnTo>
                    <a:lnTo>
                      <a:pt x="1270" y="666"/>
                    </a:lnTo>
                    <a:lnTo>
                      <a:pt x="1270" y="668"/>
                    </a:lnTo>
                    <a:lnTo>
                      <a:pt x="1272" y="668"/>
                    </a:lnTo>
                    <a:lnTo>
                      <a:pt x="1272" y="664"/>
                    </a:lnTo>
                    <a:lnTo>
                      <a:pt x="1270" y="660"/>
                    </a:lnTo>
                    <a:lnTo>
                      <a:pt x="1272" y="658"/>
                    </a:lnTo>
                    <a:lnTo>
                      <a:pt x="1270" y="656"/>
                    </a:lnTo>
                    <a:lnTo>
                      <a:pt x="1270" y="652"/>
                    </a:lnTo>
                    <a:lnTo>
                      <a:pt x="1272" y="652"/>
                    </a:lnTo>
                    <a:lnTo>
                      <a:pt x="1274" y="652"/>
                    </a:lnTo>
                    <a:lnTo>
                      <a:pt x="1274" y="654"/>
                    </a:lnTo>
                    <a:lnTo>
                      <a:pt x="1274" y="654"/>
                    </a:lnTo>
                    <a:lnTo>
                      <a:pt x="1276" y="654"/>
                    </a:lnTo>
                    <a:lnTo>
                      <a:pt x="1278" y="654"/>
                    </a:lnTo>
                    <a:lnTo>
                      <a:pt x="1280" y="654"/>
                    </a:lnTo>
                    <a:lnTo>
                      <a:pt x="1282" y="650"/>
                    </a:lnTo>
                    <a:lnTo>
                      <a:pt x="1284" y="654"/>
                    </a:lnTo>
                    <a:lnTo>
                      <a:pt x="1288" y="654"/>
                    </a:lnTo>
                    <a:lnTo>
                      <a:pt x="1290" y="654"/>
                    </a:lnTo>
                    <a:lnTo>
                      <a:pt x="1292" y="658"/>
                    </a:lnTo>
                    <a:lnTo>
                      <a:pt x="1292" y="660"/>
                    </a:lnTo>
                    <a:lnTo>
                      <a:pt x="1296" y="660"/>
                    </a:lnTo>
                    <a:lnTo>
                      <a:pt x="1298" y="660"/>
                    </a:lnTo>
                    <a:lnTo>
                      <a:pt x="1302" y="662"/>
                    </a:lnTo>
                    <a:lnTo>
                      <a:pt x="1304" y="664"/>
                    </a:lnTo>
                    <a:lnTo>
                      <a:pt x="1306" y="666"/>
                    </a:lnTo>
                    <a:lnTo>
                      <a:pt x="1306" y="668"/>
                    </a:lnTo>
                    <a:lnTo>
                      <a:pt x="1308" y="668"/>
                    </a:lnTo>
                    <a:lnTo>
                      <a:pt x="1310" y="670"/>
                    </a:lnTo>
                    <a:lnTo>
                      <a:pt x="1308" y="674"/>
                    </a:lnTo>
                    <a:lnTo>
                      <a:pt x="1308" y="674"/>
                    </a:lnTo>
                    <a:lnTo>
                      <a:pt x="1306" y="676"/>
                    </a:lnTo>
                    <a:lnTo>
                      <a:pt x="1310" y="678"/>
                    </a:lnTo>
                    <a:lnTo>
                      <a:pt x="1312" y="678"/>
                    </a:lnTo>
                    <a:lnTo>
                      <a:pt x="1314" y="682"/>
                    </a:lnTo>
                    <a:lnTo>
                      <a:pt x="1314" y="684"/>
                    </a:lnTo>
                    <a:lnTo>
                      <a:pt x="1312" y="686"/>
                    </a:lnTo>
                    <a:lnTo>
                      <a:pt x="1312" y="690"/>
                    </a:lnTo>
                    <a:lnTo>
                      <a:pt x="1316" y="692"/>
                    </a:lnTo>
                    <a:lnTo>
                      <a:pt x="1318" y="692"/>
                    </a:lnTo>
                    <a:lnTo>
                      <a:pt x="1318" y="690"/>
                    </a:lnTo>
                    <a:lnTo>
                      <a:pt x="1320" y="692"/>
                    </a:lnTo>
                    <a:lnTo>
                      <a:pt x="1318" y="694"/>
                    </a:lnTo>
                    <a:lnTo>
                      <a:pt x="1318" y="696"/>
                    </a:lnTo>
                    <a:lnTo>
                      <a:pt x="1320" y="700"/>
                    </a:lnTo>
                    <a:lnTo>
                      <a:pt x="1320" y="700"/>
                    </a:lnTo>
                    <a:lnTo>
                      <a:pt x="1318" y="702"/>
                    </a:lnTo>
                    <a:lnTo>
                      <a:pt x="1320" y="704"/>
                    </a:lnTo>
                    <a:lnTo>
                      <a:pt x="1318" y="706"/>
                    </a:lnTo>
                    <a:lnTo>
                      <a:pt x="1320" y="708"/>
                    </a:lnTo>
                    <a:lnTo>
                      <a:pt x="1320" y="710"/>
                    </a:lnTo>
                    <a:lnTo>
                      <a:pt x="1318" y="710"/>
                    </a:lnTo>
                    <a:lnTo>
                      <a:pt x="1320" y="712"/>
                    </a:lnTo>
                    <a:lnTo>
                      <a:pt x="1318" y="712"/>
                    </a:lnTo>
                    <a:lnTo>
                      <a:pt x="1320" y="718"/>
                    </a:lnTo>
                    <a:lnTo>
                      <a:pt x="1320" y="720"/>
                    </a:lnTo>
                    <a:lnTo>
                      <a:pt x="1320" y="724"/>
                    </a:lnTo>
                    <a:lnTo>
                      <a:pt x="1320" y="726"/>
                    </a:lnTo>
                    <a:lnTo>
                      <a:pt x="1320" y="730"/>
                    </a:lnTo>
                    <a:lnTo>
                      <a:pt x="1324" y="736"/>
                    </a:lnTo>
                    <a:lnTo>
                      <a:pt x="1326" y="736"/>
                    </a:lnTo>
                    <a:lnTo>
                      <a:pt x="1328" y="736"/>
                    </a:lnTo>
                    <a:lnTo>
                      <a:pt x="1328" y="736"/>
                    </a:lnTo>
                    <a:lnTo>
                      <a:pt x="1326" y="740"/>
                    </a:lnTo>
                    <a:lnTo>
                      <a:pt x="1326" y="742"/>
                    </a:lnTo>
                    <a:lnTo>
                      <a:pt x="1326" y="744"/>
                    </a:lnTo>
                    <a:lnTo>
                      <a:pt x="1328" y="744"/>
                    </a:lnTo>
                    <a:lnTo>
                      <a:pt x="1330" y="748"/>
                    </a:lnTo>
                    <a:lnTo>
                      <a:pt x="1330" y="752"/>
                    </a:lnTo>
                    <a:lnTo>
                      <a:pt x="1332" y="754"/>
                    </a:lnTo>
                    <a:lnTo>
                      <a:pt x="1332" y="756"/>
                    </a:lnTo>
                    <a:lnTo>
                      <a:pt x="1332" y="760"/>
                    </a:lnTo>
                    <a:lnTo>
                      <a:pt x="1334" y="760"/>
                    </a:lnTo>
                    <a:lnTo>
                      <a:pt x="1334" y="764"/>
                    </a:lnTo>
                    <a:lnTo>
                      <a:pt x="1332" y="764"/>
                    </a:lnTo>
                    <a:lnTo>
                      <a:pt x="1332" y="768"/>
                    </a:lnTo>
                    <a:lnTo>
                      <a:pt x="1334" y="770"/>
                    </a:lnTo>
                    <a:lnTo>
                      <a:pt x="1334" y="774"/>
                    </a:lnTo>
                    <a:lnTo>
                      <a:pt x="1330" y="778"/>
                    </a:lnTo>
                    <a:lnTo>
                      <a:pt x="1330" y="782"/>
                    </a:lnTo>
                    <a:lnTo>
                      <a:pt x="1328" y="786"/>
                    </a:lnTo>
                    <a:lnTo>
                      <a:pt x="1330" y="790"/>
                    </a:lnTo>
                    <a:lnTo>
                      <a:pt x="1330" y="790"/>
                    </a:lnTo>
                    <a:lnTo>
                      <a:pt x="1330" y="792"/>
                    </a:lnTo>
                    <a:lnTo>
                      <a:pt x="1328" y="796"/>
                    </a:lnTo>
                    <a:lnTo>
                      <a:pt x="1328" y="798"/>
                    </a:lnTo>
                    <a:lnTo>
                      <a:pt x="1326" y="802"/>
                    </a:lnTo>
                    <a:lnTo>
                      <a:pt x="1326" y="802"/>
                    </a:lnTo>
                    <a:lnTo>
                      <a:pt x="1326" y="804"/>
                    </a:lnTo>
                    <a:lnTo>
                      <a:pt x="1326" y="806"/>
                    </a:lnTo>
                    <a:lnTo>
                      <a:pt x="1326" y="812"/>
                    </a:lnTo>
                    <a:lnTo>
                      <a:pt x="1324" y="816"/>
                    </a:lnTo>
                    <a:lnTo>
                      <a:pt x="1324" y="818"/>
                    </a:lnTo>
                    <a:lnTo>
                      <a:pt x="1326" y="820"/>
                    </a:lnTo>
                    <a:lnTo>
                      <a:pt x="1326" y="822"/>
                    </a:lnTo>
                    <a:lnTo>
                      <a:pt x="1322" y="826"/>
                    </a:lnTo>
                    <a:lnTo>
                      <a:pt x="1322" y="828"/>
                    </a:lnTo>
                    <a:lnTo>
                      <a:pt x="1320" y="830"/>
                    </a:lnTo>
                    <a:lnTo>
                      <a:pt x="1318" y="832"/>
                    </a:lnTo>
                    <a:lnTo>
                      <a:pt x="1316" y="836"/>
                    </a:lnTo>
                    <a:lnTo>
                      <a:pt x="1314" y="846"/>
                    </a:lnTo>
                    <a:lnTo>
                      <a:pt x="1312" y="848"/>
                    </a:lnTo>
                    <a:lnTo>
                      <a:pt x="1312" y="850"/>
                    </a:lnTo>
                    <a:lnTo>
                      <a:pt x="1314" y="850"/>
                    </a:lnTo>
                    <a:lnTo>
                      <a:pt x="1312" y="852"/>
                    </a:lnTo>
                    <a:lnTo>
                      <a:pt x="1310" y="854"/>
                    </a:lnTo>
                    <a:lnTo>
                      <a:pt x="1310" y="856"/>
                    </a:lnTo>
                    <a:lnTo>
                      <a:pt x="1308" y="858"/>
                    </a:lnTo>
                    <a:lnTo>
                      <a:pt x="1308" y="862"/>
                    </a:lnTo>
                    <a:lnTo>
                      <a:pt x="1306" y="862"/>
                    </a:lnTo>
                    <a:lnTo>
                      <a:pt x="1308" y="864"/>
                    </a:lnTo>
                    <a:lnTo>
                      <a:pt x="1304" y="868"/>
                    </a:lnTo>
                    <a:lnTo>
                      <a:pt x="1304" y="868"/>
                    </a:lnTo>
                    <a:lnTo>
                      <a:pt x="1302" y="868"/>
                    </a:lnTo>
                    <a:lnTo>
                      <a:pt x="1304" y="870"/>
                    </a:lnTo>
                    <a:lnTo>
                      <a:pt x="1304" y="872"/>
                    </a:lnTo>
                    <a:lnTo>
                      <a:pt x="1300" y="874"/>
                    </a:lnTo>
                    <a:lnTo>
                      <a:pt x="1302" y="876"/>
                    </a:lnTo>
                    <a:lnTo>
                      <a:pt x="1298" y="880"/>
                    </a:lnTo>
                    <a:lnTo>
                      <a:pt x="1296" y="884"/>
                    </a:lnTo>
                    <a:lnTo>
                      <a:pt x="1294" y="884"/>
                    </a:lnTo>
                    <a:lnTo>
                      <a:pt x="1294" y="886"/>
                    </a:lnTo>
                    <a:lnTo>
                      <a:pt x="1290" y="886"/>
                    </a:lnTo>
                    <a:lnTo>
                      <a:pt x="1286" y="890"/>
                    </a:lnTo>
                    <a:lnTo>
                      <a:pt x="1286" y="888"/>
                    </a:lnTo>
                    <a:lnTo>
                      <a:pt x="1284" y="888"/>
                    </a:lnTo>
                    <a:lnTo>
                      <a:pt x="1280" y="886"/>
                    </a:lnTo>
                    <a:lnTo>
                      <a:pt x="1276" y="886"/>
                    </a:lnTo>
                    <a:lnTo>
                      <a:pt x="1276" y="880"/>
                    </a:lnTo>
                    <a:lnTo>
                      <a:pt x="1274" y="880"/>
                    </a:lnTo>
                    <a:lnTo>
                      <a:pt x="1272" y="882"/>
                    </a:lnTo>
                    <a:lnTo>
                      <a:pt x="1270" y="880"/>
                    </a:lnTo>
                    <a:lnTo>
                      <a:pt x="1268" y="880"/>
                    </a:lnTo>
                    <a:lnTo>
                      <a:pt x="1268" y="882"/>
                    </a:lnTo>
                    <a:lnTo>
                      <a:pt x="1266" y="884"/>
                    </a:lnTo>
                    <a:lnTo>
                      <a:pt x="1266" y="890"/>
                    </a:lnTo>
                    <a:lnTo>
                      <a:pt x="1264" y="890"/>
                    </a:lnTo>
                    <a:lnTo>
                      <a:pt x="1264" y="894"/>
                    </a:lnTo>
                    <a:lnTo>
                      <a:pt x="1262" y="894"/>
                    </a:lnTo>
                    <a:lnTo>
                      <a:pt x="1260" y="894"/>
                    </a:lnTo>
                    <a:lnTo>
                      <a:pt x="1258" y="896"/>
                    </a:lnTo>
                    <a:lnTo>
                      <a:pt x="1258" y="896"/>
                    </a:lnTo>
                    <a:close/>
                    <a:moveTo>
                      <a:pt x="408" y="906"/>
                    </a:moveTo>
                    <a:lnTo>
                      <a:pt x="406" y="904"/>
                    </a:lnTo>
                    <a:lnTo>
                      <a:pt x="392" y="906"/>
                    </a:lnTo>
                    <a:lnTo>
                      <a:pt x="408" y="906"/>
                    </a:lnTo>
                    <a:close/>
                    <a:moveTo>
                      <a:pt x="1438" y="854"/>
                    </a:moveTo>
                    <a:lnTo>
                      <a:pt x="1440" y="854"/>
                    </a:lnTo>
                    <a:lnTo>
                      <a:pt x="1442" y="852"/>
                    </a:lnTo>
                    <a:lnTo>
                      <a:pt x="1442" y="850"/>
                    </a:lnTo>
                    <a:lnTo>
                      <a:pt x="1440" y="852"/>
                    </a:lnTo>
                    <a:lnTo>
                      <a:pt x="1438" y="854"/>
                    </a:lnTo>
                    <a:close/>
                    <a:moveTo>
                      <a:pt x="82" y="124"/>
                    </a:moveTo>
                    <a:lnTo>
                      <a:pt x="80" y="122"/>
                    </a:lnTo>
                    <a:lnTo>
                      <a:pt x="80" y="118"/>
                    </a:lnTo>
                    <a:lnTo>
                      <a:pt x="78" y="118"/>
                    </a:lnTo>
                    <a:lnTo>
                      <a:pt x="76" y="118"/>
                    </a:lnTo>
                    <a:lnTo>
                      <a:pt x="76" y="114"/>
                    </a:lnTo>
                    <a:lnTo>
                      <a:pt x="78" y="112"/>
                    </a:lnTo>
                    <a:lnTo>
                      <a:pt x="80" y="110"/>
                    </a:lnTo>
                    <a:lnTo>
                      <a:pt x="84" y="110"/>
                    </a:lnTo>
                    <a:lnTo>
                      <a:pt x="86" y="108"/>
                    </a:lnTo>
                    <a:lnTo>
                      <a:pt x="86" y="108"/>
                    </a:lnTo>
                    <a:lnTo>
                      <a:pt x="88" y="112"/>
                    </a:lnTo>
                    <a:lnTo>
                      <a:pt x="90" y="112"/>
                    </a:lnTo>
                    <a:lnTo>
                      <a:pt x="94" y="112"/>
                    </a:lnTo>
                    <a:lnTo>
                      <a:pt x="94" y="112"/>
                    </a:lnTo>
                    <a:lnTo>
                      <a:pt x="96" y="110"/>
                    </a:lnTo>
                    <a:lnTo>
                      <a:pt x="94" y="108"/>
                    </a:lnTo>
                    <a:lnTo>
                      <a:pt x="90" y="108"/>
                    </a:lnTo>
                    <a:lnTo>
                      <a:pt x="84" y="104"/>
                    </a:lnTo>
                    <a:lnTo>
                      <a:pt x="80" y="104"/>
                    </a:lnTo>
                    <a:lnTo>
                      <a:pt x="76" y="104"/>
                    </a:lnTo>
                    <a:lnTo>
                      <a:pt x="72" y="108"/>
                    </a:lnTo>
                    <a:lnTo>
                      <a:pt x="70" y="112"/>
                    </a:lnTo>
                    <a:lnTo>
                      <a:pt x="66" y="112"/>
                    </a:lnTo>
                    <a:lnTo>
                      <a:pt x="64" y="114"/>
                    </a:lnTo>
                    <a:lnTo>
                      <a:pt x="64" y="122"/>
                    </a:lnTo>
                    <a:lnTo>
                      <a:pt x="66" y="122"/>
                    </a:lnTo>
                    <a:lnTo>
                      <a:pt x="68" y="120"/>
                    </a:lnTo>
                    <a:lnTo>
                      <a:pt x="70" y="122"/>
                    </a:lnTo>
                    <a:lnTo>
                      <a:pt x="72" y="124"/>
                    </a:lnTo>
                    <a:lnTo>
                      <a:pt x="74" y="124"/>
                    </a:lnTo>
                    <a:lnTo>
                      <a:pt x="74" y="124"/>
                    </a:lnTo>
                    <a:lnTo>
                      <a:pt x="74" y="122"/>
                    </a:lnTo>
                    <a:lnTo>
                      <a:pt x="76" y="120"/>
                    </a:lnTo>
                    <a:lnTo>
                      <a:pt x="78" y="122"/>
                    </a:lnTo>
                    <a:lnTo>
                      <a:pt x="78" y="126"/>
                    </a:lnTo>
                    <a:lnTo>
                      <a:pt x="82" y="126"/>
                    </a:lnTo>
                    <a:lnTo>
                      <a:pt x="82" y="124"/>
                    </a:lnTo>
                    <a:close/>
                    <a:moveTo>
                      <a:pt x="100" y="90"/>
                    </a:moveTo>
                    <a:lnTo>
                      <a:pt x="102" y="86"/>
                    </a:lnTo>
                    <a:lnTo>
                      <a:pt x="102" y="84"/>
                    </a:lnTo>
                    <a:lnTo>
                      <a:pt x="104" y="84"/>
                    </a:lnTo>
                    <a:lnTo>
                      <a:pt x="104" y="86"/>
                    </a:lnTo>
                    <a:lnTo>
                      <a:pt x="106" y="88"/>
                    </a:lnTo>
                    <a:lnTo>
                      <a:pt x="104" y="90"/>
                    </a:lnTo>
                    <a:lnTo>
                      <a:pt x="102" y="90"/>
                    </a:lnTo>
                    <a:lnTo>
                      <a:pt x="100" y="90"/>
                    </a:lnTo>
                    <a:lnTo>
                      <a:pt x="100" y="90"/>
                    </a:lnTo>
                    <a:close/>
                    <a:moveTo>
                      <a:pt x="96" y="138"/>
                    </a:moveTo>
                    <a:lnTo>
                      <a:pt x="96" y="138"/>
                    </a:lnTo>
                    <a:lnTo>
                      <a:pt x="98" y="138"/>
                    </a:lnTo>
                    <a:lnTo>
                      <a:pt x="100" y="136"/>
                    </a:lnTo>
                    <a:lnTo>
                      <a:pt x="100" y="134"/>
                    </a:lnTo>
                    <a:lnTo>
                      <a:pt x="100" y="132"/>
                    </a:lnTo>
                    <a:lnTo>
                      <a:pt x="100" y="134"/>
                    </a:lnTo>
                    <a:lnTo>
                      <a:pt x="102" y="132"/>
                    </a:lnTo>
                    <a:lnTo>
                      <a:pt x="102" y="130"/>
                    </a:lnTo>
                    <a:lnTo>
                      <a:pt x="102" y="126"/>
                    </a:lnTo>
                    <a:lnTo>
                      <a:pt x="100" y="124"/>
                    </a:lnTo>
                    <a:lnTo>
                      <a:pt x="100" y="122"/>
                    </a:lnTo>
                    <a:lnTo>
                      <a:pt x="102" y="122"/>
                    </a:lnTo>
                    <a:lnTo>
                      <a:pt x="104" y="122"/>
                    </a:lnTo>
                    <a:lnTo>
                      <a:pt x="108" y="120"/>
                    </a:lnTo>
                    <a:lnTo>
                      <a:pt x="110" y="120"/>
                    </a:lnTo>
                    <a:lnTo>
                      <a:pt x="110" y="120"/>
                    </a:lnTo>
                    <a:lnTo>
                      <a:pt x="108" y="118"/>
                    </a:lnTo>
                    <a:lnTo>
                      <a:pt x="108" y="118"/>
                    </a:lnTo>
                    <a:lnTo>
                      <a:pt x="106" y="118"/>
                    </a:lnTo>
                    <a:lnTo>
                      <a:pt x="106" y="116"/>
                    </a:lnTo>
                    <a:lnTo>
                      <a:pt x="106" y="114"/>
                    </a:lnTo>
                    <a:lnTo>
                      <a:pt x="106" y="112"/>
                    </a:lnTo>
                    <a:lnTo>
                      <a:pt x="108" y="112"/>
                    </a:lnTo>
                    <a:lnTo>
                      <a:pt x="108" y="114"/>
                    </a:lnTo>
                    <a:lnTo>
                      <a:pt x="110" y="114"/>
                    </a:lnTo>
                    <a:lnTo>
                      <a:pt x="112" y="114"/>
                    </a:lnTo>
                    <a:lnTo>
                      <a:pt x="114" y="112"/>
                    </a:lnTo>
                    <a:lnTo>
                      <a:pt x="116" y="110"/>
                    </a:lnTo>
                    <a:lnTo>
                      <a:pt x="116" y="110"/>
                    </a:lnTo>
                    <a:lnTo>
                      <a:pt x="114" y="106"/>
                    </a:lnTo>
                    <a:lnTo>
                      <a:pt x="114" y="106"/>
                    </a:lnTo>
                    <a:lnTo>
                      <a:pt x="112" y="104"/>
                    </a:lnTo>
                    <a:lnTo>
                      <a:pt x="110" y="102"/>
                    </a:lnTo>
                    <a:lnTo>
                      <a:pt x="110" y="102"/>
                    </a:lnTo>
                    <a:lnTo>
                      <a:pt x="108" y="104"/>
                    </a:lnTo>
                    <a:lnTo>
                      <a:pt x="106" y="106"/>
                    </a:lnTo>
                    <a:lnTo>
                      <a:pt x="104" y="106"/>
                    </a:lnTo>
                    <a:lnTo>
                      <a:pt x="104" y="104"/>
                    </a:lnTo>
                    <a:lnTo>
                      <a:pt x="104" y="102"/>
                    </a:lnTo>
                    <a:lnTo>
                      <a:pt x="106" y="102"/>
                    </a:lnTo>
                    <a:lnTo>
                      <a:pt x="108" y="98"/>
                    </a:lnTo>
                    <a:lnTo>
                      <a:pt x="108" y="96"/>
                    </a:lnTo>
                    <a:lnTo>
                      <a:pt x="108" y="94"/>
                    </a:lnTo>
                    <a:lnTo>
                      <a:pt x="104" y="98"/>
                    </a:lnTo>
                    <a:lnTo>
                      <a:pt x="104" y="100"/>
                    </a:lnTo>
                    <a:lnTo>
                      <a:pt x="102" y="100"/>
                    </a:lnTo>
                    <a:lnTo>
                      <a:pt x="102" y="100"/>
                    </a:lnTo>
                    <a:lnTo>
                      <a:pt x="102" y="98"/>
                    </a:lnTo>
                    <a:lnTo>
                      <a:pt x="102" y="96"/>
                    </a:lnTo>
                    <a:lnTo>
                      <a:pt x="102" y="98"/>
                    </a:lnTo>
                    <a:lnTo>
                      <a:pt x="100" y="100"/>
                    </a:lnTo>
                    <a:lnTo>
                      <a:pt x="98" y="100"/>
                    </a:lnTo>
                    <a:lnTo>
                      <a:pt x="98" y="104"/>
                    </a:lnTo>
                    <a:lnTo>
                      <a:pt x="100" y="104"/>
                    </a:lnTo>
                    <a:lnTo>
                      <a:pt x="102" y="104"/>
                    </a:lnTo>
                    <a:lnTo>
                      <a:pt x="102" y="104"/>
                    </a:lnTo>
                    <a:lnTo>
                      <a:pt x="102" y="106"/>
                    </a:lnTo>
                    <a:lnTo>
                      <a:pt x="100" y="106"/>
                    </a:lnTo>
                    <a:lnTo>
                      <a:pt x="98" y="108"/>
                    </a:lnTo>
                    <a:lnTo>
                      <a:pt x="98" y="110"/>
                    </a:lnTo>
                    <a:lnTo>
                      <a:pt x="98" y="112"/>
                    </a:lnTo>
                    <a:lnTo>
                      <a:pt x="96" y="112"/>
                    </a:lnTo>
                    <a:lnTo>
                      <a:pt x="94" y="116"/>
                    </a:lnTo>
                    <a:lnTo>
                      <a:pt x="92" y="116"/>
                    </a:lnTo>
                    <a:lnTo>
                      <a:pt x="90" y="116"/>
                    </a:lnTo>
                    <a:lnTo>
                      <a:pt x="88" y="116"/>
                    </a:lnTo>
                    <a:lnTo>
                      <a:pt x="86" y="114"/>
                    </a:lnTo>
                    <a:lnTo>
                      <a:pt x="84" y="112"/>
                    </a:lnTo>
                    <a:lnTo>
                      <a:pt x="82" y="114"/>
                    </a:lnTo>
                    <a:lnTo>
                      <a:pt x="82" y="116"/>
                    </a:lnTo>
                    <a:lnTo>
                      <a:pt x="82" y="118"/>
                    </a:lnTo>
                    <a:lnTo>
                      <a:pt x="82" y="118"/>
                    </a:lnTo>
                    <a:lnTo>
                      <a:pt x="84" y="120"/>
                    </a:lnTo>
                    <a:lnTo>
                      <a:pt x="86" y="118"/>
                    </a:lnTo>
                    <a:lnTo>
                      <a:pt x="88" y="118"/>
                    </a:lnTo>
                    <a:lnTo>
                      <a:pt x="88" y="122"/>
                    </a:lnTo>
                    <a:lnTo>
                      <a:pt x="90" y="122"/>
                    </a:lnTo>
                    <a:lnTo>
                      <a:pt x="92" y="124"/>
                    </a:lnTo>
                    <a:lnTo>
                      <a:pt x="90" y="124"/>
                    </a:lnTo>
                    <a:lnTo>
                      <a:pt x="88" y="124"/>
                    </a:lnTo>
                    <a:lnTo>
                      <a:pt x="86" y="126"/>
                    </a:lnTo>
                    <a:lnTo>
                      <a:pt x="86" y="132"/>
                    </a:lnTo>
                    <a:lnTo>
                      <a:pt x="88" y="134"/>
                    </a:lnTo>
                    <a:lnTo>
                      <a:pt x="86" y="136"/>
                    </a:lnTo>
                    <a:lnTo>
                      <a:pt x="88" y="136"/>
                    </a:lnTo>
                    <a:lnTo>
                      <a:pt x="88" y="136"/>
                    </a:lnTo>
                    <a:lnTo>
                      <a:pt x="90" y="136"/>
                    </a:lnTo>
                    <a:lnTo>
                      <a:pt x="92" y="134"/>
                    </a:lnTo>
                    <a:lnTo>
                      <a:pt x="92" y="132"/>
                    </a:lnTo>
                    <a:lnTo>
                      <a:pt x="94" y="132"/>
                    </a:lnTo>
                    <a:lnTo>
                      <a:pt x="96" y="134"/>
                    </a:lnTo>
                    <a:lnTo>
                      <a:pt x="96" y="138"/>
                    </a:lnTo>
                    <a:close/>
                    <a:moveTo>
                      <a:pt x="112" y="134"/>
                    </a:moveTo>
                    <a:lnTo>
                      <a:pt x="112" y="132"/>
                    </a:lnTo>
                    <a:lnTo>
                      <a:pt x="114" y="130"/>
                    </a:lnTo>
                    <a:lnTo>
                      <a:pt x="114" y="128"/>
                    </a:lnTo>
                    <a:lnTo>
                      <a:pt x="110" y="126"/>
                    </a:lnTo>
                    <a:lnTo>
                      <a:pt x="108" y="124"/>
                    </a:lnTo>
                    <a:lnTo>
                      <a:pt x="108" y="128"/>
                    </a:lnTo>
                    <a:lnTo>
                      <a:pt x="108" y="130"/>
                    </a:lnTo>
                    <a:lnTo>
                      <a:pt x="108" y="132"/>
                    </a:lnTo>
                    <a:lnTo>
                      <a:pt x="112" y="134"/>
                    </a:lnTo>
                    <a:close/>
                    <a:moveTo>
                      <a:pt x="116" y="140"/>
                    </a:moveTo>
                    <a:lnTo>
                      <a:pt x="118" y="140"/>
                    </a:lnTo>
                    <a:lnTo>
                      <a:pt x="120" y="138"/>
                    </a:lnTo>
                    <a:lnTo>
                      <a:pt x="124" y="138"/>
                    </a:lnTo>
                    <a:lnTo>
                      <a:pt x="124" y="138"/>
                    </a:lnTo>
                    <a:lnTo>
                      <a:pt x="124" y="136"/>
                    </a:lnTo>
                    <a:lnTo>
                      <a:pt x="120" y="136"/>
                    </a:lnTo>
                    <a:lnTo>
                      <a:pt x="120" y="132"/>
                    </a:lnTo>
                    <a:lnTo>
                      <a:pt x="118" y="128"/>
                    </a:lnTo>
                    <a:lnTo>
                      <a:pt x="116" y="130"/>
                    </a:lnTo>
                    <a:lnTo>
                      <a:pt x="116" y="134"/>
                    </a:lnTo>
                    <a:lnTo>
                      <a:pt x="116" y="136"/>
                    </a:lnTo>
                    <a:lnTo>
                      <a:pt x="114" y="136"/>
                    </a:lnTo>
                    <a:lnTo>
                      <a:pt x="112" y="136"/>
                    </a:lnTo>
                    <a:lnTo>
                      <a:pt x="114" y="138"/>
                    </a:lnTo>
                    <a:lnTo>
                      <a:pt x="116" y="140"/>
                    </a:lnTo>
                    <a:close/>
                    <a:moveTo>
                      <a:pt x="146" y="54"/>
                    </a:moveTo>
                    <a:lnTo>
                      <a:pt x="150" y="52"/>
                    </a:lnTo>
                    <a:lnTo>
                      <a:pt x="152" y="52"/>
                    </a:lnTo>
                    <a:lnTo>
                      <a:pt x="152" y="50"/>
                    </a:lnTo>
                    <a:lnTo>
                      <a:pt x="154" y="50"/>
                    </a:lnTo>
                    <a:lnTo>
                      <a:pt x="152" y="48"/>
                    </a:lnTo>
                    <a:lnTo>
                      <a:pt x="152" y="46"/>
                    </a:lnTo>
                    <a:lnTo>
                      <a:pt x="150" y="44"/>
                    </a:lnTo>
                    <a:lnTo>
                      <a:pt x="148" y="46"/>
                    </a:lnTo>
                    <a:lnTo>
                      <a:pt x="146" y="46"/>
                    </a:lnTo>
                    <a:lnTo>
                      <a:pt x="144" y="48"/>
                    </a:lnTo>
                    <a:lnTo>
                      <a:pt x="144" y="48"/>
                    </a:lnTo>
                    <a:lnTo>
                      <a:pt x="144" y="50"/>
                    </a:lnTo>
                    <a:lnTo>
                      <a:pt x="146" y="52"/>
                    </a:lnTo>
                    <a:lnTo>
                      <a:pt x="146" y="54"/>
                    </a:lnTo>
                    <a:lnTo>
                      <a:pt x="146" y="54"/>
                    </a:lnTo>
                    <a:close/>
                    <a:moveTo>
                      <a:pt x="150" y="58"/>
                    </a:moveTo>
                    <a:lnTo>
                      <a:pt x="150" y="56"/>
                    </a:lnTo>
                    <a:lnTo>
                      <a:pt x="150" y="56"/>
                    </a:lnTo>
                    <a:lnTo>
                      <a:pt x="150" y="56"/>
                    </a:lnTo>
                    <a:lnTo>
                      <a:pt x="150" y="58"/>
                    </a:lnTo>
                    <a:close/>
                    <a:moveTo>
                      <a:pt x="150" y="66"/>
                    </a:moveTo>
                    <a:lnTo>
                      <a:pt x="150" y="64"/>
                    </a:lnTo>
                    <a:lnTo>
                      <a:pt x="152" y="62"/>
                    </a:lnTo>
                    <a:lnTo>
                      <a:pt x="154" y="62"/>
                    </a:lnTo>
                    <a:lnTo>
                      <a:pt x="152" y="60"/>
                    </a:lnTo>
                    <a:lnTo>
                      <a:pt x="150" y="60"/>
                    </a:lnTo>
                    <a:lnTo>
                      <a:pt x="148" y="60"/>
                    </a:lnTo>
                    <a:lnTo>
                      <a:pt x="148" y="60"/>
                    </a:lnTo>
                    <a:lnTo>
                      <a:pt x="146" y="60"/>
                    </a:lnTo>
                    <a:lnTo>
                      <a:pt x="144" y="60"/>
                    </a:lnTo>
                    <a:lnTo>
                      <a:pt x="142" y="62"/>
                    </a:lnTo>
                    <a:lnTo>
                      <a:pt x="140" y="64"/>
                    </a:lnTo>
                    <a:lnTo>
                      <a:pt x="142" y="66"/>
                    </a:lnTo>
                    <a:lnTo>
                      <a:pt x="144" y="66"/>
                    </a:lnTo>
                    <a:lnTo>
                      <a:pt x="146" y="64"/>
                    </a:lnTo>
                    <a:lnTo>
                      <a:pt x="148" y="66"/>
                    </a:lnTo>
                    <a:lnTo>
                      <a:pt x="148" y="66"/>
                    </a:lnTo>
                    <a:lnTo>
                      <a:pt x="150" y="66"/>
                    </a:lnTo>
                    <a:close/>
                    <a:moveTo>
                      <a:pt x="156" y="66"/>
                    </a:moveTo>
                    <a:lnTo>
                      <a:pt x="156" y="62"/>
                    </a:lnTo>
                    <a:lnTo>
                      <a:pt x="156" y="62"/>
                    </a:lnTo>
                    <a:lnTo>
                      <a:pt x="158" y="62"/>
                    </a:lnTo>
                    <a:lnTo>
                      <a:pt x="160" y="62"/>
                    </a:lnTo>
                    <a:lnTo>
                      <a:pt x="160" y="64"/>
                    </a:lnTo>
                    <a:lnTo>
                      <a:pt x="160" y="66"/>
                    </a:lnTo>
                    <a:lnTo>
                      <a:pt x="158" y="66"/>
                    </a:lnTo>
                    <a:lnTo>
                      <a:pt x="156" y="66"/>
                    </a:lnTo>
                    <a:close/>
                    <a:moveTo>
                      <a:pt x="146" y="78"/>
                    </a:moveTo>
                    <a:lnTo>
                      <a:pt x="148" y="76"/>
                    </a:lnTo>
                    <a:lnTo>
                      <a:pt x="150" y="72"/>
                    </a:lnTo>
                    <a:lnTo>
                      <a:pt x="152" y="70"/>
                    </a:lnTo>
                    <a:lnTo>
                      <a:pt x="152" y="70"/>
                    </a:lnTo>
                    <a:lnTo>
                      <a:pt x="150" y="68"/>
                    </a:lnTo>
                    <a:lnTo>
                      <a:pt x="148" y="70"/>
                    </a:lnTo>
                    <a:lnTo>
                      <a:pt x="144" y="68"/>
                    </a:lnTo>
                    <a:lnTo>
                      <a:pt x="142" y="68"/>
                    </a:lnTo>
                    <a:lnTo>
                      <a:pt x="142" y="70"/>
                    </a:lnTo>
                    <a:lnTo>
                      <a:pt x="140" y="72"/>
                    </a:lnTo>
                    <a:lnTo>
                      <a:pt x="140" y="72"/>
                    </a:lnTo>
                    <a:lnTo>
                      <a:pt x="142" y="72"/>
                    </a:lnTo>
                    <a:lnTo>
                      <a:pt x="144" y="76"/>
                    </a:lnTo>
                    <a:lnTo>
                      <a:pt x="144" y="76"/>
                    </a:lnTo>
                    <a:lnTo>
                      <a:pt x="142" y="76"/>
                    </a:lnTo>
                    <a:lnTo>
                      <a:pt x="136" y="78"/>
                    </a:lnTo>
                    <a:lnTo>
                      <a:pt x="136" y="80"/>
                    </a:lnTo>
                    <a:lnTo>
                      <a:pt x="138" y="82"/>
                    </a:lnTo>
                    <a:lnTo>
                      <a:pt x="140" y="82"/>
                    </a:lnTo>
                    <a:lnTo>
                      <a:pt x="142" y="80"/>
                    </a:lnTo>
                    <a:lnTo>
                      <a:pt x="142" y="80"/>
                    </a:lnTo>
                    <a:lnTo>
                      <a:pt x="146" y="78"/>
                    </a:lnTo>
                    <a:lnTo>
                      <a:pt x="146" y="78"/>
                    </a:lnTo>
                    <a:close/>
                    <a:moveTo>
                      <a:pt x="152" y="78"/>
                    </a:moveTo>
                    <a:lnTo>
                      <a:pt x="150" y="78"/>
                    </a:lnTo>
                    <a:lnTo>
                      <a:pt x="150" y="80"/>
                    </a:lnTo>
                    <a:lnTo>
                      <a:pt x="148" y="78"/>
                    </a:lnTo>
                    <a:lnTo>
                      <a:pt x="148" y="76"/>
                    </a:lnTo>
                    <a:lnTo>
                      <a:pt x="150" y="76"/>
                    </a:lnTo>
                    <a:lnTo>
                      <a:pt x="152" y="74"/>
                    </a:lnTo>
                    <a:lnTo>
                      <a:pt x="154" y="76"/>
                    </a:lnTo>
                    <a:lnTo>
                      <a:pt x="154" y="76"/>
                    </a:lnTo>
                    <a:lnTo>
                      <a:pt x="152" y="78"/>
                    </a:lnTo>
                    <a:close/>
                    <a:moveTo>
                      <a:pt x="160" y="84"/>
                    </a:moveTo>
                    <a:lnTo>
                      <a:pt x="156" y="82"/>
                    </a:lnTo>
                    <a:lnTo>
                      <a:pt x="156" y="78"/>
                    </a:lnTo>
                    <a:lnTo>
                      <a:pt x="156" y="78"/>
                    </a:lnTo>
                    <a:lnTo>
                      <a:pt x="158" y="78"/>
                    </a:lnTo>
                    <a:lnTo>
                      <a:pt x="158" y="80"/>
                    </a:lnTo>
                    <a:lnTo>
                      <a:pt x="160" y="78"/>
                    </a:lnTo>
                    <a:lnTo>
                      <a:pt x="162" y="80"/>
                    </a:lnTo>
                    <a:lnTo>
                      <a:pt x="162" y="84"/>
                    </a:lnTo>
                    <a:lnTo>
                      <a:pt x="160" y="84"/>
                    </a:lnTo>
                    <a:close/>
                    <a:moveTo>
                      <a:pt x="156" y="90"/>
                    </a:moveTo>
                    <a:lnTo>
                      <a:pt x="154" y="88"/>
                    </a:lnTo>
                    <a:lnTo>
                      <a:pt x="150" y="84"/>
                    </a:lnTo>
                    <a:lnTo>
                      <a:pt x="146" y="84"/>
                    </a:lnTo>
                    <a:lnTo>
                      <a:pt x="144" y="84"/>
                    </a:lnTo>
                    <a:lnTo>
                      <a:pt x="142" y="82"/>
                    </a:lnTo>
                    <a:lnTo>
                      <a:pt x="144" y="82"/>
                    </a:lnTo>
                    <a:lnTo>
                      <a:pt x="146" y="80"/>
                    </a:lnTo>
                    <a:lnTo>
                      <a:pt x="148" y="80"/>
                    </a:lnTo>
                    <a:lnTo>
                      <a:pt x="152" y="82"/>
                    </a:lnTo>
                    <a:lnTo>
                      <a:pt x="156" y="86"/>
                    </a:lnTo>
                    <a:lnTo>
                      <a:pt x="158" y="86"/>
                    </a:lnTo>
                    <a:lnTo>
                      <a:pt x="158" y="84"/>
                    </a:lnTo>
                    <a:lnTo>
                      <a:pt x="160" y="86"/>
                    </a:lnTo>
                    <a:lnTo>
                      <a:pt x="158" y="88"/>
                    </a:lnTo>
                    <a:lnTo>
                      <a:pt x="158" y="90"/>
                    </a:lnTo>
                    <a:lnTo>
                      <a:pt x="156" y="90"/>
                    </a:lnTo>
                    <a:close/>
                    <a:moveTo>
                      <a:pt x="158" y="98"/>
                    </a:moveTo>
                    <a:lnTo>
                      <a:pt x="158" y="94"/>
                    </a:lnTo>
                    <a:lnTo>
                      <a:pt x="158" y="92"/>
                    </a:lnTo>
                    <a:lnTo>
                      <a:pt x="156" y="92"/>
                    </a:lnTo>
                    <a:lnTo>
                      <a:pt x="152" y="90"/>
                    </a:lnTo>
                    <a:lnTo>
                      <a:pt x="148" y="88"/>
                    </a:lnTo>
                    <a:lnTo>
                      <a:pt x="146" y="88"/>
                    </a:lnTo>
                    <a:lnTo>
                      <a:pt x="144" y="86"/>
                    </a:lnTo>
                    <a:lnTo>
                      <a:pt x="142" y="86"/>
                    </a:lnTo>
                    <a:lnTo>
                      <a:pt x="140" y="84"/>
                    </a:lnTo>
                    <a:lnTo>
                      <a:pt x="134" y="84"/>
                    </a:lnTo>
                    <a:lnTo>
                      <a:pt x="130" y="86"/>
                    </a:lnTo>
                    <a:lnTo>
                      <a:pt x="132" y="88"/>
                    </a:lnTo>
                    <a:lnTo>
                      <a:pt x="132" y="90"/>
                    </a:lnTo>
                    <a:lnTo>
                      <a:pt x="134" y="90"/>
                    </a:lnTo>
                    <a:lnTo>
                      <a:pt x="136" y="90"/>
                    </a:lnTo>
                    <a:lnTo>
                      <a:pt x="138" y="90"/>
                    </a:lnTo>
                    <a:lnTo>
                      <a:pt x="138" y="90"/>
                    </a:lnTo>
                    <a:lnTo>
                      <a:pt x="142" y="90"/>
                    </a:lnTo>
                    <a:lnTo>
                      <a:pt x="142" y="94"/>
                    </a:lnTo>
                    <a:lnTo>
                      <a:pt x="144" y="94"/>
                    </a:lnTo>
                    <a:lnTo>
                      <a:pt x="144" y="92"/>
                    </a:lnTo>
                    <a:lnTo>
                      <a:pt x="146" y="96"/>
                    </a:lnTo>
                    <a:lnTo>
                      <a:pt x="148" y="96"/>
                    </a:lnTo>
                    <a:lnTo>
                      <a:pt x="152" y="96"/>
                    </a:lnTo>
                    <a:lnTo>
                      <a:pt x="154" y="98"/>
                    </a:lnTo>
                    <a:lnTo>
                      <a:pt x="158" y="98"/>
                    </a:lnTo>
                    <a:lnTo>
                      <a:pt x="158" y="98"/>
                    </a:lnTo>
                    <a:close/>
                    <a:moveTo>
                      <a:pt x="140" y="102"/>
                    </a:moveTo>
                    <a:lnTo>
                      <a:pt x="140" y="102"/>
                    </a:lnTo>
                    <a:lnTo>
                      <a:pt x="138" y="100"/>
                    </a:lnTo>
                    <a:lnTo>
                      <a:pt x="138" y="100"/>
                    </a:lnTo>
                    <a:lnTo>
                      <a:pt x="136" y="100"/>
                    </a:lnTo>
                    <a:lnTo>
                      <a:pt x="134" y="98"/>
                    </a:lnTo>
                    <a:lnTo>
                      <a:pt x="132" y="98"/>
                    </a:lnTo>
                    <a:lnTo>
                      <a:pt x="134" y="96"/>
                    </a:lnTo>
                    <a:lnTo>
                      <a:pt x="136" y="96"/>
                    </a:lnTo>
                    <a:lnTo>
                      <a:pt x="140" y="96"/>
                    </a:lnTo>
                    <a:lnTo>
                      <a:pt x="140" y="94"/>
                    </a:lnTo>
                    <a:lnTo>
                      <a:pt x="142" y="98"/>
                    </a:lnTo>
                    <a:lnTo>
                      <a:pt x="144" y="98"/>
                    </a:lnTo>
                    <a:lnTo>
                      <a:pt x="144" y="96"/>
                    </a:lnTo>
                    <a:lnTo>
                      <a:pt x="146" y="98"/>
                    </a:lnTo>
                    <a:lnTo>
                      <a:pt x="146" y="98"/>
                    </a:lnTo>
                    <a:lnTo>
                      <a:pt x="146" y="100"/>
                    </a:lnTo>
                    <a:lnTo>
                      <a:pt x="140" y="102"/>
                    </a:lnTo>
                    <a:close/>
                    <a:moveTo>
                      <a:pt x="136" y="114"/>
                    </a:moveTo>
                    <a:lnTo>
                      <a:pt x="134" y="112"/>
                    </a:lnTo>
                    <a:lnTo>
                      <a:pt x="134" y="110"/>
                    </a:lnTo>
                    <a:lnTo>
                      <a:pt x="132" y="108"/>
                    </a:lnTo>
                    <a:lnTo>
                      <a:pt x="132" y="112"/>
                    </a:lnTo>
                    <a:lnTo>
                      <a:pt x="130" y="112"/>
                    </a:lnTo>
                    <a:lnTo>
                      <a:pt x="132" y="114"/>
                    </a:lnTo>
                    <a:lnTo>
                      <a:pt x="134" y="116"/>
                    </a:lnTo>
                    <a:lnTo>
                      <a:pt x="136" y="114"/>
                    </a:lnTo>
                    <a:close/>
                    <a:moveTo>
                      <a:pt x="138" y="114"/>
                    </a:moveTo>
                    <a:lnTo>
                      <a:pt x="138" y="114"/>
                    </a:lnTo>
                    <a:lnTo>
                      <a:pt x="140" y="112"/>
                    </a:lnTo>
                    <a:lnTo>
                      <a:pt x="138" y="110"/>
                    </a:lnTo>
                    <a:lnTo>
                      <a:pt x="136" y="108"/>
                    </a:lnTo>
                    <a:lnTo>
                      <a:pt x="136" y="108"/>
                    </a:lnTo>
                    <a:lnTo>
                      <a:pt x="136" y="110"/>
                    </a:lnTo>
                    <a:lnTo>
                      <a:pt x="138" y="114"/>
                    </a:lnTo>
                    <a:close/>
                    <a:moveTo>
                      <a:pt x="142" y="112"/>
                    </a:moveTo>
                    <a:lnTo>
                      <a:pt x="144" y="112"/>
                    </a:lnTo>
                    <a:lnTo>
                      <a:pt x="144" y="112"/>
                    </a:lnTo>
                    <a:lnTo>
                      <a:pt x="144" y="108"/>
                    </a:lnTo>
                    <a:lnTo>
                      <a:pt x="142" y="108"/>
                    </a:lnTo>
                    <a:lnTo>
                      <a:pt x="140" y="110"/>
                    </a:lnTo>
                    <a:lnTo>
                      <a:pt x="142" y="112"/>
                    </a:lnTo>
                    <a:close/>
                    <a:moveTo>
                      <a:pt x="142" y="118"/>
                    </a:moveTo>
                    <a:lnTo>
                      <a:pt x="142" y="116"/>
                    </a:lnTo>
                    <a:lnTo>
                      <a:pt x="144" y="114"/>
                    </a:lnTo>
                    <a:lnTo>
                      <a:pt x="144" y="112"/>
                    </a:lnTo>
                    <a:lnTo>
                      <a:pt x="142" y="112"/>
                    </a:lnTo>
                    <a:lnTo>
                      <a:pt x="140" y="112"/>
                    </a:lnTo>
                    <a:lnTo>
                      <a:pt x="140" y="114"/>
                    </a:lnTo>
                    <a:lnTo>
                      <a:pt x="140" y="116"/>
                    </a:lnTo>
                    <a:lnTo>
                      <a:pt x="142" y="118"/>
                    </a:lnTo>
                    <a:close/>
                    <a:moveTo>
                      <a:pt x="138" y="124"/>
                    </a:moveTo>
                    <a:lnTo>
                      <a:pt x="138" y="122"/>
                    </a:lnTo>
                    <a:lnTo>
                      <a:pt x="136" y="122"/>
                    </a:lnTo>
                    <a:lnTo>
                      <a:pt x="134" y="120"/>
                    </a:lnTo>
                    <a:lnTo>
                      <a:pt x="132" y="120"/>
                    </a:lnTo>
                    <a:lnTo>
                      <a:pt x="130" y="120"/>
                    </a:lnTo>
                    <a:lnTo>
                      <a:pt x="132" y="122"/>
                    </a:lnTo>
                    <a:lnTo>
                      <a:pt x="132" y="124"/>
                    </a:lnTo>
                    <a:lnTo>
                      <a:pt x="130" y="126"/>
                    </a:lnTo>
                    <a:lnTo>
                      <a:pt x="132" y="128"/>
                    </a:lnTo>
                    <a:lnTo>
                      <a:pt x="136" y="128"/>
                    </a:lnTo>
                    <a:lnTo>
                      <a:pt x="138" y="126"/>
                    </a:lnTo>
                    <a:lnTo>
                      <a:pt x="138" y="124"/>
                    </a:lnTo>
                    <a:close/>
                    <a:moveTo>
                      <a:pt x="140" y="120"/>
                    </a:moveTo>
                    <a:lnTo>
                      <a:pt x="140" y="122"/>
                    </a:lnTo>
                    <a:lnTo>
                      <a:pt x="142" y="124"/>
                    </a:lnTo>
                    <a:lnTo>
                      <a:pt x="144" y="124"/>
                    </a:lnTo>
                    <a:lnTo>
                      <a:pt x="144" y="122"/>
                    </a:lnTo>
                    <a:lnTo>
                      <a:pt x="142" y="120"/>
                    </a:lnTo>
                    <a:lnTo>
                      <a:pt x="140" y="120"/>
                    </a:lnTo>
                    <a:close/>
                    <a:moveTo>
                      <a:pt x="160" y="92"/>
                    </a:moveTo>
                    <a:lnTo>
                      <a:pt x="160" y="90"/>
                    </a:lnTo>
                    <a:lnTo>
                      <a:pt x="162" y="90"/>
                    </a:lnTo>
                    <a:lnTo>
                      <a:pt x="162" y="86"/>
                    </a:lnTo>
                    <a:lnTo>
                      <a:pt x="164" y="86"/>
                    </a:lnTo>
                    <a:lnTo>
                      <a:pt x="164" y="86"/>
                    </a:lnTo>
                    <a:lnTo>
                      <a:pt x="166" y="88"/>
                    </a:lnTo>
                    <a:lnTo>
                      <a:pt x="166" y="90"/>
                    </a:lnTo>
                    <a:lnTo>
                      <a:pt x="164" y="90"/>
                    </a:lnTo>
                    <a:lnTo>
                      <a:pt x="164" y="92"/>
                    </a:lnTo>
                    <a:lnTo>
                      <a:pt x="164" y="92"/>
                    </a:lnTo>
                    <a:lnTo>
                      <a:pt x="160" y="92"/>
                    </a:lnTo>
                    <a:lnTo>
                      <a:pt x="160" y="92"/>
                    </a:lnTo>
                    <a:close/>
                    <a:moveTo>
                      <a:pt x="146" y="118"/>
                    </a:moveTo>
                    <a:lnTo>
                      <a:pt x="146" y="120"/>
                    </a:lnTo>
                    <a:lnTo>
                      <a:pt x="148" y="122"/>
                    </a:lnTo>
                    <a:lnTo>
                      <a:pt x="150" y="120"/>
                    </a:lnTo>
                    <a:lnTo>
                      <a:pt x="150" y="120"/>
                    </a:lnTo>
                    <a:lnTo>
                      <a:pt x="150" y="118"/>
                    </a:lnTo>
                    <a:lnTo>
                      <a:pt x="150" y="116"/>
                    </a:lnTo>
                    <a:lnTo>
                      <a:pt x="148" y="116"/>
                    </a:lnTo>
                    <a:lnTo>
                      <a:pt x="148" y="118"/>
                    </a:lnTo>
                    <a:lnTo>
                      <a:pt x="146" y="118"/>
                    </a:lnTo>
                    <a:close/>
                    <a:moveTo>
                      <a:pt x="146" y="114"/>
                    </a:moveTo>
                    <a:lnTo>
                      <a:pt x="148" y="114"/>
                    </a:lnTo>
                    <a:lnTo>
                      <a:pt x="148" y="112"/>
                    </a:lnTo>
                    <a:lnTo>
                      <a:pt x="148" y="112"/>
                    </a:lnTo>
                    <a:lnTo>
                      <a:pt x="148" y="112"/>
                    </a:lnTo>
                    <a:lnTo>
                      <a:pt x="146" y="114"/>
                    </a:lnTo>
                    <a:close/>
                    <a:moveTo>
                      <a:pt x="150" y="112"/>
                    </a:moveTo>
                    <a:lnTo>
                      <a:pt x="150" y="114"/>
                    </a:lnTo>
                    <a:lnTo>
                      <a:pt x="152" y="114"/>
                    </a:lnTo>
                    <a:lnTo>
                      <a:pt x="154" y="112"/>
                    </a:lnTo>
                    <a:lnTo>
                      <a:pt x="154" y="112"/>
                    </a:lnTo>
                    <a:lnTo>
                      <a:pt x="154" y="112"/>
                    </a:lnTo>
                    <a:lnTo>
                      <a:pt x="152" y="112"/>
                    </a:lnTo>
                    <a:lnTo>
                      <a:pt x="152" y="112"/>
                    </a:lnTo>
                    <a:lnTo>
                      <a:pt x="150" y="112"/>
                    </a:lnTo>
                    <a:close/>
                    <a:moveTo>
                      <a:pt x="150" y="102"/>
                    </a:moveTo>
                    <a:lnTo>
                      <a:pt x="150" y="104"/>
                    </a:lnTo>
                    <a:lnTo>
                      <a:pt x="148" y="104"/>
                    </a:lnTo>
                    <a:lnTo>
                      <a:pt x="146" y="104"/>
                    </a:lnTo>
                    <a:lnTo>
                      <a:pt x="146" y="100"/>
                    </a:lnTo>
                    <a:lnTo>
                      <a:pt x="148" y="98"/>
                    </a:lnTo>
                    <a:lnTo>
                      <a:pt x="150" y="98"/>
                    </a:lnTo>
                    <a:lnTo>
                      <a:pt x="152" y="98"/>
                    </a:lnTo>
                    <a:lnTo>
                      <a:pt x="154" y="100"/>
                    </a:lnTo>
                    <a:lnTo>
                      <a:pt x="156" y="100"/>
                    </a:lnTo>
                    <a:lnTo>
                      <a:pt x="156" y="102"/>
                    </a:lnTo>
                    <a:lnTo>
                      <a:pt x="154" y="104"/>
                    </a:lnTo>
                    <a:lnTo>
                      <a:pt x="152" y="104"/>
                    </a:lnTo>
                    <a:lnTo>
                      <a:pt x="150" y="102"/>
                    </a:lnTo>
                    <a:close/>
                    <a:moveTo>
                      <a:pt x="160" y="102"/>
                    </a:moveTo>
                    <a:lnTo>
                      <a:pt x="162" y="104"/>
                    </a:lnTo>
                    <a:lnTo>
                      <a:pt x="164" y="104"/>
                    </a:lnTo>
                    <a:lnTo>
                      <a:pt x="166" y="102"/>
                    </a:lnTo>
                    <a:lnTo>
                      <a:pt x="166" y="100"/>
                    </a:lnTo>
                    <a:lnTo>
                      <a:pt x="164" y="100"/>
                    </a:lnTo>
                    <a:lnTo>
                      <a:pt x="164" y="100"/>
                    </a:lnTo>
                    <a:lnTo>
                      <a:pt x="162" y="102"/>
                    </a:lnTo>
                    <a:lnTo>
                      <a:pt x="160" y="102"/>
                    </a:lnTo>
                    <a:close/>
                    <a:moveTo>
                      <a:pt x="166" y="124"/>
                    </a:moveTo>
                    <a:lnTo>
                      <a:pt x="166" y="124"/>
                    </a:lnTo>
                    <a:lnTo>
                      <a:pt x="164" y="120"/>
                    </a:lnTo>
                    <a:lnTo>
                      <a:pt x="164" y="118"/>
                    </a:lnTo>
                    <a:lnTo>
                      <a:pt x="164" y="116"/>
                    </a:lnTo>
                    <a:lnTo>
                      <a:pt x="162" y="112"/>
                    </a:lnTo>
                    <a:lnTo>
                      <a:pt x="160" y="112"/>
                    </a:lnTo>
                    <a:lnTo>
                      <a:pt x="160" y="112"/>
                    </a:lnTo>
                    <a:lnTo>
                      <a:pt x="156" y="112"/>
                    </a:lnTo>
                    <a:lnTo>
                      <a:pt x="154" y="114"/>
                    </a:lnTo>
                    <a:lnTo>
                      <a:pt x="152" y="118"/>
                    </a:lnTo>
                    <a:lnTo>
                      <a:pt x="156" y="120"/>
                    </a:lnTo>
                    <a:lnTo>
                      <a:pt x="156" y="124"/>
                    </a:lnTo>
                    <a:lnTo>
                      <a:pt x="158" y="126"/>
                    </a:lnTo>
                    <a:lnTo>
                      <a:pt x="158" y="126"/>
                    </a:lnTo>
                    <a:lnTo>
                      <a:pt x="162" y="124"/>
                    </a:lnTo>
                    <a:lnTo>
                      <a:pt x="166" y="124"/>
                    </a:lnTo>
                    <a:close/>
                    <a:moveTo>
                      <a:pt x="172" y="122"/>
                    </a:moveTo>
                    <a:lnTo>
                      <a:pt x="172" y="122"/>
                    </a:lnTo>
                    <a:lnTo>
                      <a:pt x="170" y="120"/>
                    </a:lnTo>
                    <a:lnTo>
                      <a:pt x="170" y="118"/>
                    </a:lnTo>
                    <a:lnTo>
                      <a:pt x="172" y="118"/>
                    </a:lnTo>
                    <a:lnTo>
                      <a:pt x="172" y="116"/>
                    </a:lnTo>
                    <a:lnTo>
                      <a:pt x="174" y="114"/>
                    </a:lnTo>
                    <a:lnTo>
                      <a:pt x="176" y="112"/>
                    </a:lnTo>
                    <a:lnTo>
                      <a:pt x="178" y="112"/>
                    </a:lnTo>
                    <a:lnTo>
                      <a:pt x="178" y="110"/>
                    </a:lnTo>
                    <a:lnTo>
                      <a:pt x="176" y="110"/>
                    </a:lnTo>
                    <a:lnTo>
                      <a:pt x="174" y="110"/>
                    </a:lnTo>
                    <a:lnTo>
                      <a:pt x="170" y="108"/>
                    </a:lnTo>
                    <a:lnTo>
                      <a:pt x="168" y="106"/>
                    </a:lnTo>
                    <a:lnTo>
                      <a:pt x="166" y="106"/>
                    </a:lnTo>
                    <a:lnTo>
                      <a:pt x="164" y="106"/>
                    </a:lnTo>
                    <a:lnTo>
                      <a:pt x="164" y="106"/>
                    </a:lnTo>
                    <a:lnTo>
                      <a:pt x="162" y="108"/>
                    </a:lnTo>
                    <a:lnTo>
                      <a:pt x="166" y="114"/>
                    </a:lnTo>
                    <a:lnTo>
                      <a:pt x="166" y="118"/>
                    </a:lnTo>
                    <a:lnTo>
                      <a:pt x="166" y="122"/>
                    </a:lnTo>
                    <a:lnTo>
                      <a:pt x="170" y="122"/>
                    </a:lnTo>
                    <a:lnTo>
                      <a:pt x="172" y="122"/>
                    </a:lnTo>
                    <a:close/>
                    <a:moveTo>
                      <a:pt x="180" y="122"/>
                    </a:moveTo>
                    <a:lnTo>
                      <a:pt x="180" y="124"/>
                    </a:lnTo>
                    <a:lnTo>
                      <a:pt x="182" y="126"/>
                    </a:lnTo>
                    <a:lnTo>
                      <a:pt x="184" y="128"/>
                    </a:lnTo>
                    <a:lnTo>
                      <a:pt x="188" y="128"/>
                    </a:lnTo>
                    <a:lnTo>
                      <a:pt x="190" y="124"/>
                    </a:lnTo>
                    <a:lnTo>
                      <a:pt x="188" y="120"/>
                    </a:lnTo>
                    <a:lnTo>
                      <a:pt x="186" y="120"/>
                    </a:lnTo>
                    <a:lnTo>
                      <a:pt x="184" y="120"/>
                    </a:lnTo>
                    <a:lnTo>
                      <a:pt x="180" y="122"/>
                    </a:lnTo>
                    <a:close/>
                    <a:moveTo>
                      <a:pt x="178" y="128"/>
                    </a:moveTo>
                    <a:lnTo>
                      <a:pt x="178" y="130"/>
                    </a:lnTo>
                    <a:lnTo>
                      <a:pt x="180" y="130"/>
                    </a:lnTo>
                    <a:lnTo>
                      <a:pt x="182" y="132"/>
                    </a:lnTo>
                    <a:lnTo>
                      <a:pt x="184" y="130"/>
                    </a:lnTo>
                    <a:lnTo>
                      <a:pt x="180" y="128"/>
                    </a:lnTo>
                    <a:lnTo>
                      <a:pt x="178" y="128"/>
                    </a:lnTo>
                    <a:close/>
                    <a:moveTo>
                      <a:pt x="178" y="48"/>
                    </a:moveTo>
                    <a:lnTo>
                      <a:pt x="180" y="48"/>
                    </a:lnTo>
                    <a:lnTo>
                      <a:pt x="182" y="48"/>
                    </a:lnTo>
                    <a:lnTo>
                      <a:pt x="184" y="46"/>
                    </a:lnTo>
                    <a:lnTo>
                      <a:pt x="186" y="46"/>
                    </a:lnTo>
                    <a:lnTo>
                      <a:pt x="186" y="48"/>
                    </a:lnTo>
                    <a:lnTo>
                      <a:pt x="188" y="48"/>
                    </a:lnTo>
                    <a:lnTo>
                      <a:pt x="188" y="48"/>
                    </a:lnTo>
                    <a:lnTo>
                      <a:pt x="186" y="52"/>
                    </a:lnTo>
                    <a:lnTo>
                      <a:pt x="186" y="52"/>
                    </a:lnTo>
                    <a:lnTo>
                      <a:pt x="184" y="50"/>
                    </a:lnTo>
                    <a:lnTo>
                      <a:pt x="180" y="50"/>
                    </a:lnTo>
                    <a:lnTo>
                      <a:pt x="178" y="48"/>
                    </a:lnTo>
                    <a:close/>
                    <a:moveTo>
                      <a:pt x="184" y="84"/>
                    </a:moveTo>
                    <a:lnTo>
                      <a:pt x="186" y="80"/>
                    </a:lnTo>
                    <a:lnTo>
                      <a:pt x="186" y="80"/>
                    </a:lnTo>
                    <a:lnTo>
                      <a:pt x="186" y="78"/>
                    </a:lnTo>
                    <a:lnTo>
                      <a:pt x="186" y="76"/>
                    </a:lnTo>
                    <a:lnTo>
                      <a:pt x="184" y="76"/>
                    </a:lnTo>
                    <a:lnTo>
                      <a:pt x="182" y="76"/>
                    </a:lnTo>
                    <a:lnTo>
                      <a:pt x="178" y="76"/>
                    </a:lnTo>
                    <a:lnTo>
                      <a:pt x="176" y="78"/>
                    </a:lnTo>
                    <a:lnTo>
                      <a:pt x="174" y="80"/>
                    </a:lnTo>
                    <a:lnTo>
                      <a:pt x="174" y="82"/>
                    </a:lnTo>
                    <a:lnTo>
                      <a:pt x="178" y="84"/>
                    </a:lnTo>
                    <a:lnTo>
                      <a:pt x="182" y="84"/>
                    </a:lnTo>
                    <a:lnTo>
                      <a:pt x="184" y="84"/>
                    </a:lnTo>
                    <a:close/>
                    <a:moveTo>
                      <a:pt x="190" y="80"/>
                    </a:moveTo>
                    <a:lnTo>
                      <a:pt x="190" y="82"/>
                    </a:lnTo>
                    <a:lnTo>
                      <a:pt x="190" y="84"/>
                    </a:lnTo>
                    <a:lnTo>
                      <a:pt x="186" y="86"/>
                    </a:lnTo>
                    <a:lnTo>
                      <a:pt x="186" y="84"/>
                    </a:lnTo>
                    <a:lnTo>
                      <a:pt x="184" y="84"/>
                    </a:lnTo>
                    <a:lnTo>
                      <a:pt x="182" y="88"/>
                    </a:lnTo>
                    <a:lnTo>
                      <a:pt x="178" y="88"/>
                    </a:lnTo>
                    <a:lnTo>
                      <a:pt x="178" y="86"/>
                    </a:lnTo>
                    <a:lnTo>
                      <a:pt x="176" y="88"/>
                    </a:lnTo>
                    <a:lnTo>
                      <a:pt x="176" y="90"/>
                    </a:lnTo>
                    <a:lnTo>
                      <a:pt x="176" y="92"/>
                    </a:lnTo>
                    <a:lnTo>
                      <a:pt x="176" y="98"/>
                    </a:lnTo>
                    <a:lnTo>
                      <a:pt x="178" y="102"/>
                    </a:lnTo>
                    <a:lnTo>
                      <a:pt x="180" y="106"/>
                    </a:lnTo>
                    <a:lnTo>
                      <a:pt x="184" y="106"/>
                    </a:lnTo>
                    <a:lnTo>
                      <a:pt x="188" y="106"/>
                    </a:lnTo>
                    <a:lnTo>
                      <a:pt x="190" y="104"/>
                    </a:lnTo>
                    <a:lnTo>
                      <a:pt x="192" y="104"/>
                    </a:lnTo>
                    <a:lnTo>
                      <a:pt x="196" y="102"/>
                    </a:lnTo>
                    <a:lnTo>
                      <a:pt x="196" y="102"/>
                    </a:lnTo>
                    <a:lnTo>
                      <a:pt x="194" y="100"/>
                    </a:lnTo>
                    <a:lnTo>
                      <a:pt x="192" y="98"/>
                    </a:lnTo>
                    <a:lnTo>
                      <a:pt x="190" y="96"/>
                    </a:lnTo>
                    <a:lnTo>
                      <a:pt x="188" y="92"/>
                    </a:lnTo>
                    <a:lnTo>
                      <a:pt x="188" y="90"/>
                    </a:lnTo>
                    <a:lnTo>
                      <a:pt x="190" y="90"/>
                    </a:lnTo>
                    <a:lnTo>
                      <a:pt x="194" y="90"/>
                    </a:lnTo>
                    <a:lnTo>
                      <a:pt x="196" y="88"/>
                    </a:lnTo>
                    <a:lnTo>
                      <a:pt x="196" y="86"/>
                    </a:lnTo>
                    <a:lnTo>
                      <a:pt x="194" y="84"/>
                    </a:lnTo>
                    <a:lnTo>
                      <a:pt x="192" y="82"/>
                    </a:lnTo>
                    <a:lnTo>
                      <a:pt x="190" y="80"/>
                    </a:lnTo>
                    <a:close/>
                    <a:moveTo>
                      <a:pt x="202" y="84"/>
                    </a:moveTo>
                    <a:lnTo>
                      <a:pt x="200" y="84"/>
                    </a:lnTo>
                    <a:lnTo>
                      <a:pt x="200" y="82"/>
                    </a:lnTo>
                    <a:lnTo>
                      <a:pt x="198" y="80"/>
                    </a:lnTo>
                    <a:lnTo>
                      <a:pt x="196" y="80"/>
                    </a:lnTo>
                    <a:lnTo>
                      <a:pt x="192" y="78"/>
                    </a:lnTo>
                    <a:lnTo>
                      <a:pt x="192" y="76"/>
                    </a:lnTo>
                    <a:lnTo>
                      <a:pt x="194" y="74"/>
                    </a:lnTo>
                    <a:lnTo>
                      <a:pt x="192" y="70"/>
                    </a:lnTo>
                    <a:lnTo>
                      <a:pt x="192" y="68"/>
                    </a:lnTo>
                    <a:lnTo>
                      <a:pt x="192" y="64"/>
                    </a:lnTo>
                    <a:lnTo>
                      <a:pt x="194" y="62"/>
                    </a:lnTo>
                    <a:lnTo>
                      <a:pt x="198" y="60"/>
                    </a:lnTo>
                    <a:lnTo>
                      <a:pt x="198" y="58"/>
                    </a:lnTo>
                    <a:lnTo>
                      <a:pt x="198" y="56"/>
                    </a:lnTo>
                    <a:lnTo>
                      <a:pt x="200" y="56"/>
                    </a:lnTo>
                    <a:lnTo>
                      <a:pt x="202" y="58"/>
                    </a:lnTo>
                    <a:lnTo>
                      <a:pt x="204" y="58"/>
                    </a:lnTo>
                    <a:lnTo>
                      <a:pt x="204" y="60"/>
                    </a:lnTo>
                    <a:lnTo>
                      <a:pt x="204" y="64"/>
                    </a:lnTo>
                    <a:lnTo>
                      <a:pt x="206" y="66"/>
                    </a:lnTo>
                    <a:lnTo>
                      <a:pt x="206" y="66"/>
                    </a:lnTo>
                    <a:lnTo>
                      <a:pt x="210" y="70"/>
                    </a:lnTo>
                    <a:lnTo>
                      <a:pt x="212" y="70"/>
                    </a:lnTo>
                    <a:lnTo>
                      <a:pt x="212" y="70"/>
                    </a:lnTo>
                    <a:lnTo>
                      <a:pt x="208" y="74"/>
                    </a:lnTo>
                    <a:lnTo>
                      <a:pt x="204" y="76"/>
                    </a:lnTo>
                    <a:lnTo>
                      <a:pt x="202" y="76"/>
                    </a:lnTo>
                    <a:lnTo>
                      <a:pt x="204" y="78"/>
                    </a:lnTo>
                    <a:lnTo>
                      <a:pt x="204" y="82"/>
                    </a:lnTo>
                    <a:lnTo>
                      <a:pt x="202" y="84"/>
                    </a:lnTo>
                    <a:close/>
                    <a:moveTo>
                      <a:pt x="1256" y="154"/>
                    </a:moveTo>
                    <a:lnTo>
                      <a:pt x="1258" y="154"/>
                    </a:lnTo>
                    <a:lnTo>
                      <a:pt x="1258" y="152"/>
                    </a:lnTo>
                    <a:lnTo>
                      <a:pt x="1256" y="150"/>
                    </a:lnTo>
                    <a:lnTo>
                      <a:pt x="1256" y="152"/>
                    </a:lnTo>
                    <a:lnTo>
                      <a:pt x="1256" y="154"/>
                    </a:lnTo>
                    <a:close/>
                    <a:moveTo>
                      <a:pt x="1248" y="152"/>
                    </a:moveTo>
                    <a:lnTo>
                      <a:pt x="1250" y="152"/>
                    </a:lnTo>
                    <a:lnTo>
                      <a:pt x="1250" y="150"/>
                    </a:lnTo>
                    <a:lnTo>
                      <a:pt x="1246" y="150"/>
                    </a:lnTo>
                    <a:lnTo>
                      <a:pt x="1246" y="150"/>
                    </a:lnTo>
                    <a:lnTo>
                      <a:pt x="1248" y="152"/>
                    </a:lnTo>
                    <a:close/>
                    <a:moveTo>
                      <a:pt x="1238" y="154"/>
                    </a:moveTo>
                    <a:lnTo>
                      <a:pt x="1240" y="154"/>
                    </a:lnTo>
                    <a:lnTo>
                      <a:pt x="1240" y="154"/>
                    </a:lnTo>
                    <a:lnTo>
                      <a:pt x="1240" y="152"/>
                    </a:lnTo>
                    <a:lnTo>
                      <a:pt x="1238" y="152"/>
                    </a:lnTo>
                    <a:lnTo>
                      <a:pt x="1236" y="152"/>
                    </a:lnTo>
                    <a:lnTo>
                      <a:pt x="1238" y="154"/>
                    </a:lnTo>
                    <a:close/>
                    <a:moveTo>
                      <a:pt x="1452" y="416"/>
                    </a:moveTo>
                    <a:lnTo>
                      <a:pt x="1450" y="416"/>
                    </a:lnTo>
                    <a:lnTo>
                      <a:pt x="1452" y="418"/>
                    </a:lnTo>
                    <a:lnTo>
                      <a:pt x="1452" y="418"/>
                    </a:lnTo>
                    <a:lnTo>
                      <a:pt x="1452" y="416"/>
                    </a:lnTo>
                    <a:lnTo>
                      <a:pt x="1452" y="416"/>
                    </a:lnTo>
                    <a:lnTo>
                      <a:pt x="1452" y="416"/>
                    </a:lnTo>
                    <a:close/>
                    <a:moveTo>
                      <a:pt x="1448" y="412"/>
                    </a:moveTo>
                    <a:lnTo>
                      <a:pt x="1450" y="414"/>
                    </a:lnTo>
                    <a:lnTo>
                      <a:pt x="1452" y="414"/>
                    </a:lnTo>
                    <a:lnTo>
                      <a:pt x="1452" y="412"/>
                    </a:lnTo>
                    <a:lnTo>
                      <a:pt x="1450" y="410"/>
                    </a:lnTo>
                    <a:lnTo>
                      <a:pt x="1448" y="410"/>
                    </a:lnTo>
                    <a:lnTo>
                      <a:pt x="1448" y="412"/>
                    </a:lnTo>
                    <a:close/>
                    <a:moveTo>
                      <a:pt x="232" y="262"/>
                    </a:moveTo>
                    <a:lnTo>
                      <a:pt x="232" y="262"/>
                    </a:lnTo>
                    <a:lnTo>
                      <a:pt x="232" y="260"/>
                    </a:lnTo>
                    <a:lnTo>
                      <a:pt x="236" y="258"/>
                    </a:lnTo>
                    <a:lnTo>
                      <a:pt x="236" y="256"/>
                    </a:lnTo>
                    <a:lnTo>
                      <a:pt x="236" y="256"/>
                    </a:lnTo>
                    <a:lnTo>
                      <a:pt x="234" y="258"/>
                    </a:lnTo>
                    <a:lnTo>
                      <a:pt x="232" y="258"/>
                    </a:lnTo>
                    <a:lnTo>
                      <a:pt x="230" y="260"/>
                    </a:lnTo>
                    <a:lnTo>
                      <a:pt x="232" y="262"/>
                    </a:lnTo>
                    <a:close/>
                    <a:moveTo>
                      <a:pt x="216" y="340"/>
                    </a:moveTo>
                    <a:lnTo>
                      <a:pt x="220" y="340"/>
                    </a:lnTo>
                    <a:lnTo>
                      <a:pt x="224" y="340"/>
                    </a:lnTo>
                    <a:lnTo>
                      <a:pt x="226" y="338"/>
                    </a:lnTo>
                    <a:lnTo>
                      <a:pt x="228" y="338"/>
                    </a:lnTo>
                    <a:lnTo>
                      <a:pt x="230" y="340"/>
                    </a:lnTo>
                    <a:lnTo>
                      <a:pt x="232" y="340"/>
                    </a:lnTo>
                    <a:lnTo>
                      <a:pt x="234" y="340"/>
                    </a:lnTo>
                    <a:lnTo>
                      <a:pt x="234" y="338"/>
                    </a:lnTo>
                    <a:lnTo>
                      <a:pt x="234" y="336"/>
                    </a:lnTo>
                    <a:lnTo>
                      <a:pt x="234" y="336"/>
                    </a:lnTo>
                    <a:lnTo>
                      <a:pt x="236" y="340"/>
                    </a:lnTo>
                    <a:lnTo>
                      <a:pt x="238" y="340"/>
                    </a:lnTo>
                    <a:lnTo>
                      <a:pt x="242" y="340"/>
                    </a:lnTo>
                    <a:lnTo>
                      <a:pt x="242" y="338"/>
                    </a:lnTo>
                    <a:lnTo>
                      <a:pt x="244" y="338"/>
                    </a:lnTo>
                    <a:lnTo>
                      <a:pt x="244" y="336"/>
                    </a:lnTo>
                    <a:lnTo>
                      <a:pt x="244" y="332"/>
                    </a:lnTo>
                    <a:lnTo>
                      <a:pt x="246" y="330"/>
                    </a:lnTo>
                    <a:lnTo>
                      <a:pt x="246" y="328"/>
                    </a:lnTo>
                    <a:lnTo>
                      <a:pt x="246" y="326"/>
                    </a:lnTo>
                    <a:lnTo>
                      <a:pt x="244" y="324"/>
                    </a:lnTo>
                    <a:lnTo>
                      <a:pt x="242" y="322"/>
                    </a:lnTo>
                    <a:lnTo>
                      <a:pt x="240" y="322"/>
                    </a:lnTo>
                    <a:lnTo>
                      <a:pt x="238" y="322"/>
                    </a:lnTo>
                    <a:lnTo>
                      <a:pt x="240" y="320"/>
                    </a:lnTo>
                    <a:lnTo>
                      <a:pt x="242" y="322"/>
                    </a:lnTo>
                    <a:lnTo>
                      <a:pt x="244" y="320"/>
                    </a:lnTo>
                    <a:lnTo>
                      <a:pt x="246" y="322"/>
                    </a:lnTo>
                    <a:lnTo>
                      <a:pt x="246" y="324"/>
                    </a:lnTo>
                    <a:lnTo>
                      <a:pt x="246" y="326"/>
                    </a:lnTo>
                    <a:lnTo>
                      <a:pt x="248" y="324"/>
                    </a:lnTo>
                    <a:lnTo>
                      <a:pt x="246" y="320"/>
                    </a:lnTo>
                    <a:lnTo>
                      <a:pt x="244" y="316"/>
                    </a:lnTo>
                    <a:lnTo>
                      <a:pt x="242" y="312"/>
                    </a:lnTo>
                    <a:lnTo>
                      <a:pt x="242" y="312"/>
                    </a:lnTo>
                    <a:lnTo>
                      <a:pt x="244" y="314"/>
                    </a:lnTo>
                    <a:lnTo>
                      <a:pt x="244" y="316"/>
                    </a:lnTo>
                    <a:lnTo>
                      <a:pt x="246" y="316"/>
                    </a:lnTo>
                    <a:lnTo>
                      <a:pt x="248" y="318"/>
                    </a:lnTo>
                    <a:lnTo>
                      <a:pt x="250" y="316"/>
                    </a:lnTo>
                    <a:lnTo>
                      <a:pt x="248" y="314"/>
                    </a:lnTo>
                    <a:lnTo>
                      <a:pt x="248" y="312"/>
                    </a:lnTo>
                    <a:lnTo>
                      <a:pt x="248" y="312"/>
                    </a:lnTo>
                    <a:lnTo>
                      <a:pt x="250" y="310"/>
                    </a:lnTo>
                    <a:lnTo>
                      <a:pt x="250" y="306"/>
                    </a:lnTo>
                    <a:lnTo>
                      <a:pt x="248" y="304"/>
                    </a:lnTo>
                    <a:lnTo>
                      <a:pt x="246" y="302"/>
                    </a:lnTo>
                    <a:lnTo>
                      <a:pt x="246" y="300"/>
                    </a:lnTo>
                    <a:lnTo>
                      <a:pt x="248" y="302"/>
                    </a:lnTo>
                    <a:lnTo>
                      <a:pt x="250" y="302"/>
                    </a:lnTo>
                    <a:lnTo>
                      <a:pt x="252" y="300"/>
                    </a:lnTo>
                    <a:lnTo>
                      <a:pt x="250" y="298"/>
                    </a:lnTo>
                    <a:lnTo>
                      <a:pt x="248" y="298"/>
                    </a:lnTo>
                    <a:lnTo>
                      <a:pt x="250" y="296"/>
                    </a:lnTo>
                    <a:lnTo>
                      <a:pt x="250" y="296"/>
                    </a:lnTo>
                    <a:lnTo>
                      <a:pt x="254" y="298"/>
                    </a:lnTo>
                    <a:lnTo>
                      <a:pt x="256" y="298"/>
                    </a:lnTo>
                    <a:lnTo>
                      <a:pt x="256" y="296"/>
                    </a:lnTo>
                    <a:lnTo>
                      <a:pt x="256" y="296"/>
                    </a:lnTo>
                    <a:lnTo>
                      <a:pt x="254" y="294"/>
                    </a:lnTo>
                    <a:lnTo>
                      <a:pt x="256" y="294"/>
                    </a:lnTo>
                    <a:lnTo>
                      <a:pt x="258" y="294"/>
                    </a:lnTo>
                    <a:lnTo>
                      <a:pt x="260" y="294"/>
                    </a:lnTo>
                    <a:lnTo>
                      <a:pt x="260" y="292"/>
                    </a:lnTo>
                    <a:lnTo>
                      <a:pt x="260" y="290"/>
                    </a:lnTo>
                    <a:lnTo>
                      <a:pt x="260" y="290"/>
                    </a:lnTo>
                    <a:lnTo>
                      <a:pt x="264" y="288"/>
                    </a:lnTo>
                    <a:lnTo>
                      <a:pt x="264" y="286"/>
                    </a:lnTo>
                    <a:lnTo>
                      <a:pt x="262" y="284"/>
                    </a:lnTo>
                    <a:lnTo>
                      <a:pt x="262" y="282"/>
                    </a:lnTo>
                    <a:lnTo>
                      <a:pt x="262" y="280"/>
                    </a:lnTo>
                    <a:lnTo>
                      <a:pt x="264" y="282"/>
                    </a:lnTo>
                    <a:lnTo>
                      <a:pt x="264" y="282"/>
                    </a:lnTo>
                    <a:lnTo>
                      <a:pt x="268" y="278"/>
                    </a:lnTo>
                    <a:lnTo>
                      <a:pt x="268" y="274"/>
                    </a:lnTo>
                    <a:lnTo>
                      <a:pt x="270" y="272"/>
                    </a:lnTo>
                    <a:lnTo>
                      <a:pt x="270" y="270"/>
                    </a:lnTo>
                    <a:lnTo>
                      <a:pt x="274" y="268"/>
                    </a:lnTo>
                    <a:lnTo>
                      <a:pt x="276" y="264"/>
                    </a:lnTo>
                    <a:lnTo>
                      <a:pt x="278" y="260"/>
                    </a:lnTo>
                    <a:lnTo>
                      <a:pt x="280" y="260"/>
                    </a:lnTo>
                    <a:lnTo>
                      <a:pt x="284" y="256"/>
                    </a:lnTo>
                    <a:lnTo>
                      <a:pt x="290" y="250"/>
                    </a:lnTo>
                    <a:lnTo>
                      <a:pt x="294" y="248"/>
                    </a:lnTo>
                    <a:lnTo>
                      <a:pt x="294" y="248"/>
                    </a:lnTo>
                    <a:lnTo>
                      <a:pt x="298" y="244"/>
                    </a:lnTo>
                    <a:lnTo>
                      <a:pt x="302" y="244"/>
                    </a:lnTo>
                    <a:lnTo>
                      <a:pt x="304" y="242"/>
                    </a:lnTo>
                    <a:lnTo>
                      <a:pt x="308" y="236"/>
                    </a:lnTo>
                    <a:lnTo>
                      <a:pt x="310" y="236"/>
                    </a:lnTo>
                    <a:lnTo>
                      <a:pt x="310" y="236"/>
                    </a:lnTo>
                    <a:lnTo>
                      <a:pt x="312" y="236"/>
                    </a:lnTo>
                    <a:lnTo>
                      <a:pt x="312" y="234"/>
                    </a:lnTo>
                    <a:lnTo>
                      <a:pt x="312" y="232"/>
                    </a:lnTo>
                    <a:lnTo>
                      <a:pt x="314" y="230"/>
                    </a:lnTo>
                    <a:lnTo>
                      <a:pt x="312" y="228"/>
                    </a:lnTo>
                    <a:lnTo>
                      <a:pt x="312" y="224"/>
                    </a:lnTo>
                    <a:lnTo>
                      <a:pt x="312" y="224"/>
                    </a:lnTo>
                    <a:lnTo>
                      <a:pt x="310" y="224"/>
                    </a:lnTo>
                    <a:lnTo>
                      <a:pt x="310" y="222"/>
                    </a:lnTo>
                    <a:lnTo>
                      <a:pt x="312" y="218"/>
                    </a:lnTo>
                    <a:lnTo>
                      <a:pt x="310" y="216"/>
                    </a:lnTo>
                    <a:lnTo>
                      <a:pt x="308" y="216"/>
                    </a:lnTo>
                    <a:lnTo>
                      <a:pt x="308" y="216"/>
                    </a:lnTo>
                    <a:lnTo>
                      <a:pt x="304" y="216"/>
                    </a:lnTo>
                    <a:lnTo>
                      <a:pt x="304" y="214"/>
                    </a:lnTo>
                    <a:lnTo>
                      <a:pt x="304" y="210"/>
                    </a:lnTo>
                    <a:lnTo>
                      <a:pt x="302" y="210"/>
                    </a:lnTo>
                    <a:lnTo>
                      <a:pt x="300" y="212"/>
                    </a:lnTo>
                    <a:lnTo>
                      <a:pt x="300" y="212"/>
                    </a:lnTo>
                    <a:lnTo>
                      <a:pt x="298" y="212"/>
                    </a:lnTo>
                    <a:lnTo>
                      <a:pt x="296" y="212"/>
                    </a:lnTo>
                    <a:lnTo>
                      <a:pt x="294" y="212"/>
                    </a:lnTo>
                    <a:lnTo>
                      <a:pt x="290" y="214"/>
                    </a:lnTo>
                    <a:lnTo>
                      <a:pt x="290" y="216"/>
                    </a:lnTo>
                    <a:lnTo>
                      <a:pt x="288" y="216"/>
                    </a:lnTo>
                    <a:lnTo>
                      <a:pt x="286" y="218"/>
                    </a:lnTo>
                    <a:lnTo>
                      <a:pt x="286" y="218"/>
                    </a:lnTo>
                    <a:lnTo>
                      <a:pt x="284" y="220"/>
                    </a:lnTo>
                    <a:lnTo>
                      <a:pt x="282" y="222"/>
                    </a:lnTo>
                    <a:lnTo>
                      <a:pt x="282" y="224"/>
                    </a:lnTo>
                    <a:lnTo>
                      <a:pt x="284" y="226"/>
                    </a:lnTo>
                    <a:lnTo>
                      <a:pt x="284" y="228"/>
                    </a:lnTo>
                    <a:lnTo>
                      <a:pt x="282" y="228"/>
                    </a:lnTo>
                    <a:lnTo>
                      <a:pt x="282" y="230"/>
                    </a:lnTo>
                    <a:lnTo>
                      <a:pt x="282" y="230"/>
                    </a:lnTo>
                    <a:lnTo>
                      <a:pt x="280" y="232"/>
                    </a:lnTo>
                    <a:lnTo>
                      <a:pt x="278" y="234"/>
                    </a:lnTo>
                    <a:lnTo>
                      <a:pt x="274" y="236"/>
                    </a:lnTo>
                    <a:lnTo>
                      <a:pt x="274" y="238"/>
                    </a:lnTo>
                    <a:lnTo>
                      <a:pt x="272" y="238"/>
                    </a:lnTo>
                    <a:lnTo>
                      <a:pt x="270" y="238"/>
                    </a:lnTo>
                    <a:lnTo>
                      <a:pt x="268" y="238"/>
                    </a:lnTo>
                    <a:lnTo>
                      <a:pt x="266" y="242"/>
                    </a:lnTo>
                    <a:lnTo>
                      <a:pt x="264" y="244"/>
                    </a:lnTo>
                    <a:lnTo>
                      <a:pt x="264" y="242"/>
                    </a:lnTo>
                    <a:lnTo>
                      <a:pt x="262" y="240"/>
                    </a:lnTo>
                    <a:lnTo>
                      <a:pt x="262" y="240"/>
                    </a:lnTo>
                    <a:lnTo>
                      <a:pt x="262" y="242"/>
                    </a:lnTo>
                    <a:lnTo>
                      <a:pt x="262" y="244"/>
                    </a:lnTo>
                    <a:lnTo>
                      <a:pt x="262" y="246"/>
                    </a:lnTo>
                    <a:lnTo>
                      <a:pt x="260" y="244"/>
                    </a:lnTo>
                    <a:lnTo>
                      <a:pt x="258" y="242"/>
                    </a:lnTo>
                    <a:lnTo>
                      <a:pt x="254" y="242"/>
                    </a:lnTo>
                    <a:lnTo>
                      <a:pt x="250" y="244"/>
                    </a:lnTo>
                    <a:lnTo>
                      <a:pt x="250" y="244"/>
                    </a:lnTo>
                    <a:lnTo>
                      <a:pt x="248" y="244"/>
                    </a:lnTo>
                    <a:lnTo>
                      <a:pt x="248" y="246"/>
                    </a:lnTo>
                    <a:lnTo>
                      <a:pt x="248" y="248"/>
                    </a:lnTo>
                    <a:lnTo>
                      <a:pt x="250" y="250"/>
                    </a:lnTo>
                    <a:lnTo>
                      <a:pt x="250" y="250"/>
                    </a:lnTo>
                    <a:lnTo>
                      <a:pt x="248" y="252"/>
                    </a:lnTo>
                    <a:lnTo>
                      <a:pt x="246" y="254"/>
                    </a:lnTo>
                    <a:lnTo>
                      <a:pt x="246" y="252"/>
                    </a:lnTo>
                    <a:lnTo>
                      <a:pt x="246" y="252"/>
                    </a:lnTo>
                    <a:lnTo>
                      <a:pt x="246" y="250"/>
                    </a:lnTo>
                    <a:lnTo>
                      <a:pt x="246" y="250"/>
                    </a:lnTo>
                    <a:lnTo>
                      <a:pt x="246" y="250"/>
                    </a:lnTo>
                    <a:lnTo>
                      <a:pt x="242" y="252"/>
                    </a:lnTo>
                    <a:lnTo>
                      <a:pt x="242" y="252"/>
                    </a:lnTo>
                    <a:lnTo>
                      <a:pt x="242" y="254"/>
                    </a:lnTo>
                    <a:lnTo>
                      <a:pt x="242" y="256"/>
                    </a:lnTo>
                    <a:lnTo>
                      <a:pt x="242" y="256"/>
                    </a:lnTo>
                    <a:lnTo>
                      <a:pt x="242" y="258"/>
                    </a:lnTo>
                    <a:lnTo>
                      <a:pt x="238" y="258"/>
                    </a:lnTo>
                    <a:lnTo>
                      <a:pt x="236" y="260"/>
                    </a:lnTo>
                    <a:lnTo>
                      <a:pt x="236" y="262"/>
                    </a:lnTo>
                    <a:lnTo>
                      <a:pt x="234" y="262"/>
                    </a:lnTo>
                    <a:lnTo>
                      <a:pt x="232" y="264"/>
                    </a:lnTo>
                    <a:lnTo>
                      <a:pt x="232" y="266"/>
                    </a:lnTo>
                    <a:lnTo>
                      <a:pt x="232" y="268"/>
                    </a:lnTo>
                    <a:lnTo>
                      <a:pt x="234" y="268"/>
                    </a:lnTo>
                    <a:lnTo>
                      <a:pt x="232" y="270"/>
                    </a:lnTo>
                    <a:lnTo>
                      <a:pt x="228" y="270"/>
                    </a:lnTo>
                    <a:lnTo>
                      <a:pt x="228" y="270"/>
                    </a:lnTo>
                    <a:lnTo>
                      <a:pt x="228" y="274"/>
                    </a:lnTo>
                    <a:lnTo>
                      <a:pt x="228" y="276"/>
                    </a:lnTo>
                    <a:lnTo>
                      <a:pt x="228" y="276"/>
                    </a:lnTo>
                    <a:lnTo>
                      <a:pt x="230" y="276"/>
                    </a:lnTo>
                    <a:lnTo>
                      <a:pt x="232" y="276"/>
                    </a:lnTo>
                    <a:lnTo>
                      <a:pt x="230" y="278"/>
                    </a:lnTo>
                    <a:lnTo>
                      <a:pt x="230" y="280"/>
                    </a:lnTo>
                    <a:lnTo>
                      <a:pt x="230" y="282"/>
                    </a:lnTo>
                    <a:lnTo>
                      <a:pt x="228" y="280"/>
                    </a:lnTo>
                    <a:lnTo>
                      <a:pt x="224" y="280"/>
                    </a:lnTo>
                    <a:lnTo>
                      <a:pt x="222" y="282"/>
                    </a:lnTo>
                    <a:lnTo>
                      <a:pt x="222" y="284"/>
                    </a:lnTo>
                    <a:lnTo>
                      <a:pt x="222" y="284"/>
                    </a:lnTo>
                    <a:lnTo>
                      <a:pt x="220" y="286"/>
                    </a:lnTo>
                    <a:lnTo>
                      <a:pt x="218" y="288"/>
                    </a:lnTo>
                    <a:lnTo>
                      <a:pt x="216" y="288"/>
                    </a:lnTo>
                    <a:lnTo>
                      <a:pt x="216" y="286"/>
                    </a:lnTo>
                    <a:lnTo>
                      <a:pt x="214" y="284"/>
                    </a:lnTo>
                    <a:lnTo>
                      <a:pt x="214" y="284"/>
                    </a:lnTo>
                    <a:lnTo>
                      <a:pt x="214" y="288"/>
                    </a:lnTo>
                    <a:lnTo>
                      <a:pt x="214" y="290"/>
                    </a:lnTo>
                    <a:lnTo>
                      <a:pt x="216" y="292"/>
                    </a:lnTo>
                    <a:lnTo>
                      <a:pt x="218" y="292"/>
                    </a:lnTo>
                    <a:lnTo>
                      <a:pt x="218" y="292"/>
                    </a:lnTo>
                    <a:lnTo>
                      <a:pt x="218" y="294"/>
                    </a:lnTo>
                    <a:lnTo>
                      <a:pt x="218" y="296"/>
                    </a:lnTo>
                    <a:lnTo>
                      <a:pt x="218" y="298"/>
                    </a:lnTo>
                    <a:lnTo>
                      <a:pt x="220" y="298"/>
                    </a:lnTo>
                    <a:lnTo>
                      <a:pt x="220" y="298"/>
                    </a:lnTo>
                    <a:lnTo>
                      <a:pt x="220" y="298"/>
                    </a:lnTo>
                    <a:lnTo>
                      <a:pt x="222" y="298"/>
                    </a:lnTo>
                    <a:lnTo>
                      <a:pt x="224" y="298"/>
                    </a:lnTo>
                    <a:lnTo>
                      <a:pt x="226" y="296"/>
                    </a:lnTo>
                    <a:lnTo>
                      <a:pt x="228" y="298"/>
                    </a:lnTo>
                    <a:lnTo>
                      <a:pt x="226" y="298"/>
                    </a:lnTo>
                    <a:lnTo>
                      <a:pt x="224" y="300"/>
                    </a:lnTo>
                    <a:lnTo>
                      <a:pt x="220" y="300"/>
                    </a:lnTo>
                    <a:lnTo>
                      <a:pt x="220" y="300"/>
                    </a:lnTo>
                    <a:lnTo>
                      <a:pt x="218" y="300"/>
                    </a:lnTo>
                    <a:lnTo>
                      <a:pt x="218" y="302"/>
                    </a:lnTo>
                    <a:lnTo>
                      <a:pt x="218" y="304"/>
                    </a:lnTo>
                    <a:lnTo>
                      <a:pt x="220" y="306"/>
                    </a:lnTo>
                    <a:lnTo>
                      <a:pt x="222" y="306"/>
                    </a:lnTo>
                    <a:lnTo>
                      <a:pt x="224" y="306"/>
                    </a:lnTo>
                    <a:lnTo>
                      <a:pt x="224" y="306"/>
                    </a:lnTo>
                    <a:lnTo>
                      <a:pt x="224" y="306"/>
                    </a:lnTo>
                    <a:lnTo>
                      <a:pt x="220" y="308"/>
                    </a:lnTo>
                    <a:lnTo>
                      <a:pt x="218" y="308"/>
                    </a:lnTo>
                    <a:lnTo>
                      <a:pt x="216" y="308"/>
                    </a:lnTo>
                    <a:lnTo>
                      <a:pt x="216" y="310"/>
                    </a:lnTo>
                    <a:lnTo>
                      <a:pt x="218" y="312"/>
                    </a:lnTo>
                    <a:lnTo>
                      <a:pt x="220" y="310"/>
                    </a:lnTo>
                    <a:lnTo>
                      <a:pt x="222" y="312"/>
                    </a:lnTo>
                    <a:lnTo>
                      <a:pt x="222" y="312"/>
                    </a:lnTo>
                    <a:lnTo>
                      <a:pt x="220" y="312"/>
                    </a:lnTo>
                    <a:lnTo>
                      <a:pt x="218" y="312"/>
                    </a:lnTo>
                    <a:lnTo>
                      <a:pt x="218" y="314"/>
                    </a:lnTo>
                    <a:lnTo>
                      <a:pt x="220" y="314"/>
                    </a:lnTo>
                    <a:lnTo>
                      <a:pt x="222" y="314"/>
                    </a:lnTo>
                    <a:lnTo>
                      <a:pt x="226" y="318"/>
                    </a:lnTo>
                    <a:lnTo>
                      <a:pt x="228" y="318"/>
                    </a:lnTo>
                    <a:lnTo>
                      <a:pt x="228" y="318"/>
                    </a:lnTo>
                    <a:lnTo>
                      <a:pt x="228" y="320"/>
                    </a:lnTo>
                    <a:lnTo>
                      <a:pt x="226" y="318"/>
                    </a:lnTo>
                    <a:lnTo>
                      <a:pt x="224" y="318"/>
                    </a:lnTo>
                    <a:lnTo>
                      <a:pt x="222" y="318"/>
                    </a:lnTo>
                    <a:lnTo>
                      <a:pt x="220" y="316"/>
                    </a:lnTo>
                    <a:lnTo>
                      <a:pt x="218" y="316"/>
                    </a:lnTo>
                    <a:lnTo>
                      <a:pt x="216" y="318"/>
                    </a:lnTo>
                    <a:lnTo>
                      <a:pt x="216" y="320"/>
                    </a:lnTo>
                    <a:lnTo>
                      <a:pt x="214" y="320"/>
                    </a:lnTo>
                    <a:lnTo>
                      <a:pt x="214" y="320"/>
                    </a:lnTo>
                    <a:lnTo>
                      <a:pt x="216" y="322"/>
                    </a:lnTo>
                    <a:lnTo>
                      <a:pt x="216" y="324"/>
                    </a:lnTo>
                    <a:lnTo>
                      <a:pt x="214" y="324"/>
                    </a:lnTo>
                    <a:lnTo>
                      <a:pt x="214" y="324"/>
                    </a:lnTo>
                    <a:lnTo>
                      <a:pt x="212" y="326"/>
                    </a:lnTo>
                    <a:lnTo>
                      <a:pt x="212" y="326"/>
                    </a:lnTo>
                    <a:lnTo>
                      <a:pt x="212" y="328"/>
                    </a:lnTo>
                    <a:lnTo>
                      <a:pt x="210" y="328"/>
                    </a:lnTo>
                    <a:lnTo>
                      <a:pt x="208" y="330"/>
                    </a:lnTo>
                    <a:lnTo>
                      <a:pt x="208" y="330"/>
                    </a:lnTo>
                    <a:lnTo>
                      <a:pt x="212" y="334"/>
                    </a:lnTo>
                    <a:lnTo>
                      <a:pt x="214" y="334"/>
                    </a:lnTo>
                    <a:lnTo>
                      <a:pt x="214" y="334"/>
                    </a:lnTo>
                    <a:lnTo>
                      <a:pt x="214" y="332"/>
                    </a:lnTo>
                    <a:lnTo>
                      <a:pt x="216" y="332"/>
                    </a:lnTo>
                    <a:lnTo>
                      <a:pt x="220" y="328"/>
                    </a:lnTo>
                    <a:lnTo>
                      <a:pt x="222" y="328"/>
                    </a:lnTo>
                    <a:lnTo>
                      <a:pt x="226" y="328"/>
                    </a:lnTo>
                    <a:lnTo>
                      <a:pt x="226" y="330"/>
                    </a:lnTo>
                    <a:lnTo>
                      <a:pt x="226" y="330"/>
                    </a:lnTo>
                    <a:lnTo>
                      <a:pt x="226" y="330"/>
                    </a:lnTo>
                    <a:lnTo>
                      <a:pt x="224" y="330"/>
                    </a:lnTo>
                    <a:lnTo>
                      <a:pt x="222" y="330"/>
                    </a:lnTo>
                    <a:lnTo>
                      <a:pt x="222" y="330"/>
                    </a:lnTo>
                    <a:lnTo>
                      <a:pt x="218" y="332"/>
                    </a:lnTo>
                    <a:lnTo>
                      <a:pt x="216" y="334"/>
                    </a:lnTo>
                    <a:lnTo>
                      <a:pt x="216" y="336"/>
                    </a:lnTo>
                    <a:lnTo>
                      <a:pt x="216" y="338"/>
                    </a:lnTo>
                    <a:lnTo>
                      <a:pt x="216" y="340"/>
                    </a:lnTo>
                    <a:lnTo>
                      <a:pt x="216" y="340"/>
                    </a:lnTo>
                    <a:lnTo>
                      <a:pt x="216" y="340"/>
                    </a:lnTo>
                    <a:close/>
                    <a:moveTo>
                      <a:pt x="228" y="408"/>
                    </a:moveTo>
                    <a:lnTo>
                      <a:pt x="228" y="408"/>
                    </a:lnTo>
                    <a:lnTo>
                      <a:pt x="228" y="406"/>
                    </a:lnTo>
                    <a:lnTo>
                      <a:pt x="228" y="404"/>
                    </a:lnTo>
                    <a:lnTo>
                      <a:pt x="228" y="404"/>
                    </a:lnTo>
                    <a:lnTo>
                      <a:pt x="228" y="402"/>
                    </a:lnTo>
                    <a:lnTo>
                      <a:pt x="224" y="400"/>
                    </a:lnTo>
                    <a:lnTo>
                      <a:pt x="224" y="398"/>
                    </a:lnTo>
                    <a:lnTo>
                      <a:pt x="222" y="398"/>
                    </a:lnTo>
                    <a:lnTo>
                      <a:pt x="220" y="398"/>
                    </a:lnTo>
                    <a:lnTo>
                      <a:pt x="218" y="400"/>
                    </a:lnTo>
                    <a:lnTo>
                      <a:pt x="218" y="402"/>
                    </a:lnTo>
                    <a:lnTo>
                      <a:pt x="220" y="402"/>
                    </a:lnTo>
                    <a:lnTo>
                      <a:pt x="222" y="402"/>
                    </a:lnTo>
                    <a:lnTo>
                      <a:pt x="224" y="402"/>
                    </a:lnTo>
                    <a:lnTo>
                      <a:pt x="224" y="404"/>
                    </a:lnTo>
                    <a:lnTo>
                      <a:pt x="226" y="404"/>
                    </a:lnTo>
                    <a:lnTo>
                      <a:pt x="228" y="408"/>
                    </a:lnTo>
                    <a:close/>
                    <a:moveTo>
                      <a:pt x="272" y="408"/>
                    </a:moveTo>
                    <a:lnTo>
                      <a:pt x="268" y="406"/>
                    </a:lnTo>
                    <a:lnTo>
                      <a:pt x="268" y="406"/>
                    </a:lnTo>
                    <a:lnTo>
                      <a:pt x="266" y="406"/>
                    </a:lnTo>
                    <a:lnTo>
                      <a:pt x="264" y="402"/>
                    </a:lnTo>
                    <a:lnTo>
                      <a:pt x="262" y="402"/>
                    </a:lnTo>
                    <a:lnTo>
                      <a:pt x="256" y="398"/>
                    </a:lnTo>
                    <a:lnTo>
                      <a:pt x="256" y="396"/>
                    </a:lnTo>
                    <a:lnTo>
                      <a:pt x="252" y="396"/>
                    </a:lnTo>
                    <a:lnTo>
                      <a:pt x="250" y="392"/>
                    </a:lnTo>
                    <a:lnTo>
                      <a:pt x="246" y="386"/>
                    </a:lnTo>
                    <a:lnTo>
                      <a:pt x="244" y="380"/>
                    </a:lnTo>
                    <a:lnTo>
                      <a:pt x="242" y="376"/>
                    </a:lnTo>
                    <a:lnTo>
                      <a:pt x="242" y="370"/>
                    </a:lnTo>
                    <a:lnTo>
                      <a:pt x="240" y="368"/>
                    </a:lnTo>
                    <a:lnTo>
                      <a:pt x="238" y="360"/>
                    </a:lnTo>
                    <a:lnTo>
                      <a:pt x="238" y="360"/>
                    </a:lnTo>
                    <a:lnTo>
                      <a:pt x="240" y="356"/>
                    </a:lnTo>
                    <a:lnTo>
                      <a:pt x="240" y="356"/>
                    </a:lnTo>
                    <a:lnTo>
                      <a:pt x="236" y="354"/>
                    </a:lnTo>
                    <a:lnTo>
                      <a:pt x="234" y="356"/>
                    </a:lnTo>
                    <a:lnTo>
                      <a:pt x="234" y="354"/>
                    </a:lnTo>
                    <a:lnTo>
                      <a:pt x="234" y="354"/>
                    </a:lnTo>
                    <a:lnTo>
                      <a:pt x="238" y="354"/>
                    </a:lnTo>
                    <a:lnTo>
                      <a:pt x="240" y="352"/>
                    </a:lnTo>
                    <a:lnTo>
                      <a:pt x="240" y="348"/>
                    </a:lnTo>
                    <a:lnTo>
                      <a:pt x="240" y="346"/>
                    </a:lnTo>
                    <a:lnTo>
                      <a:pt x="238" y="346"/>
                    </a:lnTo>
                    <a:lnTo>
                      <a:pt x="236" y="346"/>
                    </a:lnTo>
                    <a:lnTo>
                      <a:pt x="236" y="346"/>
                    </a:lnTo>
                    <a:lnTo>
                      <a:pt x="240" y="344"/>
                    </a:lnTo>
                    <a:lnTo>
                      <a:pt x="240" y="342"/>
                    </a:lnTo>
                    <a:lnTo>
                      <a:pt x="240" y="342"/>
                    </a:lnTo>
                    <a:lnTo>
                      <a:pt x="234" y="342"/>
                    </a:lnTo>
                    <a:lnTo>
                      <a:pt x="228" y="340"/>
                    </a:lnTo>
                    <a:lnTo>
                      <a:pt x="228" y="340"/>
                    </a:lnTo>
                    <a:lnTo>
                      <a:pt x="224" y="340"/>
                    </a:lnTo>
                    <a:lnTo>
                      <a:pt x="220" y="342"/>
                    </a:lnTo>
                    <a:lnTo>
                      <a:pt x="216" y="342"/>
                    </a:lnTo>
                    <a:lnTo>
                      <a:pt x="214" y="344"/>
                    </a:lnTo>
                    <a:lnTo>
                      <a:pt x="212" y="346"/>
                    </a:lnTo>
                    <a:lnTo>
                      <a:pt x="212" y="348"/>
                    </a:lnTo>
                    <a:lnTo>
                      <a:pt x="210" y="350"/>
                    </a:lnTo>
                    <a:lnTo>
                      <a:pt x="212" y="352"/>
                    </a:lnTo>
                    <a:lnTo>
                      <a:pt x="214" y="352"/>
                    </a:lnTo>
                    <a:lnTo>
                      <a:pt x="214" y="354"/>
                    </a:lnTo>
                    <a:lnTo>
                      <a:pt x="214" y="354"/>
                    </a:lnTo>
                    <a:lnTo>
                      <a:pt x="212" y="354"/>
                    </a:lnTo>
                    <a:lnTo>
                      <a:pt x="208" y="356"/>
                    </a:lnTo>
                    <a:lnTo>
                      <a:pt x="206" y="360"/>
                    </a:lnTo>
                    <a:lnTo>
                      <a:pt x="206" y="362"/>
                    </a:lnTo>
                    <a:lnTo>
                      <a:pt x="208" y="364"/>
                    </a:lnTo>
                    <a:lnTo>
                      <a:pt x="210" y="362"/>
                    </a:lnTo>
                    <a:lnTo>
                      <a:pt x="214" y="362"/>
                    </a:lnTo>
                    <a:lnTo>
                      <a:pt x="214" y="362"/>
                    </a:lnTo>
                    <a:lnTo>
                      <a:pt x="212" y="364"/>
                    </a:lnTo>
                    <a:lnTo>
                      <a:pt x="210" y="366"/>
                    </a:lnTo>
                    <a:lnTo>
                      <a:pt x="212" y="366"/>
                    </a:lnTo>
                    <a:lnTo>
                      <a:pt x="214" y="364"/>
                    </a:lnTo>
                    <a:lnTo>
                      <a:pt x="216" y="364"/>
                    </a:lnTo>
                    <a:lnTo>
                      <a:pt x="216" y="364"/>
                    </a:lnTo>
                    <a:lnTo>
                      <a:pt x="214" y="366"/>
                    </a:lnTo>
                    <a:lnTo>
                      <a:pt x="214" y="368"/>
                    </a:lnTo>
                    <a:lnTo>
                      <a:pt x="214" y="370"/>
                    </a:lnTo>
                    <a:lnTo>
                      <a:pt x="218" y="370"/>
                    </a:lnTo>
                    <a:lnTo>
                      <a:pt x="216" y="370"/>
                    </a:lnTo>
                    <a:lnTo>
                      <a:pt x="214" y="372"/>
                    </a:lnTo>
                    <a:lnTo>
                      <a:pt x="214" y="372"/>
                    </a:lnTo>
                    <a:lnTo>
                      <a:pt x="214" y="374"/>
                    </a:lnTo>
                    <a:lnTo>
                      <a:pt x="214" y="376"/>
                    </a:lnTo>
                    <a:lnTo>
                      <a:pt x="214" y="378"/>
                    </a:lnTo>
                    <a:lnTo>
                      <a:pt x="212" y="376"/>
                    </a:lnTo>
                    <a:lnTo>
                      <a:pt x="210" y="378"/>
                    </a:lnTo>
                    <a:lnTo>
                      <a:pt x="208" y="376"/>
                    </a:lnTo>
                    <a:lnTo>
                      <a:pt x="206" y="376"/>
                    </a:lnTo>
                    <a:lnTo>
                      <a:pt x="204" y="380"/>
                    </a:lnTo>
                    <a:lnTo>
                      <a:pt x="204" y="382"/>
                    </a:lnTo>
                    <a:lnTo>
                      <a:pt x="206" y="386"/>
                    </a:lnTo>
                    <a:lnTo>
                      <a:pt x="204" y="388"/>
                    </a:lnTo>
                    <a:lnTo>
                      <a:pt x="206" y="390"/>
                    </a:lnTo>
                    <a:lnTo>
                      <a:pt x="208" y="392"/>
                    </a:lnTo>
                    <a:lnTo>
                      <a:pt x="208" y="394"/>
                    </a:lnTo>
                    <a:lnTo>
                      <a:pt x="212" y="396"/>
                    </a:lnTo>
                    <a:lnTo>
                      <a:pt x="214" y="398"/>
                    </a:lnTo>
                    <a:lnTo>
                      <a:pt x="216" y="396"/>
                    </a:lnTo>
                    <a:lnTo>
                      <a:pt x="218" y="396"/>
                    </a:lnTo>
                    <a:lnTo>
                      <a:pt x="220" y="394"/>
                    </a:lnTo>
                    <a:lnTo>
                      <a:pt x="218" y="390"/>
                    </a:lnTo>
                    <a:lnTo>
                      <a:pt x="220" y="388"/>
                    </a:lnTo>
                    <a:lnTo>
                      <a:pt x="220" y="386"/>
                    </a:lnTo>
                    <a:lnTo>
                      <a:pt x="220" y="388"/>
                    </a:lnTo>
                    <a:lnTo>
                      <a:pt x="220" y="390"/>
                    </a:lnTo>
                    <a:lnTo>
                      <a:pt x="220" y="392"/>
                    </a:lnTo>
                    <a:lnTo>
                      <a:pt x="220" y="396"/>
                    </a:lnTo>
                    <a:lnTo>
                      <a:pt x="222" y="396"/>
                    </a:lnTo>
                    <a:lnTo>
                      <a:pt x="224" y="394"/>
                    </a:lnTo>
                    <a:lnTo>
                      <a:pt x="224" y="392"/>
                    </a:lnTo>
                    <a:lnTo>
                      <a:pt x="226" y="390"/>
                    </a:lnTo>
                    <a:lnTo>
                      <a:pt x="226" y="392"/>
                    </a:lnTo>
                    <a:lnTo>
                      <a:pt x="226" y="392"/>
                    </a:lnTo>
                    <a:lnTo>
                      <a:pt x="226" y="394"/>
                    </a:lnTo>
                    <a:lnTo>
                      <a:pt x="228" y="398"/>
                    </a:lnTo>
                    <a:lnTo>
                      <a:pt x="232" y="400"/>
                    </a:lnTo>
                    <a:lnTo>
                      <a:pt x="234" y="400"/>
                    </a:lnTo>
                    <a:lnTo>
                      <a:pt x="234" y="398"/>
                    </a:lnTo>
                    <a:lnTo>
                      <a:pt x="236" y="400"/>
                    </a:lnTo>
                    <a:lnTo>
                      <a:pt x="236" y="400"/>
                    </a:lnTo>
                    <a:lnTo>
                      <a:pt x="234" y="400"/>
                    </a:lnTo>
                    <a:lnTo>
                      <a:pt x="234" y="402"/>
                    </a:lnTo>
                    <a:lnTo>
                      <a:pt x="232" y="404"/>
                    </a:lnTo>
                    <a:lnTo>
                      <a:pt x="232" y="404"/>
                    </a:lnTo>
                    <a:lnTo>
                      <a:pt x="234" y="406"/>
                    </a:lnTo>
                    <a:lnTo>
                      <a:pt x="234" y="408"/>
                    </a:lnTo>
                    <a:lnTo>
                      <a:pt x="232" y="408"/>
                    </a:lnTo>
                    <a:lnTo>
                      <a:pt x="230" y="408"/>
                    </a:lnTo>
                    <a:lnTo>
                      <a:pt x="230" y="410"/>
                    </a:lnTo>
                    <a:lnTo>
                      <a:pt x="232" y="410"/>
                    </a:lnTo>
                    <a:lnTo>
                      <a:pt x="236" y="410"/>
                    </a:lnTo>
                    <a:lnTo>
                      <a:pt x="238" y="412"/>
                    </a:lnTo>
                    <a:lnTo>
                      <a:pt x="242" y="412"/>
                    </a:lnTo>
                    <a:lnTo>
                      <a:pt x="244" y="412"/>
                    </a:lnTo>
                    <a:lnTo>
                      <a:pt x="244" y="410"/>
                    </a:lnTo>
                    <a:lnTo>
                      <a:pt x="246" y="410"/>
                    </a:lnTo>
                    <a:lnTo>
                      <a:pt x="246" y="412"/>
                    </a:lnTo>
                    <a:lnTo>
                      <a:pt x="248" y="416"/>
                    </a:lnTo>
                    <a:lnTo>
                      <a:pt x="248" y="418"/>
                    </a:lnTo>
                    <a:lnTo>
                      <a:pt x="250" y="418"/>
                    </a:lnTo>
                    <a:lnTo>
                      <a:pt x="252" y="416"/>
                    </a:lnTo>
                    <a:lnTo>
                      <a:pt x="252" y="412"/>
                    </a:lnTo>
                    <a:lnTo>
                      <a:pt x="248" y="412"/>
                    </a:lnTo>
                    <a:lnTo>
                      <a:pt x="248" y="410"/>
                    </a:lnTo>
                    <a:lnTo>
                      <a:pt x="248" y="410"/>
                    </a:lnTo>
                    <a:lnTo>
                      <a:pt x="250" y="410"/>
                    </a:lnTo>
                    <a:lnTo>
                      <a:pt x="252" y="412"/>
                    </a:lnTo>
                    <a:lnTo>
                      <a:pt x="254" y="414"/>
                    </a:lnTo>
                    <a:lnTo>
                      <a:pt x="254" y="416"/>
                    </a:lnTo>
                    <a:lnTo>
                      <a:pt x="256" y="416"/>
                    </a:lnTo>
                    <a:lnTo>
                      <a:pt x="256" y="414"/>
                    </a:lnTo>
                    <a:lnTo>
                      <a:pt x="256" y="414"/>
                    </a:lnTo>
                    <a:lnTo>
                      <a:pt x="258" y="416"/>
                    </a:lnTo>
                    <a:lnTo>
                      <a:pt x="262" y="418"/>
                    </a:lnTo>
                    <a:lnTo>
                      <a:pt x="262" y="416"/>
                    </a:lnTo>
                    <a:lnTo>
                      <a:pt x="262" y="416"/>
                    </a:lnTo>
                    <a:lnTo>
                      <a:pt x="262" y="414"/>
                    </a:lnTo>
                    <a:lnTo>
                      <a:pt x="262" y="412"/>
                    </a:lnTo>
                    <a:lnTo>
                      <a:pt x="262" y="412"/>
                    </a:lnTo>
                    <a:lnTo>
                      <a:pt x="264" y="414"/>
                    </a:lnTo>
                    <a:lnTo>
                      <a:pt x="266" y="414"/>
                    </a:lnTo>
                    <a:lnTo>
                      <a:pt x="266" y="414"/>
                    </a:lnTo>
                    <a:lnTo>
                      <a:pt x="266" y="418"/>
                    </a:lnTo>
                    <a:lnTo>
                      <a:pt x="268" y="418"/>
                    </a:lnTo>
                    <a:lnTo>
                      <a:pt x="270" y="418"/>
                    </a:lnTo>
                    <a:lnTo>
                      <a:pt x="270" y="416"/>
                    </a:lnTo>
                    <a:lnTo>
                      <a:pt x="268" y="414"/>
                    </a:lnTo>
                    <a:lnTo>
                      <a:pt x="268" y="414"/>
                    </a:lnTo>
                    <a:lnTo>
                      <a:pt x="266" y="412"/>
                    </a:lnTo>
                    <a:lnTo>
                      <a:pt x="266" y="412"/>
                    </a:lnTo>
                    <a:lnTo>
                      <a:pt x="268" y="412"/>
                    </a:lnTo>
                    <a:lnTo>
                      <a:pt x="268" y="412"/>
                    </a:lnTo>
                    <a:lnTo>
                      <a:pt x="270" y="410"/>
                    </a:lnTo>
                    <a:lnTo>
                      <a:pt x="272" y="408"/>
                    </a:lnTo>
                    <a:lnTo>
                      <a:pt x="272" y="408"/>
                    </a:lnTo>
                    <a:close/>
                    <a:moveTo>
                      <a:pt x="86" y="562"/>
                    </a:moveTo>
                    <a:lnTo>
                      <a:pt x="86" y="558"/>
                    </a:lnTo>
                    <a:lnTo>
                      <a:pt x="86" y="558"/>
                    </a:lnTo>
                    <a:lnTo>
                      <a:pt x="86" y="556"/>
                    </a:lnTo>
                    <a:lnTo>
                      <a:pt x="84" y="556"/>
                    </a:lnTo>
                    <a:lnTo>
                      <a:pt x="82" y="558"/>
                    </a:lnTo>
                    <a:lnTo>
                      <a:pt x="82" y="560"/>
                    </a:lnTo>
                    <a:lnTo>
                      <a:pt x="84" y="562"/>
                    </a:lnTo>
                    <a:lnTo>
                      <a:pt x="86" y="562"/>
                    </a:lnTo>
                    <a:lnTo>
                      <a:pt x="86" y="562"/>
                    </a:lnTo>
                    <a:lnTo>
                      <a:pt x="86" y="562"/>
                    </a:lnTo>
                    <a:close/>
                    <a:moveTo>
                      <a:pt x="150" y="520"/>
                    </a:moveTo>
                    <a:lnTo>
                      <a:pt x="152" y="520"/>
                    </a:lnTo>
                    <a:lnTo>
                      <a:pt x="150" y="520"/>
                    </a:lnTo>
                    <a:lnTo>
                      <a:pt x="150" y="518"/>
                    </a:lnTo>
                    <a:lnTo>
                      <a:pt x="148" y="518"/>
                    </a:lnTo>
                    <a:lnTo>
                      <a:pt x="148" y="520"/>
                    </a:lnTo>
                    <a:lnTo>
                      <a:pt x="150" y="520"/>
                    </a:lnTo>
                    <a:close/>
                    <a:moveTo>
                      <a:pt x="200" y="466"/>
                    </a:moveTo>
                    <a:lnTo>
                      <a:pt x="202" y="466"/>
                    </a:lnTo>
                    <a:lnTo>
                      <a:pt x="206" y="464"/>
                    </a:lnTo>
                    <a:lnTo>
                      <a:pt x="208" y="462"/>
                    </a:lnTo>
                    <a:lnTo>
                      <a:pt x="208" y="458"/>
                    </a:lnTo>
                    <a:lnTo>
                      <a:pt x="210" y="456"/>
                    </a:lnTo>
                    <a:lnTo>
                      <a:pt x="210" y="458"/>
                    </a:lnTo>
                    <a:lnTo>
                      <a:pt x="210" y="462"/>
                    </a:lnTo>
                    <a:lnTo>
                      <a:pt x="212" y="458"/>
                    </a:lnTo>
                    <a:lnTo>
                      <a:pt x="212" y="456"/>
                    </a:lnTo>
                    <a:lnTo>
                      <a:pt x="208" y="452"/>
                    </a:lnTo>
                    <a:lnTo>
                      <a:pt x="200" y="448"/>
                    </a:lnTo>
                    <a:lnTo>
                      <a:pt x="196" y="448"/>
                    </a:lnTo>
                    <a:lnTo>
                      <a:pt x="194" y="450"/>
                    </a:lnTo>
                    <a:lnTo>
                      <a:pt x="192" y="454"/>
                    </a:lnTo>
                    <a:lnTo>
                      <a:pt x="192" y="460"/>
                    </a:lnTo>
                    <a:lnTo>
                      <a:pt x="192" y="464"/>
                    </a:lnTo>
                    <a:lnTo>
                      <a:pt x="194" y="466"/>
                    </a:lnTo>
                    <a:lnTo>
                      <a:pt x="194" y="466"/>
                    </a:lnTo>
                    <a:lnTo>
                      <a:pt x="196" y="466"/>
                    </a:lnTo>
                    <a:lnTo>
                      <a:pt x="196" y="468"/>
                    </a:lnTo>
                    <a:lnTo>
                      <a:pt x="198" y="468"/>
                    </a:lnTo>
                    <a:lnTo>
                      <a:pt x="200" y="466"/>
                    </a:lnTo>
                    <a:close/>
                    <a:moveTo>
                      <a:pt x="222" y="472"/>
                    </a:moveTo>
                    <a:lnTo>
                      <a:pt x="222" y="472"/>
                    </a:lnTo>
                    <a:lnTo>
                      <a:pt x="224" y="472"/>
                    </a:lnTo>
                    <a:lnTo>
                      <a:pt x="226" y="470"/>
                    </a:lnTo>
                    <a:lnTo>
                      <a:pt x="228" y="470"/>
                    </a:lnTo>
                    <a:lnTo>
                      <a:pt x="224" y="470"/>
                    </a:lnTo>
                    <a:lnTo>
                      <a:pt x="222" y="470"/>
                    </a:lnTo>
                    <a:lnTo>
                      <a:pt x="222" y="472"/>
                    </a:lnTo>
                    <a:close/>
                    <a:moveTo>
                      <a:pt x="258" y="472"/>
                    </a:moveTo>
                    <a:lnTo>
                      <a:pt x="258" y="472"/>
                    </a:lnTo>
                    <a:lnTo>
                      <a:pt x="260" y="470"/>
                    </a:lnTo>
                    <a:lnTo>
                      <a:pt x="260" y="468"/>
                    </a:lnTo>
                    <a:lnTo>
                      <a:pt x="258" y="468"/>
                    </a:lnTo>
                    <a:lnTo>
                      <a:pt x="256" y="470"/>
                    </a:lnTo>
                    <a:lnTo>
                      <a:pt x="258" y="472"/>
                    </a:lnTo>
                    <a:close/>
                    <a:moveTo>
                      <a:pt x="252" y="472"/>
                    </a:moveTo>
                    <a:lnTo>
                      <a:pt x="254" y="472"/>
                    </a:lnTo>
                    <a:lnTo>
                      <a:pt x="254" y="470"/>
                    </a:lnTo>
                    <a:lnTo>
                      <a:pt x="254" y="470"/>
                    </a:lnTo>
                    <a:lnTo>
                      <a:pt x="254" y="470"/>
                    </a:lnTo>
                    <a:lnTo>
                      <a:pt x="252" y="472"/>
                    </a:lnTo>
                    <a:close/>
                    <a:moveTo>
                      <a:pt x="282" y="458"/>
                    </a:moveTo>
                    <a:lnTo>
                      <a:pt x="282" y="460"/>
                    </a:lnTo>
                    <a:lnTo>
                      <a:pt x="284" y="458"/>
                    </a:lnTo>
                    <a:lnTo>
                      <a:pt x="288" y="458"/>
                    </a:lnTo>
                    <a:lnTo>
                      <a:pt x="288" y="456"/>
                    </a:lnTo>
                    <a:lnTo>
                      <a:pt x="286" y="456"/>
                    </a:lnTo>
                    <a:lnTo>
                      <a:pt x="282" y="458"/>
                    </a:lnTo>
                    <a:lnTo>
                      <a:pt x="282" y="458"/>
                    </a:lnTo>
                    <a:close/>
                    <a:moveTo>
                      <a:pt x="270" y="456"/>
                    </a:moveTo>
                    <a:lnTo>
                      <a:pt x="270" y="458"/>
                    </a:lnTo>
                    <a:lnTo>
                      <a:pt x="272" y="458"/>
                    </a:lnTo>
                    <a:lnTo>
                      <a:pt x="272" y="456"/>
                    </a:lnTo>
                    <a:lnTo>
                      <a:pt x="270" y="456"/>
                    </a:lnTo>
                    <a:lnTo>
                      <a:pt x="270" y="456"/>
                    </a:lnTo>
                    <a:close/>
                    <a:moveTo>
                      <a:pt x="262" y="456"/>
                    </a:moveTo>
                    <a:lnTo>
                      <a:pt x="264" y="456"/>
                    </a:lnTo>
                    <a:lnTo>
                      <a:pt x="266" y="458"/>
                    </a:lnTo>
                    <a:lnTo>
                      <a:pt x="268" y="458"/>
                    </a:lnTo>
                    <a:lnTo>
                      <a:pt x="266" y="456"/>
                    </a:lnTo>
                    <a:lnTo>
                      <a:pt x="264" y="454"/>
                    </a:lnTo>
                    <a:lnTo>
                      <a:pt x="262" y="456"/>
                    </a:lnTo>
                    <a:close/>
                    <a:moveTo>
                      <a:pt x="258" y="456"/>
                    </a:moveTo>
                    <a:lnTo>
                      <a:pt x="260" y="458"/>
                    </a:lnTo>
                    <a:lnTo>
                      <a:pt x="260" y="458"/>
                    </a:lnTo>
                    <a:lnTo>
                      <a:pt x="262" y="456"/>
                    </a:lnTo>
                    <a:lnTo>
                      <a:pt x="260" y="456"/>
                    </a:lnTo>
                    <a:lnTo>
                      <a:pt x="258" y="456"/>
                    </a:lnTo>
                    <a:close/>
                    <a:moveTo>
                      <a:pt x="522" y="376"/>
                    </a:moveTo>
                    <a:lnTo>
                      <a:pt x="522" y="380"/>
                    </a:lnTo>
                    <a:lnTo>
                      <a:pt x="522" y="380"/>
                    </a:lnTo>
                    <a:lnTo>
                      <a:pt x="524" y="378"/>
                    </a:lnTo>
                    <a:lnTo>
                      <a:pt x="522" y="376"/>
                    </a:lnTo>
                    <a:lnTo>
                      <a:pt x="522" y="376"/>
                    </a:lnTo>
                    <a:close/>
                    <a:moveTo>
                      <a:pt x="516" y="368"/>
                    </a:moveTo>
                    <a:lnTo>
                      <a:pt x="518" y="374"/>
                    </a:lnTo>
                    <a:lnTo>
                      <a:pt x="518" y="376"/>
                    </a:lnTo>
                    <a:lnTo>
                      <a:pt x="518" y="380"/>
                    </a:lnTo>
                    <a:lnTo>
                      <a:pt x="518" y="380"/>
                    </a:lnTo>
                    <a:lnTo>
                      <a:pt x="520" y="378"/>
                    </a:lnTo>
                    <a:lnTo>
                      <a:pt x="520" y="372"/>
                    </a:lnTo>
                    <a:lnTo>
                      <a:pt x="518" y="368"/>
                    </a:lnTo>
                    <a:lnTo>
                      <a:pt x="516" y="368"/>
                    </a:lnTo>
                    <a:close/>
                    <a:moveTo>
                      <a:pt x="514" y="364"/>
                    </a:moveTo>
                    <a:lnTo>
                      <a:pt x="514" y="366"/>
                    </a:lnTo>
                    <a:lnTo>
                      <a:pt x="516" y="368"/>
                    </a:lnTo>
                    <a:lnTo>
                      <a:pt x="516" y="366"/>
                    </a:lnTo>
                    <a:lnTo>
                      <a:pt x="514" y="364"/>
                    </a:lnTo>
                    <a:lnTo>
                      <a:pt x="514" y="364"/>
                    </a:lnTo>
                    <a:close/>
                    <a:moveTo>
                      <a:pt x="290" y="438"/>
                    </a:moveTo>
                    <a:lnTo>
                      <a:pt x="290" y="438"/>
                    </a:lnTo>
                    <a:lnTo>
                      <a:pt x="290" y="436"/>
                    </a:lnTo>
                    <a:lnTo>
                      <a:pt x="290" y="436"/>
                    </a:lnTo>
                    <a:lnTo>
                      <a:pt x="290" y="438"/>
                    </a:lnTo>
                    <a:close/>
                    <a:moveTo>
                      <a:pt x="302" y="448"/>
                    </a:moveTo>
                    <a:lnTo>
                      <a:pt x="302" y="448"/>
                    </a:lnTo>
                    <a:lnTo>
                      <a:pt x="304" y="446"/>
                    </a:lnTo>
                    <a:lnTo>
                      <a:pt x="302" y="446"/>
                    </a:lnTo>
                    <a:lnTo>
                      <a:pt x="302" y="448"/>
                    </a:lnTo>
                    <a:close/>
                    <a:moveTo>
                      <a:pt x="300" y="444"/>
                    </a:moveTo>
                    <a:lnTo>
                      <a:pt x="298" y="442"/>
                    </a:lnTo>
                    <a:lnTo>
                      <a:pt x="296" y="440"/>
                    </a:lnTo>
                    <a:lnTo>
                      <a:pt x="294" y="438"/>
                    </a:lnTo>
                    <a:lnTo>
                      <a:pt x="292" y="440"/>
                    </a:lnTo>
                    <a:lnTo>
                      <a:pt x="296" y="442"/>
                    </a:lnTo>
                    <a:lnTo>
                      <a:pt x="300" y="444"/>
                    </a:lnTo>
                    <a:close/>
                    <a:moveTo>
                      <a:pt x="306" y="432"/>
                    </a:moveTo>
                    <a:lnTo>
                      <a:pt x="306" y="430"/>
                    </a:lnTo>
                    <a:lnTo>
                      <a:pt x="306" y="426"/>
                    </a:lnTo>
                    <a:lnTo>
                      <a:pt x="302" y="424"/>
                    </a:lnTo>
                    <a:lnTo>
                      <a:pt x="298" y="420"/>
                    </a:lnTo>
                    <a:lnTo>
                      <a:pt x="296" y="420"/>
                    </a:lnTo>
                    <a:lnTo>
                      <a:pt x="294" y="418"/>
                    </a:lnTo>
                    <a:lnTo>
                      <a:pt x="292" y="416"/>
                    </a:lnTo>
                    <a:lnTo>
                      <a:pt x="290" y="414"/>
                    </a:lnTo>
                    <a:lnTo>
                      <a:pt x="288" y="412"/>
                    </a:lnTo>
                    <a:lnTo>
                      <a:pt x="286" y="412"/>
                    </a:lnTo>
                    <a:lnTo>
                      <a:pt x="284" y="412"/>
                    </a:lnTo>
                    <a:lnTo>
                      <a:pt x="284" y="414"/>
                    </a:lnTo>
                    <a:lnTo>
                      <a:pt x="282" y="416"/>
                    </a:lnTo>
                    <a:lnTo>
                      <a:pt x="284" y="418"/>
                    </a:lnTo>
                    <a:lnTo>
                      <a:pt x="286" y="418"/>
                    </a:lnTo>
                    <a:lnTo>
                      <a:pt x="286" y="420"/>
                    </a:lnTo>
                    <a:lnTo>
                      <a:pt x="284" y="420"/>
                    </a:lnTo>
                    <a:lnTo>
                      <a:pt x="282" y="418"/>
                    </a:lnTo>
                    <a:lnTo>
                      <a:pt x="282" y="418"/>
                    </a:lnTo>
                    <a:lnTo>
                      <a:pt x="282" y="420"/>
                    </a:lnTo>
                    <a:lnTo>
                      <a:pt x="288" y="424"/>
                    </a:lnTo>
                    <a:lnTo>
                      <a:pt x="290" y="426"/>
                    </a:lnTo>
                    <a:lnTo>
                      <a:pt x="290" y="428"/>
                    </a:lnTo>
                    <a:lnTo>
                      <a:pt x="292" y="430"/>
                    </a:lnTo>
                    <a:lnTo>
                      <a:pt x="292" y="426"/>
                    </a:lnTo>
                    <a:lnTo>
                      <a:pt x="294" y="426"/>
                    </a:lnTo>
                    <a:lnTo>
                      <a:pt x="296" y="426"/>
                    </a:lnTo>
                    <a:lnTo>
                      <a:pt x="296" y="428"/>
                    </a:lnTo>
                    <a:lnTo>
                      <a:pt x="298" y="430"/>
                    </a:lnTo>
                    <a:lnTo>
                      <a:pt x="298" y="432"/>
                    </a:lnTo>
                    <a:lnTo>
                      <a:pt x="298" y="434"/>
                    </a:lnTo>
                    <a:lnTo>
                      <a:pt x="302" y="434"/>
                    </a:lnTo>
                    <a:lnTo>
                      <a:pt x="304" y="432"/>
                    </a:lnTo>
                    <a:lnTo>
                      <a:pt x="306" y="432"/>
                    </a:lnTo>
                    <a:close/>
                    <a:moveTo>
                      <a:pt x="364" y="328"/>
                    </a:moveTo>
                    <a:lnTo>
                      <a:pt x="366" y="328"/>
                    </a:lnTo>
                    <a:lnTo>
                      <a:pt x="364" y="326"/>
                    </a:lnTo>
                    <a:lnTo>
                      <a:pt x="364" y="326"/>
                    </a:lnTo>
                    <a:lnTo>
                      <a:pt x="366" y="326"/>
                    </a:lnTo>
                    <a:lnTo>
                      <a:pt x="366" y="328"/>
                    </a:lnTo>
                    <a:lnTo>
                      <a:pt x="368" y="326"/>
                    </a:lnTo>
                    <a:lnTo>
                      <a:pt x="370" y="328"/>
                    </a:lnTo>
                    <a:lnTo>
                      <a:pt x="372" y="326"/>
                    </a:lnTo>
                    <a:lnTo>
                      <a:pt x="372" y="326"/>
                    </a:lnTo>
                    <a:lnTo>
                      <a:pt x="374" y="324"/>
                    </a:lnTo>
                    <a:lnTo>
                      <a:pt x="378" y="322"/>
                    </a:lnTo>
                    <a:lnTo>
                      <a:pt x="378" y="320"/>
                    </a:lnTo>
                    <a:lnTo>
                      <a:pt x="376" y="318"/>
                    </a:lnTo>
                    <a:lnTo>
                      <a:pt x="374" y="316"/>
                    </a:lnTo>
                    <a:lnTo>
                      <a:pt x="372" y="314"/>
                    </a:lnTo>
                    <a:lnTo>
                      <a:pt x="370" y="312"/>
                    </a:lnTo>
                    <a:lnTo>
                      <a:pt x="368" y="312"/>
                    </a:lnTo>
                    <a:lnTo>
                      <a:pt x="366" y="312"/>
                    </a:lnTo>
                    <a:lnTo>
                      <a:pt x="366" y="314"/>
                    </a:lnTo>
                    <a:lnTo>
                      <a:pt x="362" y="314"/>
                    </a:lnTo>
                    <a:lnTo>
                      <a:pt x="360" y="316"/>
                    </a:lnTo>
                    <a:lnTo>
                      <a:pt x="360" y="318"/>
                    </a:lnTo>
                    <a:lnTo>
                      <a:pt x="362" y="320"/>
                    </a:lnTo>
                    <a:lnTo>
                      <a:pt x="362" y="322"/>
                    </a:lnTo>
                    <a:lnTo>
                      <a:pt x="362" y="326"/>
                    </a:lnTo>
                    <a:lnTo>
                      <a:pt x="364" y="328"/>
                    </a:lnTo>
                    <a:close/>
                    <a:moveTo>
                      <a:pt x="372" y="432"/>
                    </a:moveTo>
                    <a:lnTo>
                      <a:pt x="372" y="432"/>
                    </a:lnTo>
                    <a:lnTo>
                      <a:pt x="374" y="434"/>
                    </a:lnTo>
                    <a:lnTo>
                      <a:pt x="376" y="432"/>
                    </a:lnTo>
                    <a:lnTo>
                      <a:pt x="374" y="430"/>
                    </a:lnTo>
                    <a:lnTo>
                      <a:pt x="374" y="428"/>
                    </a:lnTo>
                    <a:lnTo>
                      <a:pt x="372" y="430"/>
                    </a:lnTo>
                    <a:lnTo>
                      <a:pt x="372" y="430"/>
                    </a:lnTo>
                    <a:lnTo>
                      <a:pt x="372" y="432"/>
                    </a:lnTo>
                    <a:close/>
                    <a:moveTo>
                      <a:pt x="418" y="490"/>
                    </a:moveTo>
                    <a:lnTo>
                      <a:pt x="418" y="492"/>
                    </a:lnTo>
                    <a:lnTo>
                      <a:pt x="420" y="492"/>
                    </a:lnTo>
                    <a:lnTo>
                      <a:pt x="420" y="494"/>
                    </a:lnTo>
                    <a:lnTo>
                      <a:pt x="422" y="494"/>
                    </a:lnTo>
                    <a:lnTo>
                      <a:pt x="424" y="494"/>
                    </a:lnTo>
                    <a:lnTo>
                      <a:pt x="426" y="494"/>
                    </a:lnTo>
                    <a:lnTo>
                      <a:pt x="424" y="490"/>
                    </a:lnTo>
                    <a:lnTo>
                      <a:pt x="422" y="490"/>
                    </a:lnTo>
                    <a:lnTo>
                      <a:pt x="422" y="490"/>
                    </a:lnTo>
                    <a:lnTo>
                      <a:pt x="420" y="490"/>
                    </a:lnTo>
                    <a:lnTo>
                      <a:pt x="418" y="490"/>
                    </a:lnTo>
                    <a:close/>
                    <a:moveTo>
                      <a:pt x="410" y="326"/>
                    </a:moveTo>
                    <a:lnTo>
                      <a:pt x="408" y="324"/>
                    </a:lnTo>
                    <a:lnTo>
                      <a:pt x="408" y="324"/>
                    </a:lnTo>
                    <a:lnTo>
                      <a:pt x="408" y="322"/>
                    </a:lnTo>
                    <a:lnTo>
                      <a:pt x="408" y="320"/>
                    </a:lnTo>
                    <a:lnTo>
                      <a:pt x="408" y="318"/>
                    </a:lnTo>
                    <a:lnTo>
                      <a:pt x="406" y="318"/>
                    </a:lnTo>
                    <a:lnTo>
                      <a:pt x="404" y="320"/>
                    </a:lnTo>
                    <a:lnTo>
                      <a:pt x="404" y="324"/>
                    </a:lnTo>
                    <a:lnTo>
                      <a:pt x="404" y="326"/>
                    </a:lnTo>
                    <a:lnTo>
                      <a:pt x="406" y="326"/>
                    </a:lnTo>
                    <a:lnTo>
                      <a:pt x="408" y="326"/>
                    </a:lnTo>
                    <a:lnTo>
                      <a:pt x="410" y="326"/>
                    </a:lnTo>
                    <a:close/>
                    <a:moveTo>
                      <a:pt x="406" y="308"/>
                    </a:moveTo>
                    <a:lnTo>
                      <a:pt x="408" y="306"/>
                    </a:lnTo>
                    <a:lnTo>
                      <a:pt x="408" y="308"/>
                    </a:lnTo>
                    <a:lnTo>
                      <a:pt x="412" y="306"/>
                    </a:lnTo>
                    <a:lnTo>
                      <a:pt x="410" y="304"/>
                    </a:lnTo>
                    <a:lnTo>
                      <a:pt x="410" y="304"/>
                    </a:lnTo>
                    <a:lnTo>
                      <a:pt x="412" y="302"/>
                    </a:lnTo>
                    <a:lnTo>
                      <a:pt x="412" y="302"/>
                    </a:lnTo>
                    <a:lnTo>
                      <a:pt x="410" y="302"/>
                    </a:lnTo>
                    <a:lnTo>
                      <a:pt x="406" y="304"/>
                    </a:lnTo>
                    <a:lnTo>
                      <a:pt x="406" y="306"/>
                    </a:lnTo>
                    <a:lnTo>
                      <a:pt x="406" y="308"/>
                    </a:lnTo>
                    <a:close/>
                    <a:moveTo>
                      <a:pt x="416" y="312"/>
                    </a:moveTo>
                    <a:lnTo>
                      <a:pt x="418" y="314"/>
                    </a:lnTo>
                    <a:lnTo>
                      <a:pt x="422" y="314"/>
                    </a:lnTo>
                    <a:lnTo>
                      <a:pt x="424" y="314"/>
                    </a:lnTo>
                    <a:lnTo>
                      <a:pt x="422" y="312"/>
                    </a:lnTo>
                    <a:lnTo>
                      <a:pt x="420" y="312"/>
                    </a:lnTo>
                    <a:lnTo>
                      <a:pt x="418" y="312"/>
                    </a:lnTo>
                    <a:lnTo>
                      <a:pt x="416" y="312"/>
                    </a:lnTo>
                    <a:close/>
                    <a:moveTo>
                      <a:pt x="440" y="330"/>
                    </a:moveTo>
                    <a:lnTo>
                      <a:pt x="440" y="332"/>
                    </a:lnTo>
                    <a:lnTo>
                      <a:pt x="438" y="334"/>
                    </a:lnTo>
                    <a:lnTo>
                      <a:pt x="436" y="334"/>
                    </a:lnTo>
                    <a:lnTo>
                      <a:pt x="436" y="338"/>
                    </a:lnTo>
                    <a:lnTo>
                      <a:pt x="438" y="340"/>
                    </a:lnTo>
                    <a:lnTo>
                      <a:pt x="440" y="338"/>
                    </a:lnTo>
                    <a:lnTo>
                      <a:pt x="442" y="336"/>
                    </a:lnTo>
                    <a:lnTo>
                      <a:pt x="442" y="336"/>
                    </a:lnTo>
                    <a:lnTo>
                      <a:pt x="444" y="334"/>
                    </a:lnTo>
                    <a:lnTo>
                      <a:pt x="446" y="332"/>
                    </a:lnTo>
                    <a:lnTo>
                      <a:pt x="450" y="330"/>
                    </a:lnTo>
                    <a:lnTo>
                      <a:pt x="448" y="328"/>
                    </a:lnTo>
                    <a:lnTo>
                      <a:pt x="448" y="326"/>
                    </a:lnTo>
                    <a:lnTo>
                      <a:pt x="444" y="326"/>
                    </a:lnTo>
                    <a:lnTo>
                      <a:pt x="442" y="328"/>
                    </a:lnTo>
                    <a:lnTo>
                      <a:pt x="440" y="330"/>
                    </a:lnTo>
                    <a:close/>
                    <a:moveTo>
                      <a:pt x="448" y="306"/>
                    </a:moveTo>
                    <a:lnTo>
                      <a:pt x="446" y="310"/>
                    </a:lnTo>
                    <a:lnTo>
                      <a:pt x="446" y="314"/>
                    </a:lnTo>
                    <a:lnTo>
                      <a:pt x="444" y="316"/>
                    </a:lnTo>
                    <a:lnTo>
                      <a:pt x="444" y="318"/>
                    </a:lnTo>
                    <a:lnTo>
                      <a:pt x="448" y="320"/>
                    </a:lnTo>
                    <a:lnTo>
                      <a:pt x="448" y="320"/>
                    </a:lnTo>
                    <a:lnTo>
                      <a:pt x="450" y="320"/>
                    </a:lnTo>
                    <a:lnTo>
                      <a:pt x="452" y="322"/>
                    </a:lnTo>
                    <a:lnTo>
                      <a:pt x="456" y="320"/>
                    </a:lnTo>
                    <a:lnTo>
                      <a:pt x="456" y="320"/>
                    </a:lnTo>
                    <a:lnTo>
                      <a:pt x="454" y="316"/>
                    </a:lnTo>
                    <a:lnTo>
                      <a:pt x="452" y="312"/>
                    </a:lnTo>
                    <a:lnTo>
                      <a:pt x="450" y="310"/>
                    </a:lnTo>
                    <a:lnTo>
                      <a:pt x="448" y="306"/>
                    </a:lnTo>
                    <a:close/>
                    <a:moveTo>
                      <a:pt x="432" y="266"/>
                    </a:moveTo>
                    <a:lnTo>
                      <a:pt x="430" y="264"/>
                    </a:lnTo>
                    <a:lnTo>
                      <a:pt x="432" y="262"/>
                    </a:lnTo>
                    <a:lnTo>
                      <a:pt x="430" y="262"/>
                    </a:lnTo>
                    <a:lnTo>
                      <a:pt x="428" y="262"/>
                    </a:lnTo>
                    <a:lnTo>
                      <a:pt x="426" y="264"/>
                    </a:lnTo>
                    <a:lnTo>
                      <a:pt x="428" y="264"/>
                    </a:lnTo>
                    <a:lnTo>
                      <a:pt x="428" y="266"/>
                    </a:lnTo>
                    <a:lnTo>
                      <a:pt x="430" y="266"/>
                    </a:lnTo>
                    <a:lnTo>
                      <a:pt x="432" y="266"/>
                    </a:lnTo>
                    <a:close/>
                    <a:moveTo>
                      <a:pt x="440" y="236"/>
                    </a:moveTo>
                    <a:lnTo>
                      <a:pt x="438" y="234"/>
                    </a:lnTo>
                    <a:lnTo>
                      <a:pt x="436" y="234"/>
                    </a:lnTo>
                    <a:lnTo>
                      <a:pt x="436" y="238"/>
                    </a:lnTo>
                    <a:lnTo>
                      <a:pt x="438" y="238"/>
                    </a:lnTo>
                    <a:lnTo>
                      <a:pt x="440" y="238"/>
                    </a:lnTo>
                    <a:lnTo>
                      <a:pt x="442" y="238"/>
                    </a:lnTo>
                    <a:lnTo>
                      <a:pt x="442" y="240"/>
                    </a:lnTo>
                    <a:lnTo>
                      <a:pt x="442" y="242"/>
                    </a:lnTo>
                    <a:lnTo>
                      <a:pt x="442" y="240"/>
                    </a:lnTo>
                    <a:lnTo>
                      <a:pt x="442" y="236"/>
                    </a:lnTo>
                    <a:lnTo>
                      <a:pt x="444" y="236"/>
                    </a:lnTo>
                    <a:lnTo>
                      <a:pt x="444" y="234"/>
                    </a:lnTo>
                    <a:lnTo>
                      <a:pt x="442" y="232"/>
                    </a:lnTo>
                    <a:lnTo>
                      <a:pt x="442" y="232"/>
                    </a:lnTo>
                    <a:lnTo>
                      <a:pt x="442" y="230"/>
                    </a:lnTo>
                    <a:lnTo>
                      <a:pt x="440" y="230"/>
                    </a:lnTo>
                    <a:lnTo>
                      <a:pt x="438" y="230"/>
                    </a:lnTo>
                    <a:lnTo>
                      <a:pt x="438" y="232"/>
                    </a:lnTo>
                    <a:lnTo>
                      <a:pt x="440" y="234"/>
                    </a:lnTo>
                    <a:lnTo>
                      <a:pt x="440" y="236"/>
                    </a:lnTo>
                    <a:close/>
                    <a:moveTo>
                      <a:pt x="436" y="220"/>
                    </a:moveTo>
                    <a:lnTo>
                      <a:pt x="432" y="220"/>
                    </a:lnTo>
                    <a:lnTo>
                      <a:pt x="432" y="218"/>
                    </a:lnTo>
                    <a:lnTo>
                      <a:pt x="430" y="218"/>
                    </a:lnTo>
                    <a:lnTo>
                      <a:pt x="428" y="218"/>
                    </a:lnTo>
                    <a:lnTo>
                      <a:pt x="430" y="220"/>
                    </a:lnTo>
                    <a:lnTo>
                      <a:pt x="432" y="222"/>
                    </a:lnTo>
                    <a:lnTo>
                      <a:pt x="434" y="222"/>
                    </a:lnTo>
                    <a:lnTo>
                      <a:pt x="436" y="220"/>
                    </a:lnTo>
                    <a:close/>
                    <a:moveTo>
                      <a:pt x="436" y="218"/>
                    </a:moveTo>
                    <a:lnTo>
                      <a:pt x="436" y="218"/>
                    </a:lnTo>
                    <a:lnTo>
                      <a:pt x="440" y="218"/>
                    </a:lnTo>
                    <a:lnTo>
                      <a:pt x="442" y="218"/>
                    </a:lnTo>
                    <a:lnTo>
                      <a:pt x="444" y="218"/>
                    </a:lnTo>
                    <a:lnTo>
                      <a:pt x="444" y="216"/>
                    </a:lnTo>
                    <a:lnTo>
                      <a:pt x="440" y="216"/>
                    </a:lnTo>
                    <a:lnTo>
                      <a:pt x="438" y="216"/>
                    </a:lnTo>
                    <a:lnTo>
                      <a:pt x="436" y="216"/>
                    </a:lnTo>
                    <a:lnTo>
                      <a:pt x="436" y="218"/>
                    </a:lnTo>
                    <a:close/>
                    <a:moveTo>
                      <a:pt x="464" y="278"/>
                    </a:moveTo>
                    <a:lnTo>
                      <a:pt x="466" y="274"/>
                    </a:lnTo>
                    <a:lnTo>
                      <a:pt x="464" y="274"/>
                    </a:lnTo>
                    <a:lnTo>
                      <a:pt x="462" y="274"/>
                    </a:lnTo>
                    <a:lnTo>
                      <a:pt x="460" y="274"/>
                    </a:lnTo>
                    <a:lnTo>
                      <a:pt x="462" y="278"/>
                    </a:lnTo>
                    <a:lnTo>
                      <a:pt x="464" y="278"/>
                    </a:lnTo>
                    <a:close/>
                    <a:moveTo>
                      <a:pt x="470" y="276"/>
                    </a:moveTo>
                    <a:lnTo>
                      <a:pt x="472" y="274"/>
                    </a:lnTo>
                    <a:lnTo>
                      <a:pt x="472" y="272"/>
                    </a:lnTo>
                    <a:lnTo>
                      <a:pt x="470" y="272"/>
                    </a:lnTo>
                    <a:lnTo>
                      <a:pt x="470" y="272"/>
                    </a:lnTo>
                    <a:lnTo>
                      <a:pt x="468" y="274"/>
                    </a:lnTo>
                    <a:lnTo>
                      <a:pt x="468" y="274"/>
                    </a:lnTo>
                    <a:lnTo>
                      <a:pt x="470" y="276"/>
                    </a:lnTo>
                    <a:close/>
                    <a:moveTo>
                      <a:pt x="482" y="278"/>
                    </a:moveTo>
                    <a:lnTo>
                      <a:pt x="482" y="276"/>
                    </a:lnTo>
                    <a:lnTo>
                      <a:pt x="480" y="274"/>
                    </a:lnTo>
                    <a:lnTo>
                      <a:pt x="478" y="276"/>
                    </a:lnTo>
                    <a:lnTo>
                      <a:pt x="478" y="276"/>
                    </a:lnTo>
                    <a:lnTo>
                      <a:pt x="482" y="278"/>
                    </a:lnTo>
                    <a:close/>
                    <a:moveTo>
                      <a:pt x="500" y="270"/>
                    </a:moveTo>
                    <a:lnTo>
                      <a:pt x="500" y="274"/>
                    </a:lnTo>
                    <a:lnTo>
                      <a:pt x="502" y="276"/>
                    </a:lnTo>
                    <a:lnTo>
                      <a:pt x="502" y="274"/>
                    </a:lnTo>
                    <a:lnTo>
                      <a:pt x="502" y="272"/>
                    </a:lnTo>
                    <a:lnTo>
                      <a:pt x="500" y="270"/>
                    </a:lnTo>
                    <a:close/>
                    <a:moveTo>
                      <a:pt x="490" y="270"/>
                    </a:moveTo>
                    <a:lnTo>
                      <a:pt x="492" y="270"/>
                    </a:lnTo>
                    <a:lnTo>
                      <a:pt x="492" y="268"/>
                    </a:lnTo>
                    <a:lnTo>
                      <a:pt x="492" y="266"/>
                    </a:lnTo>
                    <a:lnTo>
                      <a:pt x="490" y="268"/>
                    </a:lnTo>
                    <a:lnTo>
                      <a:pt x="490" y="268"/>
                    </a:lnTo>
                    <a:lnTo>
                      <a:pt x="490" y="270"/>
                    </a:lnTo>
                    <a:close/>
                    <a:moveTo>
                      <a:pt x="482" y="258"/>
                    </a:moveTo>
                    <a:lnTo>
                      <a:pt x="482" y="258"/>
                    </a:lnTo>
                    <a:lnTo>
                      <a:pt x="480" y="258"/>
                    </a:lnTo>
                    <a:lnTo>
                      <a:pt x="478" y="260"/>
                    </a:lnTo>
                    <a:lnTo>
                      <a:pt x="478" y="262"/>
                    </a:lnTo>
                    <a:lnTo>
                      <a:pt x="478" y="262"/>
                    </a:lnTo>
                    <a:lnTo>
                      <a:pt x="480" y="262"/>
                    </a:lnTo>
                    <a:lnTo>
                      <a:pt x="480" y="260"/>
                    </a:lnTo>
                    <a:lnTo>
                      <a:pt x="480" y="260"/>
                    </a:lnTo>
                    <a:lnTo>
                      <a:pt x="482" y="258"/>
                    </a:lnTo>
                    <a:close/>
                    <a:moveTo>
                      <a:pt x="488" y="258"/>
                    </a:moveTo>
                    <a:lnTo>
                      <a:pt x="486" y="256"/>
                    </a:lnTo>
                    <a:lnTo>
                      <a:pt x="484" y="256"/>
                    </a:lnTo>
                    <a:lnTo>
                      <a:pt x="484" y="258"/>
                    </a:lnTo>
                    <a:lnTo>
                      <a:pt x="484" y="258"/>
                    </a:lnTo>
                    <a:lnTo>
                      <a:pt x="486" y="258"/>
                    </a:lnTo>
                    <a:lnTo>
                      <a:pt x="488" y="258"/>
                    </a:lnTo>
                    <a:lnTo>
                      <a:pt x="488" y="258"/>
                    </a:lnTo>
                    <a:close/>
                    <a:moveTo>
                      <a:pt x="488" y="258"/>
                    </a:moveTo>
                    <a:lnTo>
                      <a:pt x="490" y="258"/>
                    </a:lnTo>
                    <a:lnTo>
                      <a:pt x="490" y="258"/>
                    </a:lnTo>
                    <a:lnTo>
                      <a:pt x="492" y="258"/>
                    </a:lnTo>
                    <a:lnTo>
                      <a:pt x="492" y="256"/>
                    </a:lnTo>
                    <a:lnTo>
                      <a:pt x="492" y="254"/>
                    </a:lnTo>
                    <a:lnTo>
                      <a:pt x="490" y="254"/>
                    </a:lnTo>
                    <a:lnTo>
                      <a:pt x="490" y="256"/>
                    </a:lnTo>
                    <a:lnTo>
                      <a:pt x="490" y="258"/>
                    </a:lnTo>
                    <a:lnTo>
                      <a:pt x="488" y="258"/>
                    </a:lnTo>
                    <a:close/>
                    <a:moveTo>
                      <a:pt x="482" y="250"/>
                    </a:moveTo>
                    <a:lnTo>
                      <a:pt x="484" y="250"/>
                    </a:lnTo>
                    <a:lnTo>
                      <a:pt x="482" y="248"/>
                    </a:lnTo>
                    <a:lnTo>
                      <a:pt x="480" y="248"/>
                    </a:lnTo>
                    <a:lnTo>
                      <a:pt x="478" y="248"/>
                    </a:lnTo>
                    <a:lnTo>
                      <a:pt x="478" y="248"/>
                    </a:lnTo>
                    <a:lnTo>
                      <a:pt x="478" y="250"/>
                    </a:lnTo>
                    <a:lnTo>
                      <a:pt x="480" y="250"/>
                    </a:lnTo>
                    <a:lnTo>
                      <a:pt x="482" y="250"/>
                    </a:lnTo>
                    <a:close/>
                    <a:moveTo>
                      <a:pt x="492" y="246"/>
                    </a:moveTo>
                    <a:lnTo>
                      <a:pt x="494" y="244"/>
                    </a:lnTo>
                    <a:lnTo>
                      <a:pt x="494" y="244"/>
                    </a:lnTo>
                    <a:lnTo>
                      <a:pt x="492" y="242"/>
                    </a:lnTo>
                    <a:lnTo>
                      <a:pt x="494" y="242"/>
                    </a:lnTo>
                    <a:lnTo>
                      <a:pt x="494" y="242"/>
                    </a:lnTo>
                    <a:lnTo>
                      <a:pt x="492" y="240"/>
                    </a:lnTo>
                    <a:lnTo>
                      <a:pt x="490" y="240"/>
                    </a:lnTo>
                    <a:lnTo>
                      <a:pt x="490" y="240"/>
                    </a:lnTo>
                    <a:lnTo>
                      <a:pt x="490" y="242"/>
                    </a:lnTo>
                    <a:lnTo>
                      <a:pt x="488" y="242"/>
                    </a:lnTo>
                    <a:lnTo>
                      <a:pt x="486" y="240"/>
                    </a:lnTo>
                    <a:lnTo>
                      <a:pt x="486" y="242"/>
                    </a:lnTo>
                    <a:lnTo>
                      <a:pt x="488" y="244"/>
                    </a:lnTo>
                    <a:lnTo>
                      <a:pt x="488" y="244"/>
                    </a:lnTo>
                    <a:lnTo>
                      <a:pt x="492" y="244"/>
                    </a:lnTo>
                    <a:lnTo>
                      <a:pt x="492" y="246"/>
                    </a:lnTo>
                    <a:close/>
                    <a:moveTo>
                      <a:pt x="484" y="140"/>
                    </a:moveTo>
                    <a:lnTo>
                      <a:pt x="484" y="140"/>
                    </a:lnTo>
                    <a:lnTo>
                      <a:pt x="484" y="138"/>
                    </a:lnTo>
                    <a:lnTo>
                      <a:pt x="484" y="138"/>
                    </a:lnTo>
                    <a:lnTo>
                      <a:pt x="482" y="138"/>
                    </a:lnTo>
                    <a:lnTo>
                      <a:pt x="484" y="140"/>
                    </a:lnTo>
                    <a:close/>
                    <a:moveTo>
                      <a:pt x="470" y="160"/>
                    </a:moveTo>
                    <a:lnTo>
                      <a:pt x="470" y="162"/>
                    </a:lnTo>
                    <a:lnTo>
                      <a:pt x="472" y="162"/>
                    </a:lnTo>
                    <a:lnTo>
                      <a:pt x="474" y="162"/>
                    </a:lnTo>
                    <a:lnTo>
                      <a:pt x="474" y="160"/>
                    </a:lnTo>
                    <a:lnTo>
                      <a:pt x="474" y="158"/>
                    </a:lnTo>
                    <a:lnTo>
                      <a:pt x="472" y="156"/>
                    </a:lnTo>
                    <a:lnTo>
                      <a:pt x="470" y="156"/>
                    </a:lnTo>
                    <a:lnTo>
                      <a:pt x="470" y="156"/>
                    </a:lnTo>
                    <a:lnTo>
                      <a:pt x="470" y="158"/>
                    </a:lnTo>
                    <a:lnTo>
                      <a:pt x="470" y="160"/>
                    </a:lnTo>
                    <a:close/>
                    <a:moveTo>
                      <a:pt x="524" y="156"/>
                    </a:moveTo>
                    <a:lnTo>
                      <a:pt x="526" y="156"/>
                    </a:lnTo>
                    <a:lnTo>
                      <a:pt x="528" y="156"/>
                    </a:lnTo>
                    <a:lnTo>
                      <a:pt x="530" y="154"/>
                    </a:lnTo>
                    <a:lnTo>
                      <a:pt x="530" y="154"/>
                    </a:lnTo>
                    <a:lnTo>
                      <a:pt x="532" y="154"/>
                    </a:lnTo>
                    <a:lnTo>
                      <a:pt x="530" y="156"/>
                    </a:lnTo>
                    <a:lnTo>
                      <a:pt x="534" y="154"/>
                    </a:lnTo>
                    <a:lnTo>
                      <a:pt x="534" y="152"/>
                    </a:lnTo>
                    <a:lnTo>
                      <a:pt x="536" y="150"/>
                    </a:lnTo>
                    <a:lnTo>
                      <a:pt x="536" y="150"/>
                    </a:lnTo>
                    <a:lnTo>
                      <a:pt x="536" y="146"/>
                    </a:lnTo>
                    <a:lnTo>
                      <a:pt x="536" y="146"/>
                    </a:lnTo>
                    <a:lnTo>
                      <a:pt x="534" y="146"/>
                    </a:lnTo>
                    <a:lnTo>
                      <a:pt x="534" y="146"/>
                    </a:lnTo>
                    <a:lnTo>
                      <a:pt x="532" y="150"/>
                    </a:lnTo>
                    <a:lnTo>
                      <a:pt x="528" y="150"/>
                    </a:lnTo>
                    <a:lnTo>
                      <a:pt x="526" y="154"/>
                    </a:lnTo>
                    <a:lnTo>
                      <a:pt x="524" y="156"/>
                    </a:lnTo>
                    <a:close/>
                    <a:moveTo>
                      <a:pt x="548" y="158"/>
                    </a:moveTo>
                    <a:lnTo>
                      <a:pt x="552" y="158"/>
                    </a:lnTo>
                    <a:lnTo>
                      <a:pt x="552" y="156"/>
                    </a:lnTo>
                    <a:lnTo>
                      <a:pt x="550" y="156"/>
                    </a:lnTo>
                    <a:lnTo>
                      <a:pt x="548" y="156"/>
                    </a:lnTo>
                    <a:lnTo>
                      <a:pt x="548" y="158"/>
                    </a:lnTo>
                    <a:lnTo>
                      <a:pt x="548" y="158"/>
                    </a:lnTo>
                    <a:close/>
                    <a:moveTo>
                      <a:pt x="552" y="164"/>
                    </a:moveTo>
                    <a:lnTo>
                      <a:pt x="554" y="164"/>
                    </a:lnTo>
                    <a:lnTo>
                      <a:pt x="554" y="164"/>
                    </a:lnTo>
                    <a:lnTo>
                      <a:pt x="554" y="162"/>
                    </a:lnTo>
                    <a:lnTo>
                      <a:pt x="554" y="162"/>
                    </a:lnTo>
                    <a:lnTo>
                      <a:pt x="552" y="160"/>
                    </a:lnTo>
                    <a:lnTo>
                      <a:pt x="552" y="160"/>
                    </a:lnTo>
                    <a:lnTo>
                      <a:pt x="550" y="160"/>
                    </a:lnTo>
                    <a:lnTo>
                      <a:pt x="552" y="162"/>
                    </a:lnTo>
                    <a:lnTo>
                      <a:pt x="552" y="164"/>
                    </a:lnTo>
                    <a:close/>
                    <a:moveTo>
                      <a:pt x="532" y="170"/>
                    </a:moveTo>
                    <a:lnTo>
                      <a:pt x="534" y="168"/>
                    </a:lnTo>
                    <a:lnTo>
                      <a:pt x="534" y="168"/>
                    </a:lnTo>
                    <a:lnTo>
                      <a:pt x="532" y="166"/>
                    </a:lnTo>
                    <a:lnTo>
                      <a:pt x="532" y="168"/>
                    </a:lnTo>
                    <a:lnTo>
                      <a:pt x="528" y="168"/>
                    </a:lnTo>
                    <a:lnTo>
                      <a:pt x="530" y="170"/>
                    </a:lnTo>
                    <a:lnTo>
                      <a:pt x="532" y="170"/>
                    </a:lnTo>
                    <a:close/>
                    <a:moveTo>
                      <a:pt x="544" y="170"/>
                    </a:moveTo>
                    <a:lnTo>
                      <a:pt x="544" y="168"/>
                    </a:lnTo>
                    <a:lnTo>
                      <a:pt x="544" y="166"/>
                    </a:lnTo>
                    <a:lnTo>
                      <a:pt x="544" y="166"/>
                    </a:lnTo>
                    <a:lnTo>
                      <a:pt x="544" y="164"/>
                    </a:lnTo>
                    <a:lnTo>
                      <a:pt x="542" y="164"/>
                    </a:lnTo>
                    <a:lnTo>
                      <a:pt x="542" y="164"/>
                    </a:lnTo>
                    <a:lnTo>
                      <a:pt x="540" y="166"/>
                    </a:lnTo>
                    <a:lnTo>
                      <a:pt x="538" y="168"/>
                    </a:lnTo>
                    <a:lnTo>
                      <a:pt x="540" y="168"/>
                    </a:lnTo>
                    <a:lnTo>
                      <a:pt x="540" y="168"/>
                    </a:lnTo>
                    <a:lnTo>
                      <a:pt x="542" y="166"/>
                    </a:lnTo>
                    <a:lnTo>
                      <a:pt x="542" y="168"/>
                    </a:lnTo>
                    <a:lnTo>
                      <a:pt x="544" y="170"/>
                    </a:lnTo>
                    <a:close/>
                    <a:moveTo>
                      <a:pt x="544" y="182"/>
                    </a:moveTo>
                    <a:lnTo>
                      <a:pt x="546" y="182"/>
                    </a:lnTo>
                    <a:lnTo>
                      <a:pt x="548" y="184"/>
                    </a:lnTo>
                    <a:lnTo>
                      <a:pt x="550" y="184"/>
                    </a:lnTo>
                    <a:lnTo>
                      <a:pt x="552" y="182"/>
                    </a:lnTo>
                    <a:lnTo>
                      <a:pt x="554" y="182"/>
                    </a:lnTo>
                    <a:lnTo>
                      <a:pt x="556" y="182"/>
                    </a:lnTo>
                    <a:lnTo>
                      <a:pt x="556" y="180"/>
                    </a:lnTo>
                    <a:lnTo>
                      <a:pt x="556" y="180"/>
                    </a:lnTo>
                    <a:lnTo>
                      <a:pt x="556" y="180"/>
                    </a:lnTo>
                    <a:lnTo>
                      <a:pt x="556" y="178"/>
                    </a:lnTo>
                    <a:lnTo>
                      <a:pt x="556" y="176"/>
                    </a:lnTo>
                    <a:lnTo>
                      <a:pt x="554" y="176"/>
                    </a:lnTo>
                    <a:lnTo>
                      <a:pt x="552" y="178"/>
                    </a:lnTo>
                    <a:lnTo>
                      <a:pt x="554" y="180"/>
                    </a:lnTo>
                    <a:lnTo>
                      <a:pt x="552" y="180"/>
                    </a:lnTo>
                    <a:lnTo>
                      <a:pt x="550" y="180"/>
                    </a:lnTo>
                    <a:lnTo>
                      <a:pt x="550" y="178"/>
                    </a:lnTo>
                    <a:lnTo>
                      <a:pt x="548" y="178"/>
                    </a:lnTo>
                    <a:lnTo>
                      <a:pt x="548" y="180"/>
                    </a:lnTo>
                    <a:lnTo>
                      <a:pt x="548" y="180"/>
                    </a:lnTo>
                    <a:lnTo>
                      <a:pt x="546" y="180"/>
                    </a:lnTo>
                    <a:lnTo>
                      <a:pt x="544" y="182"/>
                    </a:lnTo>
                    <a:lnTo>
                      <a:pt x="544" y="182"/>
                    </a:lnTo>
                    <a:close/>
                    <a:moveTo>
                      <a:pt x="324" y="110"/>
                    </a:moveTo>
                    <a:lnTo>
                      <a:pt x="326" y="110"/>
                    </a:lnTo>
                    <a:lnTo>
                      <a:pt x="328" y="112"/>
                    </a:lnTo>
                    <a:lnTo>
                      <a:pt x="330" y="112"/>
                    </a:lnTo>
                    <a:lnTo>
                      <a:pt x="332" y="110"/>
                    </a:lnTo>
                    <a:lnTo>
                      <a:pt x="332" y="108"/>
                    </a:lnTo>
                    <a:lnTo>
                      <a:pt x="332" y="108"/>
                    </a:lnTo>
                    <a:lnTo>
                      <a:pt x="328" y="110"/>
                    </a:lnTo>
                    <a:lnTo>
                      <a:pt x="326" y="108"/>
                    </a:lnTo>
                    <a:lnTo>
                      <a:pt x="324" y="108"/>
                    </a:lnTo>
                    <a:lnTo>
                      <a:pt x="324" y="108"/>
                    </a:lnTo>
                    <a:lnTo>
                      <a:pt x="324" y="110"/>
                    </a:lnTo>
                    <a:lnTo>
                      <a:pt x="324" y="110"/>
                    </a:lnTo>
                    <a:close/>
                    <a:moveTo>
                      <a:pt x="318" y="58"/>
                    </a:moveTo>
                    <a:lnTo>
                      <a:pt x="318" y="56"/>
                    </a:lnTo>
                    <a:lnTo>
                      <a:pt x="318" y="54"/>
                    </a:lnTo>
                    <a:lnTo>
                      <a:pt x="320" y="52"/>
                    </a:lnTo>
                    <a:lnTo>
                      <a:pt x="324" y="52"/>
                    </a:lnTo>
                    <a:lnTo>
                      <a:pt x="328" y="52"/>
                    </a:lnTo>
                    <a:lnTo>
                      <a:pt x="328" y="56"/>
                    </a:lnTo>
                    <a:lnTo>
                      <a:pt x="328" y="56"/>
                    </a:lnTo>
                    <a:lnTo>
                      <a:pt x="324" y="58"/>
                    </a:lnTo>
                    <a:lnTo>
                      <a:pt x="320" y="58"/>
                    </a:lnTo>
                    <a:lnTo>
                      <a:pt x="318" y="58"/>
                    </a:lnTo>
                    <a:lnTo>
                      <a:pt x="318" y="58"/>
                    </a:lnTo>
                    <a:close/>
                    <a:moveTo>
                      <a:pt x="394" y="18"/>
                    </a:moveTo>
                    <a:lnTo>
                      <a:pt x="396" y="16"/>
                    </a:lnTo>
                    <a:lnTo>
                      <a:pt x="398" y="14"/>
                    </a:lnTo>
                    <a:lnTo>
                      <a:pt x="402" y="14"/>
                    </a:lnTo>
                    <a:lnTo>
                      <a:pt x="404" y="14"/>
                    </a:lnTo>
                    <a:lnTo>
                      <a:pt x="404" y="16"/>
                    </a:lnTo>
                    <a:lnTo>
                      <a:pt x="404" y="18"/>
                    </a:lnTo>
                    <a:lnTo>
                      <a:pt x="402" y="20"/>
                    </a:lnTo>
                    <a:lnTo>
                      <a:pt x="398" y="20"/>
                    </a:lnTo>
                    <a:lnTo>
                      <a:pt x="396" y="20"/>
                    </a:lnTo>
                    <a:lnTo>
                      <a:pt x="394" y="18"/>
                    </a:lnTo>
                    <a:close/>
                    <a:moveTo>
                      <a:pt x="450" y="52"/>
                    </a:moveTo>
                    <a:lnTo>
                      <a:pt x="454" y="50"/>
                    </a:lnTo>
                    <a:lnTo>
                      <a:pt x="456" y="48"/>
                    </a:lnTo>
                    <a:lnTo>
                      <a:pt x="456" y="46"/>
                    </a:lnTo>
                    <a:lnTo>
                      <a:pt x="458" y="42"/>
                    </a:lnTo>
                    <a:lnTo>
                      <a:pt x="464" y="40"/>
                    </a:lnTo>
                    <a:lnTo>
                      <a:pt x="466" y="38"/>
                    </a:lnTo>
                    <a:lnTo>
                      <a:pt x="468" y="34"/>
                    </a:lnTo>
                    <a:lnTo>
                      <a:pt x="468" y="32"/>
                    </a:lnTo>
                    <a:lnTo>
                      <a:pt x="464" y="30"/>
                    </a:lnTo>
                    <a:lnTo>
                      <a:pt x="460" y="26"/>
                    </a:lnTo>
                    <a:lnTo>
                      <a:pt x="458" y="22"/>
                    </a:lnTo>
                    <a:lnTo>
                      <a:pt x="458" y="20"/>
                    </a:lnTo>
                    <a:lnTo>
                      <a:pt x="458" y="18"/>
                    </a:lnTo>
                    <a:lnTo>
                      <a:pt x="458" y="16"/>
                    </a:lnTo>
                    <a:lnTo>
                      <a:pt x="458" y="14"/>
                    </a:lnTo>
                    <a:lnTo>
                      <a:pt x="452" y="14"/>
                    </a:lnTo>
                    <a:lnTo>
                      <a:pt x="448" y="14"/>
                    </a:lnTo>
                    <a:lnTo>
                      <a:pt x="444" y="12"/>
                    </a:lnTo>
                    <a:lnTo>
                      <a:pt x="438" y="6"/>
                    </a:lnTo>
                    <a:lnTo>
                      <a:pt x="436" y="2"/>
                    </a:lnTo>
                    <a:lnTo>
                      <a:pt x="432" y="0"/>
                    </a:lnTo>
                    <a:lnTo>
                      <a:pt x="430" y="0"/>
                    </a:lnTo>
                    <a:lnTo>
                      <a:pt x="430" y="0"/>
                    </a:lnTo>
                    <a:lnTo>
                      <a:pt x="428" y="4"/>
                    </a:lnTo>
                    <a:lnTo>
                      <a:pt x="430" y="6"/>
                    </a:lnTo>
                    <a:lnTo>
                      <a:pt x="428" y="8"/>
                    </a:lnTo>
                    <a:lnTo>
                      <a:pt x="426" y="12"/>
                    </a:lnTo>
                    <a:lnTo>
                      <a:pt x="424" y="14"/>
                    </a:lnTo>
                    <a:lnTo>
                      <a:pt x="422" y="18"/>
                    </a:lnTo>
                    <a:lnTo>
                      <a:pt x="422" y="20"/>
                    </a:lnTo>
                    <a:lnTo>
                      <a:pt x="422" y="30"/>
                    </a:lnTo>
                    <a:lnTo>
                      <a:pt x="424" y="32"/>
                    </a:lnTo>
                    <a:lnTo>
                      <a:pt x="426" y="34"/>
                    </a:lnTo>
                    <a:lnTo>
                      <a:pt x="426" y="36"/>
                    </a:lnTo>
                    <a:lnTo>
                      <a:pt x="426" y="44"/>
                    </a:lnTo>
                    <a:lnTo>
                      <a:pt x="424" y="46"/>
                    </a:lnTo>
                    <a:lnTo>
                      <a:pt x="422" y="48"/>
                    </a:lnTo>
                    <a:lnTo>
                      <a:pt x="424" y="50"/>
                    </a:lnTo>
                    <a:lnTo>
                      <a:pt x="426" y="50"/>
                    </a:lnTo>
                    <a:lnTo>
                      <a:pt x="426" y="48"/>
                    </a:lnTo>
                    <a:lnTo>
                      <a:pt x="430" y="46"/>
                    </a:lnTo>
                    <a:lnTo>
                      <a:pt x="430" y="46"/>
                    </a:lnTo>
                    <a:lnTo>
                      <a:pt x="432" y="48"/>
                    </a:lnTo>
                    <a:lnTo>
                      <a:pt x="436" y="52"/>
                    </a:lnTo>
                    <a:lnTo>
                      <a:pt x="436" y="52"/>
                    </a:lnTo>
                    <a:lnTo>
                      <a:pt x="438" y="50"/>
                    </a:lnTo>
                    <a:lnTo>
                      <a:pt x="440" y="50"/>
                    </a:lnTo>
                    <a:lnTo>
                      <a:pt x="444" y="52"/>
                    </a:lnTo>
                    <a:lnTo>
                      <a:pt x="446" y="54"/>
                    </a:lnTo>
                    <a:lnTo>
                      <a:pt x="450" y="52"/>
                    </a:lnTo>
                    <a:close/>
                    <a:moveTo>
                      <a:pt x="438" y="70"/>
                    </a:moveTo>
                    <a:lnTo>
                      <a:pt x="438" y="70"/>
                    </a:lnTo>
                    <a:lnTo>
                      <a:pt x="440" y="72"/>
                    </a:lnTo>
                    <a:lnTo>
                      <a:pt x="442" y="72"/>
                    </a:lnTo>
                    <a:lnTo>
                      <a:pt x="446" y="70"/>
                    </a:lnTo>
                    <a:lnTo>
                      <a:pt x="448" y="68"/>
                    </a:lnTo>
                    <a:lnTo>
                      <a:pt x="450" y="68"/>
                    </a:lnTo>
                    <a:lnTo>
                      <a:pt x="450" y="64"/>
                    </a:lnTo>
                    <a:lnTo>
                      <a:pt x="452" y="60"/>
                    </a:lnTo>
                    <a:lnTo>
                      <a:pt x="452" y="58"/>
                    </a:lnTo>
                    <a:lnTo>
                      <a:pt x="446" y="56"/>
                    </a:lnTo>
                    <a:lnTo>
                      <a:pt x="442" y="56"/>
                    </a:lnTo>
                    <a:lnTo>
                      <a:pt x="438" y="56"/>
                    </a:lnTo>
                    <a:lnTo>
                      <a:pt x="436" y="56"/>
                    </a:lnTo>
                    <a:lnTo>
                      <a:pt x="434" y="56"/>
                    </a:lnTo>
                    <a:lnTo>
                      <a:pt x="432" y="56"/>
                    </a:lnTo>
                    <a:lnTo>
                      <a:pt x="430" y="58"/>
                    </a:lnTo>
                    <a:lnTo>
                      <a:pt x="428" y="58"/>
                    </a:lnTo>
                    <a:lnTo>
                      <a:pt x="426" y="58"/>
                    </a:lnTo>
                    <a:lnTo>
                      <a:pt x="428" y="60"/>
                    </a:lnTo>
                    <a:lnTo>
                      <a:pt x="430" y="60"/>
                    </a:lnTo>
                    <a:lnTo>
                      <a:pt x="432" y="62"/>
                    </a:lnTo>
                    <a:lnTo>
                      <a:pt x="434" y="64"/>
                    </a:lnTo>
                    <a:lnTo>
                      <a:pt x="436" y="66"/>
                    </a:lnTo>
                    <a:lnTo>
                      <a:pt x="440" y="68"/>
                    </a:lnTo>
                    <a:lnTo>
                      <a:pt x="444" y="68"/>
                    </a:lnTo>
                    <a:lnTo>
                      <a:pt x="446" y="68"/>
                    </a:lnTo>
                    <a:lnTo>
                      <a:pt x="444" y="70"/>
                    </a:lnTo>
                    <a:lnTo>
                      <a:pt x="442" y="70"/>
                    </a:lnTo>
                    <a:lnTo>
                      <a:pt x="438" y="70"/>
                    </a:lnTo>
                    <a:close/>
                    <a:moveTo>
                      <a:pt x="522" y="78"/>
                    </a:moveTo>
                    <a:lnTo>
                      <a:pt x="522" y="80"/>
                    </a:lnTo>
                    <a:lnTo>
                      <a:pt x="518" y="84"/>
                    </a:lnTo>
                    <a:lnTo>
                      <a:pt x="514" y="84"/>
                    </a:lnTo>
                    <a:lnTo>
                      <a:pt x="512" y="86"/>
                    </a:lnTo>
                    <a:lnTo>
                      <a:pt x="510" y="88"/>
                    </a:lnTo>
                    <a:lnTo>
                      <a:pt x="508" y="90"/>
                    </a:lnTo>
                    <a:lnTo>
                      <a:pt x="506" y="86"/>
                    </a:lnTo>
                    <a:lnTo>
                      <a:pt x="504" y="86"/>
                    </a:lnTo>
                    <a:lnTo>
                      <a:pt x="502" y="86"/>
                    </a:lnTo>
                    <a:lnTo>
                      <a:pt x="498" y="84"/>
                    </a:lnTo>
                    <a:lnTo>
                      <a:pt x="496" y="86"/>
                    </a:lnTo>
                    <a:lnTo>
                      <a:pt x="492" y="86"/>
                    </a:lnTo>
                    <a:lnTo>
                      <a:pt x="488" y="84"/>
                    </a:lnTo>
                    <a:lnTo>
                      <a:pt x="486" y="82"/>
                    </a:lnTo>
                    <a:lnTo>
                      <a:pt x="482" y="84"/>
                    </a:lnTo>
                    <a:lnTo>
                      <a:pt x="480" y="84"/>
                    </a:lnTo>
                    <a:lnTo>
                      <a:pt x="478" y="84"/>
                    </a:lnTo>
                    <a:lnTo>
                      <a:pt x="476" y="84"/>
                    </a:lnTo>
                    <a:lnTo>
                      <a:pt x="472" y="82"/>
                    </a:lnTo>
                    <a:lnTo>
                      <a:pt x="470" y="80"/>
                    </a:lnTo>
                    <a:lnTo>
                      <a:pt x="468" y="76"/>
                    </a:lnTo>
                    <a:lnTo>
                      <a:pt x="466" y="74"/>
                    </a:lnTo>
                    <a:lnTo>
                      <a:pt x="466" y="74"/>
                    </a:lnTo>
                    <a:lnTo>
                      <a:pt x="464" y="74"/>
                    </a:lnTo>
                    <a:lnTo>
                      <a:pt x="462" y="72"/>
                    </a:lnTo>
                    <a:lnTo>
                      <a:pt x="458" y="72"/>
                    </a:lnTo>
                    <a:lnTo>
                      <a:pt x="458" y="74"/>
                    </a:lnTo>
                    <a:lnTo>
                      <a:pt x="458" y="76"/>
                    </a:lnTo>
                    <a:lnTo>
                      <a:pt x="458" y="76"/>
                    </a:lnTo>
                    <a:lnTo>
                      <a:pt x="456" y="74"/>
                    </a:lnTo>
                    <a:lnTo>
                      <a:pt x="454" y="72"/>
                    </a:lnTo>
                    <a:lnTo>
                      <a:pt x="454" y="72"/>
                    </a:lnTo>
                    <a:lnTo>
                      <a:pt x="458" y="70"/>
                    </a:lnTo>
                    <a:lnTo>
                      <a:pt x="458" y="68"/>
                    </a:lnTo>
                    <a:lnTo>
                      <a:pt x="456" y="64"/>
                    </a:lnTo>
                    <a:lnTo>
                      <a:pt x="458" y="62"/>
                    </a:lnTo>
                    <a:lnTo>
                      <a:pt x="460" y="60"/>
                    </a:lnTo>
                    <a:lnTo>
                      <a:pt x="460" y="58"/>
                    </a:lnTo>
                    <a:lnTo>
                      <a:pt x="458" y="58"/>
                    </a:lnTo>
                    <a:lnTo>
                      <a:pt x="456" y="56"/>
                    </a:lnTo>
                    <a:lnTo>
                      <a:pt x="456" y="54"/>
                    </a:lnTo>
                    <a:lnTo>
                      <a:pt x="456" y="50"/>
                    </a:lnTo>
                    <a:lnTo>
                      <a:pt x="458" y="48"/>
                    </a:lnTo>
                    <a:lnTo>
                      <a:pt x="462" y="48"/>
                    </a:lnTo>
                    <a:lnTo>
                      <a:pt x="462" y="46"/>
                    </a:lnTo>
                    <a:lnTo>
                      <a:pt x="464" y="44"/>
                    </a:lnTo>
                    <a:lnTo>
                      <a:pt x="466" y="42"/>
                    </a:lnTo>
                    <a:lnTo>
                      <a:pt x="470" y="40"/>
                    </a:lnTo>
                    <a:lnTo>
                      <a:pt x="472" y="38"/>
                    </a:lnTo>
                    <a:lnTo>
                      <a:pt x="472" y="36"/>
                    </a:lnTo>
                    <a:lnTo>
                      <a:pt x="478" y="36"/>
                    </a:lnTo>
                    <a:lnTo>
                      <a:pt x="480" y="40"/>
                    </a:lnTo>
                    <a:lnTo>
                      <a:pt x="484" y="46"/>
                    </a:lnTo>
                    <a:lnTo>
                      <a:pt x="486" y="48"/>
                    </a:lnTo>
                    <a:lnTo>
                      <a:pt x="484" y="52"/>
                    </a:lnTo>
                    <a:lnTo>
                      <a:pt x="486" y="52"/>
                    </a:lnTo>
                    <a:lnTo>
                      <a:pt x="484" y="54"/>
                    </a:lnTo>
                    <a:lnTo>
                      <a:pt x="484" y="56"/>
                    </a:lnTo>
                    <a:lnTo>
                      <a:pt x="484" y="58"/>
                    </a:lnTo>
                    <a:lnTo>
                      <a:pt x="484" y="58"/>
                    </a:lnTo>
                    <a:lnTo>
                      <a:pt x="486" y="54"/>
                    </a:lnTo>
                    <a:lnTo>
                      <a:pt x="486" y="52"/>
                    </a:lnTo>
                    <a:lnTo>
                      <a:pt x="488" y="48"/>
                    </a:lnTo>
                    <a:lnTo>
                      <a:pt x="488" y="48"/>
                    </a:lnTo>
                    <a:lnTo>
                      <a:pt x="488" y="46"/>
                    </a:lnTo>
                    <a:lnTo>
                      <a:pt x="484" y="42"/>
                    </a:lnTo>
                    <a:lnTo>
                      <a:pt x="484" y="40"/>
                    </a:lnTo>
                    <a:lnTo>
                      <a:pt x="484" y="38"/>
                    </a:lnTo>
                    <a:lnTo>
                      <a:pt x="488" y="38"/>
                    </a:lnTo>
                    <a:lnTo>
                      <a:pt x="494" y="38"/>
                    </a:lnTo>
                    <a:lnTo>
                      <a:pt x="500" y="44"/>
                    </a:lnTo>
                    <a:lnTo>
                      <a:pt x="502" y="46"/>
                    </a:lnTo>
                    <a:lnTo>
                      <a:pt x="504" y="46"/>
                    </a:lnTo>
                    <a:lnTo>
                      <a:pt x="504" y="48"/>
                    </a:lnTo>
                    <a:lnTo>
                      <a:pt x="506" y="50"/>
                    </a:lnTo>
                    <a:lnTo>
                      <a:pt x="506" y="54"/>
                    </a:lnTo>
                    <a:lnTo>
                      <a:pt x="506" y="56"/>
                    </a:lnTo>
                    <a:lnTo>
                      <a:pt x="510" y="60"/>
                    </a:lnTo>
                    <a:lnTo>
                      <a:pt x="512" y="64"/>
                    </a:lnTo>
                    <a:lnTo>
                      <a:pt x="512" y="66"/>
                    </a:lnTo>
                    <a:lnTo>
                      <a:pt x="510" y="66"/>
                    </a:lnTo>
                    <a:lnTo>
                      <a:pt x="508" y="64"/>
                    </a:lnTo>
                    <a:lnTo>
                      <a:pt x="508" y="64"/>
                    </a:lnTo>
                    <a:lnTo>
                      <a:pt x="508" y="68"/>
                    </a:lnTo>
                    <a:lnTo>
                      <a:pt x="510" y="70"/>
                    </a:lnTo>
                    <a:lnTo>
                      <a:pt x="514" y="70"/>
                    </a:lnTo>
                    <a:lnTo>
                      <a:pt x="516" y="74"/>
                    </a:lnTo>
                    <a:lnTo>
                      <a:pt x="518" y="74"/>
                    </a:lnTo>
                    <a:lnTo>
                      <a:pt x="522" y="78"/>
                    </a:lnTo>
                    <a:close/>
                    <a:moveTo>
                      <a:pt x="972" y="8"/>
                    </a:moveTo>
                    <a:lnTo>
                      <a:pt x="972" y="4"/>
                    </a:lnTo>
                    <a:lnTo>
                      <a:pt x="976" y="0"/>
                    </a:lnTo>
                    <a:lnTo>
                      <a:pt x="976" y="0"/>
                    </a:lnTo>
                    <a:lnTo>
                      <a:pt x="976" y="4"/>
                    </a:lnTo>
                    <a:lnTo>
                      <a:pt x="978" y="4"/>
                    </a:lnTo>
                    <a:lnTo>
                      <a:pt x="976" y="6"/>
                    </a:lnTo>
                    <a:lnTo>
                      <a:pt x="974" y="8"/>
                    </a:lnTo>
                    <a:lnTo>
                      <a:pt x="972" y="8"/>
                    </a:lnTo>
                    <a:close/>
                    <a:moveTo>
                      <a:pt x="998" y="50"/>
                    </a:moveTo>
                    <a:lnTo>
                      <a:pt x="998" y="56"/>
                    </a:lnTo>
                    <a:lnTo>
                      <a:pt x="1002" y="60"/>
                    </a:lnTo>
                    <a:lnTo>
                      <a:pt x="1004" y="62"/>
                    </a:lnTo>
                    <a:lnTo>
                      <a:pt x="1012" y="66"/>
                    </a:lnTo>
                    <a:lnTo>
                      <a:pt x="1020" y="66"/>
                    </a:lnTo>
                    <a:lnTo>
                      <a:pt x="1024" y="68"/>
                    </a:lnTo>
                    <a:lnTo>
                      <a:pt x="1028" y="70"/>
                    </a:lnTo>
                    <a:lnTo>
                      <a:pt x="1030" y="68"/>
                    </a:lnTo>
                    <a:lnTo>
                      <a:pt x="1034" y="70"/>
                    </a:lnTo>
                    <a:lnTo>
                      <a:pt x="1036" y="68"/>
                    </a:lnTo>
                    <a:lnTo>
                      <a:pt x="1040" y="64"/>
                    </a:lnTo>
                    <a:lnTo>
                      <a:pt x="1042" y="62"/>
                    </a:lnTo>
                    <a:lnTo>
                      <a:pt x="1044" y="60"/>
                    </a:lnTo>
                    <a:lnTo>
                      <a:pt x="1042" y="56"/>
                    </a:lnTo>
                    <a:lnTo>
                      <a:pt x="1040" y="56"/>
                    </a:lnTo>
                    <a:lnTo>
                      <a:pt x="1040" y="56"/>
                    </a:lnTo>
                    <a:lnTo>
                      <a:pt x="1038" y="54"/>
                    </a:lnTo>
                    <a:lnTo>
                      <a:pt x="1038" y="52"/>
                    </a:lnTo>
                    <a:lnTo>
                      <a:pt x="1038" y="50"/>
                    </a:lnTo>
                    <a:lnTo>
                      <a:pt x="1036" y="52"/>
                    </a:lnTo>
                    <a:lnTo>
                      <a:pt x="1032" y="50"/>
                    </a:lnTo>
                    <a:lnTo>
                      <a:pt x="1026" y="52"/>
                    </a:lnTo>
                    <a:lnTo>
                      <a:pt x="1022" y="54"/>
                    </a:lnTo>
                    <a:lnTo>
                      <a:pt x="1020" y="56"/>
                    </a:lnTo>
                    <a:lnTo>
                      <a:pt x="1018" y="54"/>
                    </a:lnTo>
                    <a:lnTo>
                      <a:pt x="1018" y="52"/>
                    </a:lnTo>
                    <a:lnTo>
                      <a:pt x="1016" y="52"/>
                    </a:lnTo>
                    <a:lnTo>
                      <a:pt x="1014" y="52"/>
                    </a:lnTo>
                    <a:lnTo>
                      <a:pt x="1010" y="52"/>
                    </a:lnTo>
                    <a:lnTo>
                      <a:pt x="1008" y="52"/>
                    </a:lnTo>
                    <a:lnTo>
                      <a:pt x="1008" y="54"/>
                    </a:lnTo>
                    <a:lnTo>
                      <a:pt x="1006" y="56"/>
                    </a:lnTo>
                    <a:lnTo>
                      <a:pt x="1002" y="54"/>
                    </a:lnTo>
                    <a:lnTo>
                      <a:pt x="1000" y="52"/>
                    </a:lnTo>
                    <a:lnTo>
                      <a:pt x="1000" y="50"/>
                    </a:lnTo>
                    <a:lnTo>
                      <a:pt x="998" y="50"/>
                    </a:lnTo>
                    <a:close/>
                    <a:moveTo>
                      <a:pt x="902" y="92"/>
                    </a:moveTo>
                    <a:lnTo>
                      <a:pt x="900" y="86"/>
                    </a:lnTo>
                    <a:lnTo>
                      <a:pt x="900" y="84"/>
                    </a:lnTo>
                    <a:lnTo>
                      <a:pt x="898" y="82"/>
                    </a:lnTo>
                    <a:lnTo>
                      <a:pt x="894" y="82"/>
                    </a:lnTo>
                    <a:lnTo>
                      <a:pt x="890" y="78"/>
                    </a:lnTo>
                    <a:lnTo>
                      <a:pt x="888" y="76"/>
                    </a:lnTo>
                    <a:lnTo>
                      <a:pt x="888" y="76"/>
                    </a:lnTo>
                    <a:lnTo>
                      <a:pt x="888" y="78"/>
                    </a:lnTo>
                    <a:lnTo>
                      <a:pt x="890" y="82"/>
                    </a:lnTo>
                    <a:lnTo>
                      <a:pt x="894" y="86"/>
                    </a:lnTo>
                    <a:lnTo>
                      <a:pt x="898" y="90"/>
                    </a:lnTo>
                    <a:lnTo>
                      <a:pt x="900" y="96"/>
                    </a:lnTo>
                    <a:lnTo>
                      <a:pt x="902" y="96"/>
                    </a:lnTo>
                    <a:lnTo>
                      <a:pt x="902" y="96"/>
                    </a:lnTo>
                    <a:lnTo>
                      <a:pt x="902" y="92"/>
                    </a:lnTo>
                    <a:close/>
                    <a:moveTo>
                      <a:pt x="950" y="98"/>
                    </a:moveTo>
                    <a:lnTo>
                      <a:pt x="950" y="98"/>
                    </a:lnTo>
                    <a:lnTo>
                      <a:pt x="948" y="98"/>
                    </a:lnTo>
                    <a:lnTo>
                      <a:pt x="948" y="96"/>
                    </a:lnTo>
                    <a:lnTo>
                      <a:pt x="948" y="94"/>
                    </a:lnTo>
                    <a:lnTo>
                      <a:pt x="950" y="96"/>
                    </a:lnTo>
                    <a:lnTo>
                      <a:pt x="950" y="96"/>
                    </a:lnTo>
                    <a:lnTo>
                      <a:pt x="952" y="98"/>
                    </a:lnTo>
                    <a:lnTo>
                      <a:pt x="954" y="100"/>
                    </a:lnTo>
                    <a:lnTo>
                      <a:pt x="954" y="100"/>
                    </a:lnTo>
                    <a:lnTo>
                      <a:pt x="956" y="100"/>
                    </a:lnTo>
                    <a:lnTo>
                      <a:pt x="958" y="98"/>
                    </a:lnTo>
                    <a:lnTo>
                      <a:pt x="960" y="92"/>
                    </a:lnTo>
                    <a:lnTo>
                      <a:pt x="964" y="88"/>
                    </a:lnTo>
                    <a:lnTo>
                      <a:pt x="966" y="88"/>
                    </a:lnTo>
                    <a:lnTo>
                      <a:pt x="970" y="86"/>
                    </a:lnTo>
                    <a:lnTo>
                      <a:pt x="970" y="86"/>
                    </a:lnTo>
                    <a:lnTo>
                      <a:pt x="970" y="88"/>
                    </a:lnTo>
                    <a:lnTo>
                      <a:pt x="972" y="88"/>
                    </a:lnTo>
                    <a:lnTo>
                      <a:pt x="974" y="90"/>
                    </a:lnTo>
                    <a:lnTo>
                      <a:pt x="976" y="88"/>
                    </a:lnTo>
                    <a:lnTo>
                      <a:pt x="976" y="86"/>
                    </a:lnTo>
                    <a:lnTo>
                      <a:pt x="980" y="84"/>
                    </a:lnTo>
                    <a:lnTo>
                      <a:pt x="982" y="82"/>
                    </a:lnTo>
                    <a:lnTo>
                      <a:pt x="980" y="82"/>
                    </a:lnTo>
                    <a:lnTo>
                      <a:pt x="978" y="82"/>
                    </a:lnTo>
                    <a:lnTo>
                      <a:pt x="974" y="84"/>
                    </a:lnTo>
                    <a:lnTo>
                      <a:pt x="970" y="82"/>
                    </a:lnTo>
                    <a:lnTo>
                      <a:pt x="966" y="80"/>
                    </a:lnTo>
                    <a:lnTo>
                      <a:pt x="964" y="78"/>
                    </a:lnTo>
                    <a:lnTo>
                      <a:pt x="962" y="78"/>
                    </a:lnTo>
                    <a:lnTo>
                      <a:pt x="962" y="76"/>
                    </a:lnTo>
                    <a:lnTo>
                      <a:pt x="958" y="74"/>
                    </a:lnTo>
                    <a:lnTo>
                      <a:pt x="956" y="72"/>
                    </a:lnTo>
                    <a:lnTo>
                      <a:pt x="954" y="68"/>
                    </a:lnTo>
                    <a:lnTo>
                      <a:pt x="954" y="66"/>
                    </a:lnTo>
                    <a:lnTo>
                      <a:pt x="952" y="64"/>
                    </a:lnTo>
                    <a:lnTo>
                      <a:pt x="952" y="62"/>
                    </a:lnTo>
                    <a:lnTo>
                      <a:pt x="948" y="60"/>
                    </a:lnTo>
                    <a:lnTo>
                      <a:pt x="948" y="58"/>
                    </a:lnTo>
                    <a:lnTo>
                      <a:pt x="950" y="58"/>
                    </a:lnTo>
                    <a:lnTo>
                      <a:pt x="950" y="56"/>
                    </a:lnTo>
                    <a:lnTo>
                      <a:pt x="950" y="56"/>
                    </a:lnTo>
                    <a:lnTo>
                      <a:pt x="950" y="56"/>
                    </a:lnTo>
                    <a:lnTo>
                      <a:pt x="950" y="54"/>
                    </a:lnTo>
                    <a:lnTo>
                      <a:pt x="950" y="52"/>
                    </a:lnTo>
                    <a:lnTo>
                      <a:pt x="948" y="50"/>
                    </a:lnTo>
                    <a:lnTo>
                      <a:pt x="944" y="50"/>
                    </a:lnTo>
                    <a:lnTo>
                      <a:pt x="940" y="50"/>
                    </a:lnTo>
                    <a:lnTo>
                      <a:pt x="938" y="48"/>
                    </a:lnTo>
                    <a:lnTo>
                      <a:pt x="936" y="48"/>
                    </a:lnTo>
                    <a:lnTo>
                      <a:pt x="932" y="48"/>
                    </a:lnTo>
                    <a:lnTo>
                      <a:pt x="932" y="48"/>
                    </a:lnTo>
                    <a:lnTo>
                      <a:pt x="936" y="52"/>
                    </a:lnTo>
                    <a:lnTo>
                      <a:pt x="938" y="52"/>
                    </a:lnTo>
                    <a:lnTo>
                      <a:pt x="938" y="54"/>
                    </a:lnTo>
                    <a:lnTo>
                      <a:pt x="936" y="54"/>
                    </a:lnTo>
                    <a:lnTo>
                      <a:pt x="936" y="52"/>
                    </a:lnTo>
                    <a:lnTo>
                      <a:pt x="932" y="52"/>
                    </a:lnTo>
                    <a:lnTo>
                      <a:pt x="932" y="54"/>
                    </a:lnTo>
                    <a:lnTo>
                      <a:pt x="932" y="58"/>
                    </a:lnTo>
                    <a:lnTo>
                      <a:pt x="934" y="60"/>
                    </a:lnTo>
                    <a:lnTo>
                      <a:pt x="934" y="64"/>
                    </a:lnTo>
                    <a:lnTo>
                      <a:pt x="938" y="68"/>
                    </a:lnTo>
                    <a:lnTo>
                      <a:pt x="940" y="70"/>
                    </a:lnTo>
                    <a:lnTo>
                      <a:pt x="938" y="70"/>
                    </a:lnTo>
                    <a:lnTo>
                      <a:pt x="936" y="70"/>
                    </a:lnTo>
                    <a:lnTo>
                      <a:pt x="932" y="68"/>
                    </a:lnTo>
                    <a:lnTo>
                      <a:pt x="930" y="64"/>
                    </a:lnTo>
                    <a:lnTo>
                      <a:pt x="930" y="62"/>
                    </a:lnTo>
                    <a:lnTo>
                      <a:pt x="926" y="62"/>
                    </a:lnTo>
                    <a:lnTo>
                      <a:pt x="926" y="64"/>
                    </a:lnTo>
                    <a:lnTo>
                      <a:pt x="924" y="62"/>
                    </a:lnTo>
                    <a:lnTo>
                      <a:pt x="922" y="62"/>
                    </a:lnTo>
                    <a:lnTo>
                      <a:pt x="922" y="60"/>
                    </a:lnTo>
                    <a:lnTo>
                      <a:pt x="922" y="58"/>
                    </a:lnTo>
                    <a:lnTo>
                      <a:pt x="918" y="58"/>
                    </a:lnTo>
                    <a:lnTo>
                      <a:pt x="916" y="56"/>
                    </a:lnTo>
                    <a:lnTo>
                      <a:pt x="912" y="56"/>
                    </a:lnTo>
                    <a:lnTo>
                      <a:pt x="912" y="54"/>
                    </a:lnTo>
                    <a:lnTo>
                      <a:pt x="910" y="52"/>
                    </a:lnTo>
                    <a:lnTo>
                      <a:pt x="908" y="54"/>
                    </a:lnTo>
                    <a:lnTo>
                      <a:pt x="906" y="54"/>
                    </a:lnTo>
                    <a:lnTo>
                      <a:pt x="906" y="58"/>
                    </a:lnTo>
                    <a:lnTo>
                      <a:pt x="904" y="60"/>
                    </a:lnTo>
                    <a:lnTo>
                      <a:pt x="906" y="62"/>
                    </a:lnTo>
                    <a:lnTo>
                      <a:pt x="904" y="66"/>
                    </a:lnTo>
                    <a:lnTo>
                      <a:pt x="902" y="68"/>
                    </a:lnTo>
                    <a:lnTo>
                      <a:pt x="902" y="70"/>
                    </a:lnTo>
                    <a:lnTo>
                      <a:pt x="904" y="74"/>
                    </a:lnTo>
                    <a:lnTo>
                      <a:pt x="906" y="74"/>
                    </a:lnTo>
                    <a:lnTo>
                      <a:pt x="908" y="76"/>
                    </a:lnTo>
                    <a:lnTo>
                      <a:pt x="906" y="76"/>
                    </a:lnTo>
                    <a:lnTo>
                      <a:pt x="906" y="76"/>
                    </a:lnTo>
                    <a:lnTo>
                      <a:pt x="906" y="78"/>
                    </a:lnTo>
                    <a:lnTo>
                      <a:pt x="908" y="78"/>
                    </a:lnTo>
                    <a:lnTo>
                      <a:pt x="908" y="82"/>
                    </a:lnTo>
                    <a:lnTo>
                      <a:pt x="908" y="84"/>
                    </a:lnTo>
                    <a:lnTo>
                      <a:pt x="910" y="84"/>
                    </a:lnTo>
                    <a:lnTo>
                      <a:pt x="912" y="84"/>
                    </a:lnTo>
                    <a:lnTo>
                      <a:pt x="914" y="86"/>
                    </a:lnTo>
                    <a:lnTo>
                      <a:pt x="912" y="88"/>
                    </a:lnTo>
                    <a:lnTo>
                      <a:pt x="914" y="88"/>
                    </a:lnTo>
                    <a:lnTo>
                      <a:pt x="916" y="88"/>
                    </a:lnTo>
                    <a:lnTo>
                      <a:pt x="916" y="88"/>
                    </a:lnTo>
                    <a:lnTo>
                      <a:pt x="918" y="90"/>
                    </a:lnTo>
                    <a:lnTo>
                      <a:pt x="916" y="90"/>
                    </a:lnTo>
                    <a:lnTo>
                      <a:pt x="916" y="90"/>
                    </a:lnTo>
                    <a:lnTo>
                      <a:pt x="914" y="90"/>
                    </a:lnTo>
                    <a:lnTo>
                      <a:pt x="912" y="92"/>
                    </a:lnTo>
                    <a:lnTo>
                      <a:pt x="914" y="94"/>
                    </a:lnTo>
                    <a:lnTo>
                      <a:pt x="922" y="98"/>
                    </a:lnTo>
                    <a:lnTo>
                      <a:pt x="926" y="100"/>
                    </a:lnTo>
                    <a:lnTo>
                      <a:pt x="928" y="100"/>
                    </a:lnTo>
                    <a:lnTo>
                      <a:pt x="930" y="102"/>
                    </a:lnTo>
                    <a:lnTo>
                      <a:pt x="934" y="104"/>
                    </a:lnTo>
                    <a:lnTo>
                      <a:pt x="934" y="106"/>
                    </a:lnTo>
                    <a:lnTo>
                      <a:pt x="936" y="108"/>
                    </a:lnTo>
                    <a:lnTo>
                      <a:pt x="940" y="108"/>
                    </a:lnTo>
                    <a:lnTo>
                      <a:pt x="944" y="106"/>
                    </a:lnTo>
                    <a:lnTo>
                      <a:pt x="946" y="106"/>
                    </a:lnTo>
                    <a:lnTo>
                      <a:pt x="948" y="108"/>
                    </a:lnTo>
                    <a:lnTo>
                      <a:pt x="950" y="108"/>
                    </a:lnTo>
                    <a:lnTo>
                      <a:pt x="952" y="106"/>
                    </a:lnTo>
                    <a:lnTo>
                      <a:pt x="952" y="104"/>
                    </a:lnTo>
                    <a:lnTo>
                      <a:pt x="950" y="100"/>
                    </a:lnTo>
                    <a:lnTo>
                      <a:pt x="950" y="98"/>
                    </a:lnTo>
                    <a:close/>
                    <a:moveTo>
                      <a:pt x="952" y="50"/>
                    </a:moveTo>
                    <a:lnTo>
                      <a:pt x="956" y="50"/>
                    </a:lnTo>
                    <a:lnTo>
                      <a:pt x="960" y="50"/>
                    </a:lnTo>
                    <a:lnTo>
                      <a:pt x="962" y="50"/>
                    </a:lnTo>
                    <a:lnTo>
                      <a:pt x="968" y="54"/>
                    </a:lnTo>
                    <a:lnTo>
                      <a:pt x="972" y="54"/>
                    </a:lnTo>
                    <a:lnTo>
                      <a:pt x="972" y="54"/>
                    </a:lnTo>
                    <a:lnTo>
                      <a:pt x="978" y="54"/>
                    </a:lnTo>
                    <a:lnTo>
                      <a:pt x="986" y="56"/>
                    </a:lnTo>
                    <a:lnTo>
                      <a:pt x="986" y="58"/>
                    </a:lnTo>
                    <a:lnTo>
                      <a:pt x="982" y="58"/>
                    </a:lnTo>
                    <a:lnTo>
                      <a:pt x="980" y="60"/>
                    </a:lnTo>
                    <a:lnTo>
                      <a:pt x="980" y="62"/>
                    </a:lnTo>
                    <a:lnTo>
                      <a:pt x="984" y="64"/>
                    </a:lnTo>
                    <a:lnTo>
                      <a:pt x="986" y="66"/>
                    </a:lnTo>
                    <a:lnTo>
                      <a:pt x="986" y="70"/>
                    </a:lnTo>
                    <a:lnTo>
                      <a:pt x="986" y="70"/>
                    </a:lnTo>
                    <a:lnTo>
                      <a:pt x="986" y="72"/>
                    </a:lnTo>
                    <a:lnTo>
                      <a:pt x="986" y="76"/>
                    </a:lnTo>
                    <a:lnTo>
                      <a:pt x="982" y="78"/>
                    </a:lnTo>
                    <a:lnTo>
                      <a:pt x="982" y="80"/>
                    </a:lnTo>
                    <a:lnTo>
                      <a:pt x="980" y="78"/>
                    </a:lnTo>
                    <a:lnTo>
                      <a:pt x="978" y="78"/>
                    </a:lnTo>
                    <a:lnTo>
                      <a:pt x="976" y="80"/>
                    </a:lnTo>
                    <a:lnTo>
                      <a:pt x="972" y="80"/>
                    </a:lnTo>
                    <a:lnTo>
                      <a:pt x="968" y="78"/>
                    </a:lnTo>
                    <a:lnTo>
                      <a:pt x="964" y="76"/>
                    </a:lnTo>
                    <a:lnTo>
                      <a:pt x="960" y="70"/>
                    </a:lnTo>
                    <a:lnTo>
                      <a:pt x="958" y="68"/>
                    </a:lnTo>
                    <a:lnTo>
                      <a:pt x="958" y="64"/>
                    </a:lnTo>
                    <a:lnTo>
                      <a:pt x="960" y="62"/>
                    </a:lnTo>
                    <a:lnTo>
                      <a:pt x="960" y="62"/>
                    </a:lnTo>
                    <a:lnTo>
                      <a:pt x="958" y="60"/>
                    </a:lnTo>
                    <a:lnTo>
                      <a:pt x="958" y="58"/>
                    </a:lnTo>
                    <a:lnTo>
                      <a:pt x="958" y="56"/>
                    </a:lnTo>
                    <a:lnTo>
                      <a:pt x="956" y="56"/>
                    </a:lnTo>
                    <a:lnTo>
                      <a:pt x="954" y="54"/>
                    </a:lnTo>
                    <a:lnTo>
                      <a:pt x="952" y="50"/>
                    </a:lnTo>
                    <a:close/>
                    <a:moveTo>
                      <a:pt x="542" y="114"/>
                    </a:moveTo>
                    <a:lnTo>
                      <a:pt x="546" y="112"/>
                    </a:lnTo>
                    <a:lnTo>
                      <a:pt x="548" y="110"/>
                    </a:lnTo>
                    <a:lnTo>
                      <a:pt x="550" y="106"/>
                    </a:lnTo>
                    <a:lnTo>
                      <a:pt x="552" y="104"/>
                    </a:lnTo>
                    <a:lnTo>
                      <a:pt x="552" y="104"/>
                    </a:lnTo>
                    <a:lnTo>
                      <a:pt x="552" y="102"/>
                    </a:lnTo>
                    <a:lnTo>
                      <a:pt x="558" y="98"/>
                    </a:lnTo>
                    <a:lnTo>
                      <a:pt x="560" y="98"/>
                    </a:lnTo>
                    <a:lnTo>
                      <a:pt x="562" y="98"/>
                    </a:lnTo>
                    <a:lnTo>
                      <a:pt x="562" y="98"/>
                    </a:lnTo>
                    <a:lnTo>
                      <a:pt x="564" y="96"/>
                    </a:lnTo>
                    <a:lnTo>
                      <a:pt x="566" y="94"/>
                    </a:lnTo>
                    <a:lnTo>
                      <a:pt x="568" y="94"/>
                    </a:lnTo>
                    <a:lnTo>
                      <a:pt x="572" y="90"/>
                    </a:lnTo>
                    <a:lnTo>
                      <a:pt x="572" y="88"/>
                    </a:lnTo>
                    <a:lnTo>
                      <a:pt x="574" y="86"/>
                    </a:lnTo>
                    <a:lnTo>
                      <a:pt x="576" y="82"/>
                    </a:lnTo>
                    <a:lnTo>
                      <a:pt x="576" y="80"/>
                    </a:lnTo>
                    <a:lnTo>
                      <a:pt x="572" y="76"/>
                    </a:lnTo>
                    <a:lnTo>
                      <a:pt x="570" y="72"/>
                    </a:lnTo>
                    <a:lnTo>
                      <a:pt x="570" y="70"/>
                    </a:lnTo>
                    <a:lnTo>
                      <a:pt x="568" y="68"/>
                    </a:lnTo>
                    <a:lnTo>
                      <a:pt x="564" y="68"/>
                    </a:lnTo>
                    <a:lnTo>
                      <a:pt x="564" y="68"/>
                    </a:lnTo>
                    <a:lnTo>
                      <a:pt x="562" y="68"/>
                    </a:lnTo>
                    <a:lnTo>
                      <a:pt x="558" y="66"/>
                    </a:lnTo>
                    <a:lnTo>
                      <a:pt x="556" y="62"/>
                    </a:lnTo>
                    <a:lnTo>
                      <a:pt x="554" y="62"/>
                    </a:lnTo>
                    <a:lnTo>
                      <a:pt x="554" y="64"/>
                    </a:lnTo>
                    <a:lnTo>
                      <a:pt x="552" y="64"/>
                    </a:lnTo>
                    <a:lnTo>
                      <a:pt x="552" y="62"/>
                    </a:lnTo>
                    <a:lnTo>
                      <a:pt x="550" y="60"/>
                    </a:lnTo>
                    <a:lnTo>
                      <a:pt x="548" y="60"/>
                    </a:lnTo>
                    <a:lnTo>
                      <a:pt x="548" y="62"/>
                    </a:lnTo>
                    <a:lnTo>
                      <a:pt x="546" y="62"/>
                    </a:lnTo>
                    <a:lnTo>
                      <a:pt x="544" y="58"/>
                    </a:lnTo>
                    <a:lnTo>
                      <a:pt x="542" y="58"/>
                    </a:lnTo>
                    <a:lnTo>
                      <a:pt x="542" y="58"/>
                    </a:lnTo>
                    <a:lnTo>
                      <a:pt x="544" y="60"/>
                    </a:lnTo>
                    <a:lnTo>
                      <a:pt x="544" y="62"/>
                    </a:lnTo>
                    <a:lnTo>
                      <a:pt x="542" y="64"/>
                    </a:lnTo>
                    <a:lnTo>
                      <a:pt x="542" y="66"/>
                    </a:lnTo>
                    <a:lnTo>
                      <a:pt x="542" y="66"/>
                    </a:lnTo>
                    <a:lnTo>
                      <a:pt x="540" y="64"/>
                    </a:lnTo>
                    <a:lnTo>
                      <a:pt x="540" y="56"/>
                    </a:lnTo>
                    <a:lnTo>
                      <a:pt x="538" y="56"/>
                    </a:lnTo>
                    <a:lnTo>
                      <a:pt x="534" y="54"/>
                    </a:lnTo>
                    <a:lnTo>
                      <a:pt x="532" y="54"/>
                    </a:lnTo>
                    <a:lnTo>
                      <a:pt x="530" y="54"/>
                    </a:lnTo>
                    <a:lnTo>
                      <a:pt x="528" y="56"/>
                    </a:lnTo>
                    <a:lnTo>
                      <a:pt x="530" y="58"/>
                    </a:lnTo>
                    <a:lnTo>
                      <a:pt x="532" y="58"/>
                    </a:lnTo>
                    <a:lnTo>
                      <a:pt x="534" y="62"/>
                    </a:lnTo>
                    <a:lnTo>
                      <a:pt x="532" y="62"/>
                    </a:lnTo>
                    <a:lnTo>
                      <a:pt x="530" y="62"/>
                    </a:lnTo>
                    <a:lnTo>
                      <a:pt x="530" y="60"/>
                    </a:lnTo>
                    <a:lnTo>
                      <a:pt x="528" y="60"/>
                    </a:lnTo>
                    <a:lnTo>
                      <a:pt x="526" y="60"/>
                    </a:lnTo>
                    <a:lnTo>
                      <a:pt x="528" y="62"/>
                    </a:lnTo>
                    <a:lnTo>
                      <a:pt x="528" y="62"/>
                    </a:lnTo>
                    <a:lnTo>
                      <a:pt x="528" y="64"/>
                    </a:lnTo>
                    <a:lnTo>
                      <a:pt x="528" y="66"/>
                    </a:lnTo>
                    <a:lnTo>
                      <a:pt x="528" y="68"/>
                    </a:lnTo>
                    <a:lnTo>
                      <a:pt x="530" y="68"/>
                    </a:lnTo>
                    <a:lnTo>
                      <a:pt x="532" y="70"/>
                    </a:lnTo>
                    <a:lnTo>
                      <a:pt x="532" y="72"/>
                    </a:lnTo>
                    <a:lnTo>
                      <a:pt x="534" y="78"/>
                    </a:lnTo>
                    <a:lnTo>
                      <a:pt x="536" y="80"/>
                    </a:lnTo>
                    <a:lnTo>
                      <a:pt x="538" y="80"/>
                    </a:lnTo>
                    <a:lnTo>
                      <a:pt x="536" y="82"/>
                    </a:lnTo>
                    <a:lnTo>
                      <a:pt x="534" y="82"/>
                    </a:lnTo>
                    <a:lnTo>
                      <a:pt x="534" y="86"/>
                    </a:lnTo>
                    <a:lnTo>
                      <a:pt x="534" y="90"/>
                    </a:lnTo>
                    <a:lnTo>
                      <a:pt x="536" y="94"/>
                    </a:lnTo>
                    <a:lnTo>
                      <a:pt x="536" y="96"/>
                    </a:lnTo>
                    <a:lnTo>
                      <a:pt x="538" y="98"/>
                    </a:lnTo>
                    <a:lnTo>
                      <a:pt x="538" y="100"/>
                    </a:lnTo>
                    <a:lnTo>
                      <a:pt x="536" y="100"/>
                    </a:lnTo>
                    <a:lnTo>
                      <a:pt x="538" y="104"/>
                    </a:lnTo>
                    <a:lnTo>
                      <a:pt x="540" y="108"/>
                    </a:lnTo>
                    <a:lnTo>
                      <a:pt x="542" y="110"/>
                    </a:lnTo>
                    <a:lnTo>
                      <a:pt x="542" y="112"/>
                    </a:lnTo>
                    <a:lnTo>
                      <a:pt x="542" y="114"/>
                    </a:lnTo>
                    <a:close/>
                    <a:moveTo>
                      <a:pt x="590" y="86"/>
                    </a:moveTo>
                    <a:lnTo>
                      <a:pt x="592" y="84"/>
                    </a:lnTo>
                    <a:lnTo>
                      <a:pt x="592" y="84"/>
                    </a:lnTo>
                    <a:lnTo>
                      <a:pt x="592" y="84"/>
                    </a:lnTo>
                    <a:lnTo>
                      <a:pt x="592" y="82"/>
                    </a:lnTo>
                    <a:lnTo>
                      <a:pt x="594" y="82"/>
                    </a:lnTo>
                    <a:lnTo>
                      <a:pt x="594" y="80"/>
                    </a:lnTo>
                    <a:lnTo>
                      <a:pt x="592" y="80"/>
                    </a:lnTo>
                    <a:lnTo>
                      <a:pt x="590" y="82"/>
                    </a:lnTo>
                    <a:lnTo>
                      <a:pt x="590" y="84"/>
                    </a:lnTo>
                    <a:lnTo>
                      <a:pt x="588" y="84"/>
                    </a:lnTo>
                    <a:lnTo>
                      <a:pt x="588" y="86"/>
                    </a:lnTo>
                    <a:lnTo>
                      <a:pt x="588" y="88"/>
                    </a:lnTo>
                    <a:lnTo>
                      <a:pt x="590" y="86"/>
                    </a:lnTo>
                    <a:close/>
                    <a:moveTo>
                      <a:pt x="594" y="88"/>
                    </a:moveTo>
                    <a:lnTo>
                      <a:pt x="594" y="86"/>
                    </a:lnTo>
                    <a:lnTo>
                      <a:pt x="598" y="86"/>
                    </a:lnTo>
                    <a:lnTo>
                      <a:pt x="600" y="84"/>
                    </a:lnTo>
                    <a:lnTo>
                      <a:pt x="602" y="84"/>
                    </a:lnTo>
                    <a:lnTo>
                      <a:pt x="602" y="82"/>
                    </a:lnTo>
                    <a:lnTo>
                      <a:pt x="604" y="84"/>
                    </a:lnTo>
                    <a:lnTo>
                      <a:pt x="604" y="86"/>
                    </a:lnTo>
                    <a:lnTo>
                      <a:pt x="604" y="88"/>
                    </a:lnTo>
                    <a:lnTo>
                      <a:pt x="602" y="86"/>
                    </a:lnTo>
                    <a:lnTo>
                      <a:pt x="600" y="88"/>
                    </a:lnTo>
                    <a:lnTo>
                      <a:pt x="598" y="90"/>
                    </a:lnTo>
                    <a:lnTo>
                      <a:pt x="594" y="88"/>
                    </a:lnTo>
                    <a:lnTo>
                      <a:pt x="594" y="88"/>
                    </a:lnTo>
                    <a:close/>
                    <a:moveTo>
                      <a:pt x="618" y="110"/>
                    </a:moveTo>
                    <a:lnTo>
                      <a:pt x="618" y="112"/>
                    </a:lnTo>
                    <a:lnTo>
                      <a:pt x="620" y="116"/>
                    </a:lnTo>
                    <a:lnTo>
                      <a:pt x="620" y="116"/>
                    </a:lnTo>
                    <a:lnTo>
                      <a:pt x="620" y="118"/>
                    </a:lnTo>
                    <a:lnTo>
                      <a:pt x="624" y="116"/>
                    </a:lnTo>
                    <a:lnTo>
                      <a:pt x="624" y="114"/>
                    </a:lnTo>
                    <a:lnTo>
                      <a:pt x="622" y="110"/>
                    </a:lnTo>
                    <a:lnTo>
                      <a:pt x="620" y="110"/>
                    </a:lnTo>
                    <a:lnTo>
                      <a:pt x="618" y="110"/>
                    </a:lnTo>
                    <a:close/>
                    <a:moveTo>
                      <a:pt x="848" y="184"/>
                    </a:moveTo>
                    <a:lnTo>
                      <a:pt x="848" y="184"/>
                    </a:lnTo>
                    <a:lnTo>
                      <a:pt x="850" y="182"/>
                    </a:lnTo>
                    <a:lnTo>
                      <a:pt x="848" y="180"/>
                    </a:lnTo>
                    <a:lnTo>
                      <a:pt x="846" y="180"/>
                    </a:lnTo>
                    <a:lnTo>
                      <a:pt x="846" y="182"/>
                    </a:lnTo>
                    <a:lnTo>
                      <a:pt x="846" y="184"/>
                    </a:lnTo>
                    <a:lnTo>
                      <a:pt x="846" y="184"/>
                    </a:lnTo>
                    <a:lnTo>
                      <a:pt x="848" y="184"/>
                    </a:lnTo>
                    <a:close/>
                    <a:moveTo>
                      <a:pt x="818" y="218"/>
                    </a:moveTo>
                    <a:lnTo>
                      <a:pt x="820" y="218"/>
                    </a:lnTo>
                    <a:lnTo>
                      <a:pt x="822" y="218"/>
                    </a:lnTo>
                    <a:lnTo>
                      <a:pt x="822" y="218"/>
                    </a:lnTo>
                    <a:lnTo>
                      <a:pt x="822" y="218"/>
                    </a:lnTo>
                    <a:lnTo>
                      <a:pt x="820" y="216"/>
                    </a:lnTo>
                    <a:lnTo>
                      <a:pt x="818" y="214"/>
                    </a:lnTo>
                    <a:lnTo>
                      <a:pt x="816" y="214"/>
                    </a:lnTo>
                    <a:lnTo>
                      <a:pt x="816" y="216"/>
                    </a:lnTo>
                    <a:lnTo>
                      <a:pt x="816" y="216"/>
                    </a:lnTo>
                    <a:lnTo>
                      <a:pt x="818" y="216"/>
                    </a:lnTo>
                    <a:lnTo>
                      <a:pt x="818" y="218"/>
                    </a:lnTo>
                    <a:lnTo>
                      <a:pt x="818" y="218"/>
                    </a:lnTo>
                    <a:close/>
                    <a:moveTo>
                      <a:pt x="732" y="204"/>
                    </a:moveTo>
                    <a:lnTo>
                      <a:pt x="734" y="204"/>
                    </a:lnTo>
                    <a:lnTo>
                      <a:pt x="736" y="206"/>
                    </a:lnTo>
                    <a:lnTo>
                      <a:pt x="738" y="204"/>
                    </a:lnTo>
                    <a:lnTo>
                      <a:pt x="738" y="202"/>
                    </a:lnTo>
                    <a:lnTo>
                      <a:pt x="740" y="202"/>
                    </a:lnTo>
                    <a:lnTo>
                      <a:pt x="740" y="200"/>
                    </a:lnTo>
                    <a:lnTo>
                      <a:pt x="738" y="198"/>
                    </a:lnTo>
                    <a:lnTo>
                      <a:pt x="738" y="194"/>
                    </a:lnTo>
                    <a:lnTo>
                      <a:pt x="736" y="192"/>
                    </a:lnTo>
                    <a:lnTo>
                      <a:pt x="734" y="190"/>
                    </a:lnTo>
                    <a:lnTo>
                      <a:pt x="734" y="188"/>
                    </a:lnTo>
                    <a:lnTo>
                      <a:pt x="734" y="188"/>
                    </a:lnTo>
                    <a:lnTo>
                      <a:pt x="728" y="190"/>
                    </a:lnTo>
                    <a:lnTo>
                      <a:pt x="724" y="192"/>
                    </a:lnTo>
                    <a:lnTo>
                      <a:pt x="722" y="192"/>
                    </a:lnTo>
                    <a:lnTo>
                      <a:pt x="720" y="194"/>
                    </a:lnTo>
                    <a:lnTo>
                      <a:pt x="722" y="196"/>
                    </a:lnTo>
                    <a:lnTo>
                      <a:pt x="724" y="196"/>
                    </a:lnTo>
                    <a:lnTo>
                      <a:pt x="724" y="200"/>
                    </a:lnTo>
                    <a:lnTo>
                      <a:pt x="724" y="200"/>
                    </a:lnTo>
                    <a:lnTo>
                      <a:pt x="720" y="200"/>
                    </a:lnTo>
                    <a:lnTo>
                      <a:pt x="720" y="200"/>
                    </a:lnTo>
                    <a:lnTo>
                      <a:pt x="722" y="202"/>
                    </a:lnTo>
                    <a:lnTo>
                      <a:pt x="726" y="202"/>
                    </a:lnTo>
                    <a:lnTo>
                      <a:pt x="732" y="204"/>
                    </a:lnTo>
                    <a:close/>
                    <a:moveTo>
                      <a:pt x="982" y="130"/>
                    </a:moveTo>
                    <a:lnTo>
                      <a:pt x="984" y="128"/>
                    </a:lnTo>
                    <a:lnTo>
                      <a:pt x="982" y="128"/>
                    </a:lnTo>
                    <a:lnTo>
                      <a:pt x="984" y="124"/>
                    </a:lnTo>
                    <a:lnTo>
                      <a:pt x="986" y="122"/>
                    </a:lnTo>
                    <a:lnTo>
                      <a:pt x="984" y="120"/>
                    </a:lnTo>
                    <a:lnTo>
                      <a:pt x="980" y="118"/>
                    </a:lnTo>
                    <a:lnTo>
                      <a:pt x="980" y="114"/>
                    </a:lnTo>
                    <a:lnTo>
                      <a:pt x="978" y="114"/>
                    </a:lnTo>
                    <a:lnTo>
                      <a:pt x="976" y="114"/>
                    </a:lnTo>
                    <a:lnTo>
                      <a:pt x="972" y="118"/>
                    </a:lnTo>
                    <a:lnTo>
                      <a:pt x="974" y="118"/>
                    </a:lnTo>
                    <a:lnTo>
                      <a:pt x="974" y="122"/>
                    </a:lnTo>
                    <a:lnTo>
                      <a:pt x="974" y="124"/>
                    </a:lnTo>
                    <a:lnTo>
                      <a:pt x="976" y="124"/>
                    </a:lnTo>
                    <a:lnTo>
                      <a:pt x="978" y="124"/>
                    </a:lnTo>
                    <a:lnTo>
                      <a:pt x="980" y="128"/>
                    </a:lnTo>
                    <a:lnTo>
                      <a:pt x="982" y="130"/>
                    </a:lnTo>
                    <a:close/>
                    <a:moveTo>
                      <a:pt x="990" y="148"/>
                    </a:moveTo>
                    <a:lnTo>
                      <a:pt x="990" y="146"/>
                    </a:lnTo>
                    <a:lnTo>
                      <a:pt x="992" y="144"/>
                    </a:lnTo>
                    <a:lnTo>
                      <a:pt x="996" y="142"/>
                    </a:lnTo>
                    <a:lnTo>
                      <a:pt x="1000" y="142"/>
                    </a:lnTo>
                    <a:lnTo>
                      <a:pt x="1006" y="142"/>
                    </a:lnTo>
                    <a:lnTo>
                      <a:pt x="1008" y="142"/>
                    </a:lnTo>
                    <a:lnTo>
                      <a:pt x="1014" y="142"/>
                    </a:lnTo>
                    <a:lnTo>
                      <a:pt x="1016" y="140"/>
                    </a:lnTo>
                    <a:lnTo>
                      <a:pt x="1020" y="140"/>
                    </a:lnTo>
                    <a:lnTo>
                      <a:pt x="1022" y="140"/>
                    </a:lnTo>
                    <a:lnTo>
                      <a:pt x="1026" y="138"/>
                    </a:lnTo>
                    <a:lnTo>
                      <a:pt x="1022" y="136"/>
                    </a:lnTo>
                    <a:lnTo>
                      <a:pt x="1022" y="134"/>
                    </a:lnTo>
                    <a:lnTo>
                      <a:pt x="1018" y="130"/>
                    </a:lnTo>
                    <a:lnTo>
                      <a:pt x="1014" y="126"/>
                    </a:lnTo>
                    <a:lnTo>
                      <a:pt x="1010" y="126"/>
                    </a:lnTo>
                    <a:lnTo>
                      <a:pt x="1006" y="126"/>
                    </a:lnTo>
                    <a:lnTo>
                      <a:pt x="1004" y="124"/>
                    </a:lnTo>
                    <a:lnTo>
                      <a:pt x="1002" y="124"/>
                    </a:lnTo>
                    <a:lnTo>
                      <a:pt x="1000" y="124"/>
                    </a:lnTo>
                    <a:lnTo>
                      <a:pt x="998" y="122"/>
                    </a:lnTo>
                    <a:lnTo>
                      <a:pt x="996" y="122"/>
                    </a:lnTo>
                    <a:lnTo>
                      <a:pt x="994" y="126"/>
                    </a:lnTo>
                    <a:lnTo>
                      <a:pt x="992" y="130"/>
                    </a:lnTo>
                    <a:lnTo>
                      <a:pt x="992" y="132"/>
                    </a:lnTo>
                    <a:lnTo>
                      <a:pt x="992" y="138"/>
                    </a:lnTo>
                    <a:lnTo>
                      <a:pt x="990" y="144"/>
                    </a:lnTo>
                    <a:lnTo>
                      <a:pt x="988" y="146"/>
                    </a:lnTo>
                    <a:lnTo>
                      <a:pt x="988" y="148"/>
                    </a:lnTo>
                    <a:lnTo>
                      <a:pt x="990" y="148"/>
                    </a:lnTo>
                    <a:close/>
                    <a:moveTo>
                      <a:pt x="930" y="136"/>
                    </a:moveTo>
                    <a:lnTo>
                      <a:pt x="932" y="138"/>
                    </a:lnTo>
                    <a:lnTo>
                      <a:pt x="932" y="140"/>
                    </a:lnTo>
                    <a:lnTo>
                      <a:pt x="936" y="140"/>
                    </a:lnTo>
                    <a:lnTo>
                      <a:pt x="938" y="140"/>
                    </a:lnTo>
                    <a:lnTo>
                      <a:pt x="940" y="142"/>
                    </a:lnTo>
                    <a:lnTo>
                      <a:pt x="944" y="144"/>
                    </a:lnTo>
                    <a:lnTo>
                      <a:pt x="944" y="144"/>
                    </a:lnTo>
                    <a:lnTo>
                      <a:pt x="944" y="142"/>
                    </a:lnTo>
                    <a:lnTo>
                      <a:pt x="942" y="138"/>
                    </a:lnTo>
                    <a:lnTo>
                      <a:pt x="938" y="138"/>
                    </a:lnTo>
                    <a:lnTo>
                      <a:pt x="936" y="138"/>
                    </a:lnTo>
                    <a:lnTo>
                      <a:pt x="932" y="136"/>
                    </a:lnTo>
                    <a:lnTo>
                      <a:pt x="930" y="134"/>
                    </a:lnTo>
                    <a:lnTo>
                      <a:pt x="930" y="136"/>
                    </a:lnTo>
                    <a:close/>
                    <a:moveTo>
                      <a:pt x="1008" y="214"/>
                    </a:moveTo>
                    <a:lnTo>
                      <a:pt x="1012" y="216"/>
                    </a:lnTo>
                    <a:lnTo>
                      <a:pt x="1014" y="216"/>
                    </a:lnTo>
                    <a:lnTo>
                      <a:pt x="1014" y="216"/>
                    </a:lnTo>
                    <a:lnTo>
                      <a:pt x="1016" y="214"/>
                    </a:lnTo>
                    <a:lnTo>
                      <a:pt x="1018" y="214"/>
                    </a:lnTo>
                    <a:lnTo>
                      <a:pt x="1016" y="212"/>
                    </a:lnTo>
                    <a:lnTo>
                      <a:pt x="1016" y="208"/>
                    </a:lnTo>
                    <a:lnTo>
                      <a:pt x="1014" y="210"/>
                    </a:lnTo>
                    <a:lnTo>
                      <a:pt x="1014" y="212"/>
                    </a:lnTo>
                    <a:lnTo>
                      <a:pt x="1012" y="214"/>
                    </a:lnTo>
                    <a:lnTo>
                      <a:pt x="1008" y="214"/>
                    </a:lnTo>
                    <a:lnTo>
                      <a:pt x="1008" y="214"/>
                    </a:lnTo>
                    <a:close/>
                    <a:moveTo>
                      <a:pt x="1284" y="192"/>
                    </a:moveTo>
                    <a:lnTo>
                      <a:pt x="1284" y="192"/>
                    </a:lnTo>
                    <a:lnTo>
                      <a:pt x="1284" y="190"/>
                    </a:lnTo>
                    <a:lnTo>
                      <a:pt x="1284" y="188"/>
                    </a:lnTo>
                    <a:lnTo>
                      <a:pt x="1282" y="188"/>
                    </a:lnTo>
                    <a:lnTo>
                      <a:pt x="1282" y="188"/>
                    </a:lnTo>
                    <a:lnTo>
                      <a:pt x="1284" y="192"/>
                    </a:lnTo>
                    <a:close/>
                    <a:moveTo>
                      <a:pt x="1282" y="194"/>
                    </a:moveTo>
                    <a:lnTo>
                      <a:pt x="1282" y="194"/>
                    </a:lnTo>
                    <a:lnTo>
                      <a:pt x="1282" y="192"/>
                    </a:lnTo>
                    <a:lnTo>
                      <a:pt x="1282" y="190"/>
                    </a:lnTo>
                    <a:lnTo>
                      <a:pt x="1280" y="190"/>
                    </a:lnTo>
                    <a:lnTo>
                      <a:pt x="1280" y="192"/>
                    </a:lnTo>
                    <a:lnTo>
                      <a:pt x="1282" y="194"/>
                    </a:lnTo>
                    <a:close/>
                    <a:moveTo>
                      <a:pt x="1280" y="194"/>
                    </a:moveTo>
                    <a:lnTo>
                      <a:pt x="1282" y="198"/>
                    </a:lnTo>
                    <a:lnTo>
                      <a:pt x="1282" y="200"/>
                    </a:lnTo>
                    <a:lnTo>
                      <a:pt x="1284" y="200"/>
                    </a:lnTo>
                    <a:lnTo>
                      <a:pt x="1282" y="196"/>
                    </a:lnTo>
                    <a:lnTo>
                      <a:pt x="1280" y="194"/>
                    </a:lnTo>
                    <a:lnTo>
                      <a:pt x="1280" y="194"/>
                    </a:lnTo>
                    <a:lnTo>
                      <a:pt x="1280" y="194"/>
                    </a:lnTo>
                    <a:close/>
                    <a:moveTo>
                      <a:pt x="1274" y="194"/>
                    </a:moveTo>
                    <a:lnTo>
                      <a:pt x="1274" y="196"/>
                    </a:lnTo>
                    <a:lnTo>
                      <a:pt x="1276" y="198"/>
                    </a:lnTo>
                    <a:lnTo>
                      <a:pt x="1278" y="196"/>
                    </a:lnTo>
                    <a:lnTo>
                      <a:pt x="1278" y="196"/>
                    </a:lnTo>
                    <a:lnTo>
                      <a:pt x="1278" y="194"/>
                    </a:lnTo>
                    <a:lnTo>
                      <a:pt x="1276" y="192"/>
                    </a:lnTo>
                    <a:lnTo>
                      <a:pt x="1276" y="192"/>
                    </a:lnTo>
                    <a:lnTo>
                      <a:pt x="1274" y="194"/>
                    </a:lnTo>
                    <a:close/>
                    <a:moveTo>
                      <a:pt x="1342" y="166"/>
                    </a:moveTo>
                    <a:lnTo>
                      <a:pt x="1344" y="166"/>
                    </a:lnTo>
                    <a:lnTo>
                      <a:pt x="1346" y="166"/>
                    </a:lnTo>
                    <a:lnTo>
                      <a:pt x="1348" y="164"/>
                    </a:lnTo>
                    <a:lnTo>
                      <a:pt x="1348" y="160"/>
                    </a:lnTo>
                    <a:lnTo>
                      <a:pt x="1346" y="158"/>
                    </a:lnTo>
                    <a:lnTo>
                      <a:pt x="1346" y="158"/>
                    </a:lnTo>
                    <a:lnTo>
                      <a:pt x="1346" y="156"/>
                    </a:lnTo>
                    <a:lnTo>
                      <a:pt x="1344" y="154"/>
                    </a:lnTo>
                    <a:lnTo>
                      <a:pt x="1342" y="154"/>
                    </a:lnTo>
                    <a:lnTo>
                      <a:pt x="1340" y="154"/>
                    </a:lnTo>
                    <a:lnTo>
                      <a:pt x="1338" y="154"/>
                    </a:lnTo>
                    <a:lnTo>
                      <a:pt x="1336" y="154"/>
                    </a:lnTo>
                    <a:lnTo>
                      <a:pt x="1336" y="154"/>
                    </a:lnTo>
                    <a:lnTo>
                      <a:pt x="1334" y="154"/>
                    </a:lnTo>
                    <a:lnTo>
                      <a:pt x="1334" y="156"/>
                    </a:lnTo>
                    <a:lnTo>
                      <a:pt x="1332" y="156"/>
                    </a:lnTo>
                    <a:lnTo>
                      <a:pt x="1332" y="158"/>
                    </a:lnTo>
                    <a:lnTo>
                      <a:pt x="1332" y="162"/>
                    </a:lnTo>
                    <a:lnTo>
                      <a:pt x="1334" y="162"/>
                    </a:lnTo>
                    <a:lnTo>
                      <a:pt x="1336" y="162"/>
                    </a:lnTo>
                    <a:lnTo>
                      <a:pt x="1338" y="164"/>
                    </a:lnTo>
                    <a:lnTo>
                      <a:pt x="1342" y="166"/>
                    </a:lnTo>
                    <a:close/>
                    <a:moveTo>
                      <a:pt x="1356" y="160"/>
                    </a:moveTo>
                    <a:lnTo>
                      <a:pt x="1358" y="158"/>
                    </a:lnTo>
                    <a:lnTo>
                      <a:pt x="1360" y="156"/>
                    </a:lnTo>
                    <a:lnTo>
                      <a:pt x="1356" y="158"/>
                    </a:lnTo>
                    <a:lnTo>
                      <a:pt x="1356" y="158"/>
                    </a:lnTo>
                    <a:lnTo>
                      <a:pt x="1356" y="160"/>
                    </a:lnTo>
                    <a:close/>
                    <a:moveTo>
                      <a:pt x="1374" y="820"/>
                    </a:moveTo>
                    <a:lnTo>
                      <a:pt x="1374" y="816"/>
                    </a:lnTo>
                    <a:lnTo>
                      <a:pt x="1374" y="814"/>
                    </a:lnTo>
                    <a:lnTo>
                      <a:pt x="1374" y="812"/>
                    </a:lnTo>
                    <a:lnTo>
                      <a:pt x="1372" y="808"/>
                    </a:lnTo>
                    <a:lnTo>
                      <a:pt x="1372" y="804"/>
                    </a:lnTo>
                    <a:lnTo>
                      <a:pt x="1374" y="802"/>
                    </a:lnTo>
                    <a:lnTo>
                      <a:pt x="1376" y="804"/>
                    </a:lnTo>
                    <a:lnTo>
                      <a:pt x="1376" y="806"/>
                    </a:lnTo>
                    <a:lnTo>
                      <a:pt x="1378" y="806"/>
                    </a:lnTo>
                    <a:lnTo>
                      <a:pt x="1382" y="806"/>
                    </a:lnTo>
                    <a:lnTo>
                      <a:pt x="1382" y="804"/>
                    </a:lnTo>
                    <a:lnTo>
                      <a:pt x="1384" y="804"/>
                    </a:lnTo>
                    <a:lnTo>
                      <a:pt x="1384" y="806"/>
                    </a:lnTo>
                    <a:lnTo>
                      <a:pt x="1384" y="806"/>
                    </a:lnTo>
                    <a:lnTo>
                      <a:pt x="1384" y="808"/>
                    </a:lnTo>
                    <a:lnTo>
                      <a:pt x="1386" y="812"/>
                    </a:lnTo>
                    <a:lnTo>
                      <a:pt x="1388" y="814"/>
                    </a:lnTo>
                    <a:lnTo>
                      <a:pt x="1388" y="814"/>
                    </a:lnTo>
                    <a:lnTo>
                      <a:pt x="1388" y="814"/>
                    </a:lnTo>
                    <a:lnTo>
                      <a:pt x="1388" y="812"/>
                    </a:lnTo>
                    <a:lnTo>
                      <a:pt x="1388" y="810"/>
                    </a:lnTo>
                    <a:lnTo>
                      <a:pt x="1388" y="806"/>
                    </a:lnTo>
                    <a:lnTo>
                      <a:pt x="1386" y="804"/>
                    </a:lnTo>
                    <a:lnTo>
                      <a:pt x="1386" y="800"/>
                    </a:lnTo>
                    <a:lnTo>
                      <a:pt x="1384" y="800"/>
                    </a:lnTo>
                    <a:lnTo>
                      <a:pt x="1382" y="800"/>
                    </a:lnTo>
                    <a:lnTo>
                      <a:pt x="1382" y="800"/>
                    </a:lnTo>
                    <a:lnTo>
                      <a:pt x="1378" y="798"/>
                    </a:lnTo>
                    <a:lnTo>
                      <a:pt x="1378" y="794"/>
                    </a:lnTo>
                    <a:lnTo>
                      <a:pt x="1376" y="792"/>
                    </a:lnTo>
                    <a:lnTo>
                      <a:pt x="1372" y="788"/>
                    </a:lnTo>
                    <a:lnTo>
                      <a:pt x="1370" y="788"/>
                    </a:lnTo>
                    <a:lnTo>
                      <a:pt x="1368" y="786"/>
                    </a:lnTo>
                    <a:lnTo>
                      <a:pt x="1368" y="782"/>
                    </a:lnTo>
                    <a:lnTo>
                      <a:pt x="1366" y="778"/>
                    </a:lnTo>
                    <a:lnTo>
                      <a:pt x="1366" y="776"/>
                    </a:lnTo>
                    <a:lnTo>
                      <a:pt x="1366" y="772"/>
                    </a:lnTo>
                    <a:lnTo>
                      <a:pt x="1364" y="766"/>
                    </a:lnTo>
                    <a:lnTo>
                      <a:pt x="1364" y="764"/>
                    </a:lnTo>
                    <a:lnTo>
                      <a:pt x="1364" y="760"/>
                    </a:lnTo>
                    <a:lnTo>
                      <a:pt x="1364" y="758"/>
                    </a:lnTo>
                    <a:lnTo>
                      <a:pt x="1362" y="754"/>
                    </a:lnTo>
                    <a:lnTo>
                      <a:pt x="1362" y="752"/>
                    </a:lnTo>
                    <a:lnTo>
                      <a:pt x="1364" y="750"/>
                    </a:lnTo>
                    <a:lnTo>
                      <a:pt x="1364" y="750"/>
                    </a:lnTo>
                    <a:lnTo>
                      <a:pt x="1364" y="750"/>
                    </a:lnTo>
                    <a:lnTo>
                      <a:pt x="1366" y="750"/>
                    </a:lnTo>
                    <a:lnTo>
                      <a:pt x="1368" y="750"/>
                    </a:lnTo>
                    <a:lnTo>
                      <a:pt x="1372" y="750"/>
                    </a:lnTo>
                    <a:lnTo>
                      <a:pt x="1374" y="750"/>
                    </a:lnTo>
                    <a:lnTo>
                      <a:pt x="1376" y="754"/>
                    </a:lnTo>
                    <a:lnTo>
                      <a:pt x="1378" y="756"/>
                    </a:lnTo>
                    <a:lnTo>
                      <a:pt x="1382" y="758"/>
                    </a:lnTo>
                    <a:lnTo>
                      <a:pt x="1382" y="760"/>
                    </a:lnTo>
                    <a:lnTo>
                      <a:pt x="1384" y="762"/>
                    </a:lnTo>
                    <a:lnTo>
                      <a:pt x="1382" y="758"/>
                    </a:lnTo>
                    <a:lnTo>
                      <a:pt x="1380" y="754"/>
                    </a:lnTo>
                    <a:lnTo>
                      <a:pt x="1378" y="752"/>
                    </a:lnTo>
                    <a:lnTo>
                      <a:pt x="1374" y="750"/>
                    </a:lnTo>
                    <a:lnTo>
                      <a:pt x="1374" y="746"/>
                    </a:lnTo>
                    <a:lnTo>
                      <a:pt x="1374" y="744"/>
                    </a:lnTo>
                    <a:lnTo>
                      <a:pt x="1372" y="744"/>
                    </a:lnTo>
                    <a:lnTo>
                      <a:pt x="1370" y="738"/>
                    </a:lnTo>
                    <a:lnTo>
                      <a:pt x="1368" y="736"/>
                    </a:lnTo>
                    <a:lnTo>
                      <a:pt x="1366" y="736"/>
                    </a:lnTo>
                    <a:lnTo>
                      <a:pt x="1366" y="732"/>
                    </a:lnTo>
                    <a:lnTo>
                      <a:pt x="1362" y="728"/>
                    </a:lnTo>
                    <a:lnTo>
                      <a:pt x="1360" y="722"/>
                    </a:lnTo>
                    <a:lnTo>
                      <a:pt x="1358" y="720"/>
                    </a:lnTo>
                    <a:lnTo>
                      <a:pt x="1354" y="714"/>
                    </a:lnTo>
                    <a:lnTo>
                      <a:pt x="1352" y="710"/>
                    </a:lnTo>
                    <a:lnTo>
                      <a:pt x="1350" y="708"/>
                    </a:lnTo>
                    <a:lnTo>
                      <a:pt x="1350" y="706"/>
                    </a:lnTo>
                    <a:lnTo>
                      <a:pt x="1348" y="702"/>
                    </a:lnTo>
                    <a:lnTo>
                      <a:pt x="1346" y="702"/>
                    </a:lnTo>
                    <a:lnTo>
                      <a:pt x="1346" y="704"/>
                    </a:lnTo>
                    <a:lnTo>
                      <a:pt x="1346" y="704"/>
                    </a:lnTo>
                    <a:lnTo>
                      <a:pt x="1346" y="702"/>
                    </a:lnTo>
                    <a:lnTo>
                      <a:pt x="1346" y="700"/>
                    </a:lnTo>
                    <a:lnTo>
                      <a:pt x="1344" y="698"/>
                    </a:lnTo>
                    <a:lnTo>
                      <a:pt x="1342" y="698"/>
                    </a:lnTo>
                    <a:lnTo>
                      <a:pt x="1340" y="694"/>
                    </a:lnTo>
                    <a:lnTo>
                      <a:pt x="1340" y="692"/>
                    </a:lnTo>
                    <a:lnTo>
                      <a:pt x="1338" y="690"/>
                    </a:lnTo>
                    <a:lnTo>
                      <a:pt x="1338" y="686"/>
                    </a:lnTo>
                    <a:lnTo>
                      <a:pt x="1338" y="684"/>
                    </a:lnTo>
                    <a:lnTo>
                      <a:pt x="1338" y="686"/>
                    </a:lnTo>
                    <a:lnTo>
                      <a:pt x="1338" y="682"/>
                    </a:lnTo>
                    <a:lnTo>
                      <a:pt x="1338" y="678"/>
                    </a:lnTo>
                    <a:lnTo>
                      <a:pt x="1336" y="674"/>
                    </a:lnTo>
                    <a:lnTo>
                      <a:pt x="1334" y="674"/>
                    </a:lnTo>
                    <a:lnTo>
                      <a:pt x="1332" y="670"/>
                    </a:lnTo>
                    <a:lnTo>
                      <a:pt x="1332" y="670"/>
                    </a:lnTo>
                    <a:lnTo>
                      <a:pt x="1330" y="668"/>
                    </a:lnTo>
                    <a:lnTo>
                      <a:pt x="1330" y="668"/>
                    </a:lnTo>
                    <a:lnTo>
                      <a:pt x="1332" y="666"/>
                    </a:lnTo>
                    <a:lnTo>
                      <a:pt x="1334" y="668"/>
                    </a:lnTo>
                    <a:lnTo>
                      <a:pt x="1336" y="672"/>
                    </a:lnTo>
                    <a:lnTo>
                      <a:pt x="1334" y="668"/>
                    </a:lnTo>
                    <a:lnTo>
                      <a:pt x="1332" y="664"/>
                    </a:lnTo>
                    <a:lnTo>
                      <a:pt x="1330" y="662"/>
                    </a:lnTo>
                    <a:lnTo>
                      <a:pt x="1328" y="662"/>
                    </a:lnTo>
                    <a:lnTo>
                      <a:pt x="1328" y="660"/>
                    </a:lnTo>
                    <a:lnTo>
                      <a:pt x="1322" y="656"/>
                    </a:lnTo>
                    <a:lnTo>
                      <a:pt x="1320" y="654"/>
                    </a:lnTo>
                    <a:lnTo>
                      <a:pt x="1320" y="648"/>
                    </a:lnTo>
                    <a:lnTo>
                      <a:pt x="1320" y="648"/>
                    </a:lnTo>
                    <a:lnTo>
                      <a:pt x="1316" y="646"/>
                    </a:lnTo>
                    <a:lnTo>
                      <a:pt x="1314" y="642"/>
                    </a:lnTo>
                    <a:lnTo>
                      <a:pt x="1312" y="642"/>
                    </a:lnTo>
                    <a:lnTo>
                      <a:pt x="1312" y="642"/>
                    </a:lnTo>
                    <a:lnTo>
                      <a:pt x="1312" y="644"/>
                    </a:lnTo>
                    <a:lnTo>
                      <a:pt x="1314" y="646"/>
                    </a:lnTo>
                    <a:lnTo>
                      <a:pt x="1312" y="646"/>
                    </a:lnTo>
                    <a:lnTo>
                      <a:pt x="1310" y="644"/>
                    </a:lnTo>
                    <a:lnTo>
                      <a:pt x="1308" y="646"/>
                    </a:lnTo>
                    <a:lnTo>
                      <a:pt x="1312" y="648"/>
                    </a:lnTo>
                    <a:lnTo>
                      <a:pt x="1316" y="650"/>
                    </a:lnTo>
                    <a:lnTo>
                      <a:pt x="1316" y="652"/>
                    </a:lnTo>
                    <a:lnTo>
                      <a:pt x="1316" y="656"/>
                    </a:lnTo>
                    <a:lnTo>
                      <a:pt x="1318" y="654"/>
                    </a:lnTo>
                    <a:lnTo>
                      <a:pt x="1318" y="654"/>
                    </a:lnTo>
                    <a:lnTo>
                      <a:pt x="1320" y="656"/>
                    </a:lnTo>
                    <a:lnTo>
                      <a:pt x="1318" y="658"/>
                    </a:lnTo>
                    <a:lnTo>
                      <a:pt x="1318" y="658"/>
                    </a:lnTo>
                    <a:lnTo>
                      <a:pt x="1318" y="660"/>
                    </a:lnTo>
                    <a:lnTo>
                      <a:pt x="1318" y="660"/>
                    </a:lnTo>
                    <a:lnTo>
                      <a:pt x="1320" y="662"/>
                    </a:lnTo>
                    <a:lnTo>
                      <a:pt x="1318" y="664"/>
                    </a:lnTo>
                    <a:lnTo>
                      <a:pt x="1316" y="662"/>
                    </a:lnTo>
                    <a:lnTo>
                      <a:pt x="1314" y="660"/>
                    </a:lnTo>
                    <a:lnTo>
                      <a:pt x="1312" y="662"/>
                    </a:lnTo>
                    <a:lnTo>
                      <a:pt x="1312" y="666"/>
                    </a:lnTo>
                    <a:lnTo>
                      <a:pt x="1314" y="668"/>
                    </a:lnTo>
                    <a:lnTo>
                      <a:pt x="1314" y="670"/>
                    </a:lnTo>
                    <a:lnTo>
                      <a:pt x="1318" y="674"/>
                    </a:lnTo>
                    <a:lnTo>
                      <a:pt x="1318" y="678"/>
                    </a:lnTo>
                    <a:lnTo>
                      <a:pt x="1320" y="682"/>
                    </a:lnTo>
                    <a:lnTo>
                      <a:pt x="1320" y="684"/>
                    </a:lnTo>
                    <a:lnTo>
                      <a:pt x="1320" y="688"/>
                    </a:lnTo>
                    <a:lnTo>
                      <a:pt x="1322" y="694"/>
                    </a:lnTo>
                    <a:lnTo>
                      <a:pt x="1324" y="698"/>
                    </a:lnTo>
                    <a:lnTo>
                      <a:pt x="1326" y="700"/>
                    </a:lnTo>
                    <a:lnTo>
                      <a:pt x="1328" y="700"/>
                    </a:lnTo>
                    <a:lnTo>
                      <a:pt x="1326" y="702"/>
                    </a:lnTo>
                    <a:lnTo>
                      <a:pt x="1332" y="708"/>
                    </a:lnTo>
                    <a:lnTo>
                      <a:pt x="1334" y="708"/>
                    </a:lnTo>
                    <a:lnTo>
                      <a:pt x="1338" y="712"/>
                    </a:lnTo>
                    <a:lnTo>
                      <a:pt x="1338" y="716"/>
                    </a:lnTo>
                    <a:lnTo>
                      <a:pt x="1338" y="720"/>
                    </a:lnTo>
                    <a:lnTo>
                      <a:pt x="1340" y="722"/>
                    </a:lnTo>
                    <a:lnTo>
                      <a:pt x="1340" y="724"/>
                    </a:lnTo>
                    <a:lnTo>
                      <a:pt x="1342" y="726"/>
                    </a:lnTo>
                    <a:lnTo>
                      <a:pt x="1344" y="730"/>
                    </a:lnTo>
                    <a:lnTo>
                      <a:pt x="1344" y="730"/>
                    </a:lnTo>
                    <a:lnTo>
                      <a:pt x="1344" y="732"/>
                    </a:lnTo>
                    <a:lnTo>
                      <a:pt x="1346" y="736"/>
                    </a:lnTo>
                    <a:lnTo>
                      <a:pt x="1346" y="738"/>
                    </a:lnTo>
                    <a:lnTo>
                      <a:pt x="1348" y="742"/>
                    </a:lnTo>
                    <a:lnTo>
                      <a:pt x="1348" y="746"/>
                    </a:lnTo>
                    <a:lnTo>
                      <a:pt x="1350" y="748"/>
                    </a:lnTo>
                    <a:lnTo>
                      <a:pt x="1348" y="750"/>
                    </a:lnTo>
                    <a:lnTo>
                      <a:pt x="1350" y="754"/>
                    </a:lnTo>
                    <a:lnTo>
                      <a:pt x="1352" y="760"/>
                    </a:lnTo>
                    <a:lnTo>
                      <a:pt x="1350" y="762"/>
                    </a:lnTo>
                    <a:lnTo>
                      <a:pt x="1352" y="764"/>
                    </a:lnTo>
                    <a:lnTo>
                      <a:pt x="1354" y="766"/>
                    </a:lnTo>
                    <a:lnTo>
                      <a:pt x="1358" y="772"/>
                    </a:lnTo>
                    <a:lnTo>
                      <a:pt x="1358" y="774"/>
                    </a:lnTo>
                    <a:lnTo>
                      <a:pt x="1360" y="778"/>
                    </a:lnTo>
                    <a:lnTo>
                      <a:pt x="1360" y="784"/>
                    </a:lnTo>
                    <a:lnTo>
                      <a:pt x="1360" y="788"/>
                    </a:lnTo>
                    <a:lnTo>
                      <a:pt x="1362" y="792"/>
                    </a:lnTo>
                    <a:lnTo>
                      <a:pt x="1362" y="794"/>
                    </a:lnTo>
                    <a:lnTo>
                      <a:pt x="1366" y="798"/>
                    </a:lnTo>
                    <a:lnTo>
                      <a:pt x="1366" y="800"/>
                    </a:lnTo>
                    <a:lnTo>
                      <a:pt x="1366" y="804"/>
                    </a:lnTo>
                    <a:lnTo>
                      <a:pt x="1366" y="808"/>
                    </a:lnTo>
                    <a:lnTo>
                      <a:pt x="1366" y="812"/>
                    </a:lnTo>
                    <a:lnTo>
                      <a:pt x="1368" y="814"/>
                    </a:lnTo>
                    <a:lnTo>
                      <a:pt x="1370" y="818"/>
                    </a:lnTo>
                    <a:lnTo>
                      <a:pt x="1374" y="820"/>
                    </a:lnTo>
                    <a:close/>
                    <a:moveTo>
                      <a:pt x="1248" y="646"/>
                    </a:moveTo>
                    <a:lnTo>
                      <a:pt x="1250" y="646"/>
                    </a:lnTo>
                    <a:lnTo>
                      <a:pt x="1250" y="644"/>
                    </a:lnTo>
                    <a:lnTo>
                      <a:pt x="1250" y="642"/>
                    </a:lnTo>
                    <a:lnTo>
                      <a:pt x="1252" y="644"/>
                    </a:lnTo>
                    <a:lnTo>
                      <a:pt x="1252" y="646"/>
                    </a:lnTo>
                    <a:lnTo>
                      <a:pt x="1256" y="646"/>
                    </a:lnTo>
                    <a:lnTo>
                      <a:pt x="1256" y="644"/>
                    </a:lnTo>
                    <a:lnTo>
                      <a:pt x="1256" y="642"/>
                    </a:lnTo>
                    <a:lnTo>
                      <a:pt x="1256" y="642"/>
                    </a:lnTo>
                    <a:lnTo>
                      <a:pt x="1256" y="640"/>
                    </a:lnTo>
                    <a:lnTo>
                      <a:pt x="1258" y="638"/>
                    </a:lnTo>
                    <a:lnTo>
                      <a:pt x="1258" y="638"/>
                    </a:lnTo>
                    <a:lnTo>
                      <a:pt x="1256" y="638"/>
                    </a:lnTo>
                    <a:lnTo>
                      <a:pt x="1256" y="638"/>
                    </a:lnTo>
                    <a:lnTo>
                      <a:pt x="1254" y="640"/>
                    </a:lnTo>
                    <a:lnTo>
                      <a:pt x="1254" y="638"/>
                    </a:lnTo>
                    <a:lnTo>
                      <a:pt x="1256" y="638"/>
                    </a:lnTo>
                    <a:lnTo>
                      <a:pt x="1256" y="636"/>
                    </a:lnTo>
                    <a:lnTo>
                      <a:pt x="1254" y="636"/>
                    </a:lnTo>
                    <a:lnTo>
                      <a:pt x="1252" y="636"/>
                    </a:lnTo>
                    <a:lnTo>
                      <a:pt x="1250" y="636"/>
                    </a:lnTo>
                    <a:lnTo>
                      <a:pt x="1248" y="636"/>
                    </a:lnTo>
                    <a:lnTo>
                      <a:pt x="1248" y="638"/>
                    </a:lnTo>
                    <a:lnTo>
                      <a:pt x="1246" y="640"/>
                    </a:lnTo>
                    <a:lnTo>
                      <a:pt x="1246" y="642"/>
                    </a:lnTo>
                    <a:lnTo>
                      <a:pt x="1248" y="646"/>
                    </a:lnTo>
                    <a:close/>
                    <a:moveTo>
                      <a:pt x="1240" y="644"/>
                    </a:moveTo>
                    <a:lnTo>
                      <a:pt x="1242" y="642"/>
                    </a:lnTo>
                    <a:lnTo>
                      <a:pt x="1242" y="642"/>
                    </a:lnTo>
                    <a:lnTo>
                      <a:pt x="1242" y="642"/>
                    </a:lnTo>
                    <a:lnTo>
                      <a:pt x="1244" y="642"/>
                    </a:lnTo>
                    <a:lnTo>
                      <a:pt x="1244" y="642"/>
                    </a:lnTo>
                    <a:lnTo>
                      <a:pt x="1244" y="640"/>
                    </a:lnTo>
                    <a:lnTo>
                      <a:pt x="1244" y="638"/>
                    </a:lnTo>
                    <a:lnTo>
                      <a:pt x="1244" y="638"/>
                    </a:lnTo>
                    <a:lnTo>
                      <a:pt x="1242" y="638"/>
                    </a:lnTo>
                    <a:lnTo>
                      <a:pt x="1242" y="638"/>
                    </a:lnTo>
                    <a:lnTo>
                      <a:pt x="1240" y="640"/>
                    </a:lnTo>
                    <a:lnTo>
                      <a:pt x="1240" y="642"/>
                    </a:lnTo>
                    <a:lnTo>
                      <a:pt x="1240" y="644"/>
                    </a:lnTo>
                    <a:close/>
                    <a:moveTo>
                      <a:pt x="1256" y="652"/>
                    </a:moveTo>
                    <a:lnTo>
                      <a:pt x="1258" y="652"/>
                    </a:lnTo>
                    <a:lnTo>
                      <a:pt x="1258" y="652"/>
                    </a:lnTo>
                    <a:lnTo>
                      <a:pt x="1260" y="650"/>
                    </a:lnTo>
                    <a:lnTo>
                      <a:pt x="1258" y="648"/>
                    </a:lnTo>
                    <a:lnTo>
                      <a:pt x="1258" y="648"/>
                    </a:lnTo>
                    <a:lnTo>
                      <a:pt x="1258" y="650"/>
                    </a:lnTo>
                    <a:lnTo>
                      <a:pt x="1256" y="652"/>
                    </a:lnTo>
                    <a:close/>
                    <a:moveTo>
                      <a:pt x="1254" y="648"/>
                    </a:moveTo>
                    <a:lnTo>
                      <a:pt x="1254" y="650"/>
                    </a:lnTo>
                    <a:lnTo>
                      <a:pt x="1256" y="652"/>
                    </a:lnTo>
                    <a:lnTo>
                      <a:pt x="1256" y="650"/>
                    </a:lnTo>
                    <a:lnTo>
                      <a:pt x="1256" y="648"/>
                    </a:lnTo>
                    <a:lnTo>
                      <a:pt x="1256" y="648"/>
                    </a:lnTo>
                    <a:lnTo>
                      <a:pt x="1254" y="648"/>
                    </a:lnTo>
                    <a:close/>
                    <a:moveTo>
                      <a:pt x="1256" y="660"/>
                    </a:moveTo>
                    <a:lnTo>
                      <a:pt x="1256" y="658"/>
                    </a:lnTo>
                    <a:lnTo>
                      <a:pt x="1258" y="658"/>
                    </a:lnTo>
                    <a:lnTo>
                      <a:pt x="1258" y="656"/>
                    </a:lnTo>
                    <a:lnTo>
                      <a:pt x="1258" y="654"/>
                    </a:lnTo>
                    <a:lnTo>
                      <a:pt x="1258" y="654"/>
                    </a:lnTo>
                    <a:lnTo>
                      <a:pt x="1256" y="654"/>
                    </a:lnTo>
                    <a:lnTo>
                      <a:pt x="1254" y="656"/>
                    </a:lnTo>
                    <a:lnTo>
                      <a:pt x="1254" y="658"/>
                    </a:lnTo>
                    <a:lnTo>
                      <a:pt x="1256" y="660"/>
                    </a:lnTo>
                    <a:close/>
                    <a:moveTo>
                      <a:pt x="1350" y="516"/>
                    </a:moveTo>
                    <a:lnTo>
                      <a:pt x="1350" y="516"/>
                    </a:lnTo>
                    <a:lnTo>
                      <a:pt x="1352" y="514"/>
                    </a:lnTo>
                    <a:lnTo>
                      <a:pt x="1352" y="512"/>
                    </a:lnTo>
                    <a:lnTo>
                      <a:pt x="1350" y="512"/>
                    </a:lnTo>
                    <a:lnTo>
                      <a:pt x="1350" y="514"/>
                    </a:lnTo>
                    <a:lnTo>
                      <a:pt x="1350" y="516"/>
                    </a:lnTo>
                    <a:close/>
                    <a:moveTo>
                      <a:pt x="1500" y="500"/>
                    </a:moveTo>
                    <a:lnTo>
                      <a:pt x="1500" y="500"/>
                    </a:lnTo>
                    <a:lnTo>
                      <a:pt x="1500" y="498"/>
                    </a:lnTo>
                    <a:lnTo>
                      <a:pt x="1500" y="496"/>
                    </a:lnTo>
                    <a:lnTo>
                      <a:pt x="1500" y="494"/>
                    </a:lnTo>
                    <a:lnTo>
                      <a:pt x="1500" y="494"/>
                    </a:lnTo>
                    <a:lnTo>
                      <a:pt x="1500" y="490"/>
                    </a:lnTo>
                    <a:lnTo>
                      <a:pt x="1502" y="488"/>
                    </a:lnTo>
                    <a:lnTo>
                      <a:pt x="1506" y="486"/>
                    </a:lnTo>
                    <a:lnTo>
                      <a:pt x="1506" y="486"/>
                    </a:lnTo>
                    <a:lnTo>
                      <a:pt x="1506" y="482"/>
                    </a:lnTo>
                    <a:lnTo>
                      <a:pt x="1506" y="480"/>
                    </a:lnTo>
                    <a:lnTo>
                      <a:pt x="1502" y="476"/>
                    </a:lnTo>
                    <a:lnTo>
                      <a:pt x="1500" y="476"/>
                    </a:lnTo>
                    <a:lnTo>
                      <a:pt x="1500" y="476"/>
                    </a:lnTo>
                    <a:lnTo>
                      <a:pt x="1500" y="478"/>
                    </a:lnTo>
                    <a:lnTo>
                      <a:pt x="1498" y="478"/>
                    </a:lnTo>
                    <a:lnTo>
                      <a:pt x="1496" y="482"/>
                    </a:lnTo>
                    <a:lnTo>
                      <a:pt x="1494" y="482"/>
                    </a:lnTo>
                    <a:lnTo>
                      <a:pt x="1492" y="486"/>
                    </a:lnTo>
                    <a:lnTo>
                      <a:pt x="1494" y="486"/>
                    </a:lnTo>
                    <a:lnTo>
                      <a:pt x="1496" y="484"/>
                    </a:lnTo>
                    <a:lnTo>
                      <a:pt x="1496" y="484"/>
                    </a:lnTo>
                    <a:lnTo>
                      <a:pt x="1496" y="486"/>
                    </a:lnTo>
                    <a:lnTo>
                      <a:pt x="1496" y="490"/>
                    </a:lnTo>
                    <a:lnTo>
                      <a:pt x="1498" y="492"/>
                    </a:lnTo>
                    <a:lnTo>
                      <a:pt x="1498" y="496"/>
                    </a:lnTo>
                    <a:lnTo>
                      <a:pt x="1498" y="496"/>
                    </a:lnTo>
                    <a:lnTo>
                      <a:pt x="1498" y="498"/>
                    </a:lnTo>
                    <a:lnTo>
                      <a:pt x="1500" y="500"/>
                    </a:lnTo>
                    <a:close/>
                    <a:moveTo>
                      <a:pt x="1588" y="578"/>
                    </a:moveTo>
                    <a:lnTo>
                      <a:pt x="1590" y="580"/>
                    </a:lnTo>
                    <a:lnTo>
                      <a:pt x="1592" y="580"/>
                    </a:lnTo>
                    <a:lnTo>
                      <a:pt x="1594" y="582"/>
                    </a:lnTo>
                    <a:lnTo>
                      <a:pt x="1598" y="584"/>
                    </a:lnTo>
                    <a:lnTo>
                      <a:pt x="1600" y="584"/>
                    </a:lnTo>
                    <a:lnTo>
                      <a:pt x="1604" y="584"/>
                    </a:lnTo>
                    <a:lnTo>
                      <a:pt x="1602" y="584"/>
                    </a:lnTo>
                    <a:lnTo>
                      <a:pt x="1598" y="582"/>
                    </a:lnTo>
                    <a:lnTo>
                      <a:pt x="1596" y="580"/>
                    </a:lnTo>
                    <a:lnTo>
                      <a:pt x="1594" y="580"/>
                    </a:lnTo>
                    <a:lnTo>
                      <a:pt x="1592" y="578"/>
                    </a:lnTo>
                    <a:lnTo>
                      <a:pt x="1590" y="578"/>
                    </a:lnTo>
                    <a:lnTo>
                      <a:pt x="1588" y="578"/>
                    </a:lnTo>
                    <a:close/>
                    <a:moveTo>
                      <a:pt x="1562" y="572"/>
                    </a:moveTo>
                    <a:lnTo>
                      <a:pt x="1564" y="572"/>
                    </a:lnTo>
                    <a:lnTo>
                      <a:pt x="1566" y="572"/>
                    </a:lnTo>
                    <a:lnTo>
                      <a:pt x="1568" y="574"/>
                    </a:lnTo>
                    <a:lnTo>
                      <a:pt x="1568" y="576"/>
                    </a:lnTo>
                    <a:lnTo>
                      <a:pt x="1570" y="578"/>
                    </a:lnTo>
                    <a:lnTo>
                      <a:pt x="1572" y="578"/>
                    </a:lnTo>
                    <a:lnTo>
                      <a:pt x="1574" y="580"/>
                    </a:lnTo>
                    <a:lnTo>
                      <a:pt x="1576" y="582"/>
                    </a:lnTo>
                    <a:lnTo>
                      <a:pt x="1576" y="580"/>
                    </a:lnTo>
                    <a:lnTo>
                      <a:pt x="1578" y="584"/>
                    </a:lnTo>
                    <a:lnTo>
                      <a:pt x="1582" y="584"/>
                    </a:lnTo>
                    <a:lnTo>
                      <a:pt x="1582" y="582"/>
                    </a:lnTo>
                    <a:lnTo>
                      <a:pt x="1580" y="580"/>
                    </a:lnTo>
                    <a:lnTo>
                      <a:pt x="1578" y="578"/>
                    </a:lnTo>
                    <a:lnTo>
                      <a:pt x="1574" y="576"/>
                    </a:lnTo>
                    <a:lnTo>
                      <a:pt x="1574" y="574"/>
                    </a:lnTo>
                    <a:lnTo>
                      <a:pt x="1572" y="574"/>
                    </a:lnTo>
                    <a:lnTo>
                      <a:pt x="1570" y="570"/>
                    </a:lnTo>
                    <a:lnTo>
                      <a:pt x="1570" y="570"/>
                    </a:lnTo>
                    <a:lnTo>
                      <a:pt x="1570" y="568"/>
                    </a:lnTo>
                    <a:lnTo>
                      <a:pt x="1568" y="568"/>
                    </a:lnTo>
                    <a:lnTo>
                      <a:pt x="1566" y="568"/>
                    </a:lnTo>
                    <a:lnTo>
                      <a:pt x="1564" y="568"/>
                    </a:lnTo>
                    <a:lnTo>
                      <a:pt x="1562" y="570"/>
                    </a:lnTo>
                    <a:lnTo>
                      <a:pt x="1562" y="572"/>
                    </a:lnTo>
                    <a:close/>
                    <a:moveTo>
                      <a:pt x="1502" y="700"/>
                    </a:moveTo>
                    <a:lnTo>
                      <a:pt x="1504" y="700"/>
                    </a:lnTo>
                    <a:lnTo>
                      <a:pt x="1504" y="698"/>
                    </a:lnTo>
                    <a:lnTo>
                      <a:pt x="1504" y="696"/>
                    </a:lnTo>
                    <a:lnTo>
                      <a:pt x="1502" y="694"/>
                    </a:lnTo>
                    <a:lnTo>
                      <a:pt x="1500" y="696"/>
                    </a:lnTo>
                    <a:lnTo>
                      <a:pt x="1500" y="698"/>
                    </a:lnTo>
                    <a:lnTo>
                      <a:pt x="1502" y="700"/>
                    </a:lnTo>
                    <a:close/>
                    <a:moveTo>
                      <a:pt x="1490" y="696"/>
                    </a:moveTo>
                    <a:lnTo>
                      <a:pt x="1490" y="698"/>
                    </a:lnTo>
                    <a:lnTo>
                      <a:pt x="1490" y="698"/>
                    </a:lnTo>
                    <a:lnTo>
                      <a:pt x="1492" y="698"/>
                    </a:lnTo>
                    <a:lnTo>
                      <a:pt x="1492" y="696"/>
                    </a:lnTo>
                    <a:lnTo>
                      <a:pt x="1490" y="696"/>
                    </a:lnTo>
                    <a:lnTo>
                      <a:pt x="1490" y="696"/>
                    </a:lnTo>
                    <a:close/>
                    <a:moveTo>
                      <a:pt x="1496" y="716"/>
                    </a:moveTo>
                    <a:lnTo>
                      <a:pt x="1498" y="716"/>
                    </a:lnTo>
                    <a:lnTo>
                      <a:pt x="1498" y="714"/>
                    </a:lnTo>
                    <a:lnTo>
                      <a:pt x="1498" y="712"/>
                    </a:lnTo>
                    <a:lnTo>
                      <a:pt x="1500" y="710"/>
                    </a:lnTo>
                    <a:lnTo>
                      <a:pt x="1500" y="708"/>
                    </a:lnTo>
                    <a:lnTo>
                      <a:pt x="1500" y="706"/>
                    </a:lnTo>
                    <a:lnTo>
                      <a:pt x="1500" y="704"/>
                    </a:lnTo>
                    <a:lnTo>
                      <a:pt x="1502" y="702"/>
                    </a:lnTo>
                    <a:lnTo>
                      <a:pt x="1502" y="700"/>
                    </a:lnTo>
                    <a:lnTo>
                      <a:pt x="1498" y="696"/>
                    </a:lnTo>
                    <a:lnTo>
                      <a:pt x="1498" y="700"/>
                    </a:lnTo>
                    <a:lnTo>
                      <a:pt x="1498" y="704"/>
                    </a:lnTo>
                    <a:lnTo>
                      <a:pt x="1498" y="706"/>
                    </a:lnTo>
                    <a:lnTo>
                      <a:pt x="1496" y="706"/>
                    </a:lnTo>
                    <a:lnTo>
                      <a:pt x="1494" y="710"/>
                    </a:lnTo>
                    <a:lnTo>
                      <a:pt x="1492" y="710"/>
                    </a:lnTo>
                    <a:lnTo>
                      <a:pt x="1492" y="710"/>
                    </a:lnTo>
                    <a:lnTo>
                      <a:pt x="1494" y="712"/>
                    </a:lnTo>
                    <a:lnTo>
                      <a:pt x="1494" y="714"/>
                    </a:lnTo>
                    <a:lnTo>
                      <a:pt x="1492" y="714"/>
                    </a:lnTo>
                    <a:lnTo>
                      <a:pt x="1492" y="716"/>
                    </a:lnTo>
                    <a:lnTo>
                      <a:pt x="1496" y="716"/>
                    </a:lnTo>
                    <a:lnTo>
                      <a:pt x="1496" y="716"/>
                    </a:lnTo>
                    <a:close/>
                    <a:moveTo>
                      <a:pt x="1494" y="732"/>
                    </a:moveTo>
                    <a:lnTo>
                      <a:pt x="1494" y="730"/>
                    </a:lnTo>
                    <a:lnTo>
                      <a:pt x="1494" y="728"/>
                    </a:lnTo>
                    <a:lnTo>
                      <a:pt x="1494" y="726"/>
                    </a:lnTo>
                    <a:lnTo>
                      <a:pt x="1492" y="724"/>
                    </a:lnTo>
                    <a:lnTo>
                      <a:pt x="1492" y="728"/>
                    </a:lnTo>
                    <a:lnTo>
                      <a:pt x="1492" y="730"/>
                    </a:lnTo>
                    <a:lnTo>
                      <a:pt x="1494" y="732"/>
                    </a:lnTo>
                    <a:close/>
                    <a:moveTo>
                      <a:pt x="1494" y="736"/>
                    </a:moveTo>
                    <a:lnTo>
                      <a:pt x="1496" y="736"/>
                    </a:lnTo>
                    <a:lnTo>
                      <a:pt x="1496" y="734"/>
                    </a:lnTo>
                    <a:lnTo>
                      <a:pt x="1494" y="734"/>
                    </a:lnTo>
                    <a:lnTo>
                      <a:pt x="1492" y="734"/>
                    </a:lnTo>
                    <a:lnTo>
                      <a:pt x="1492" y="736"/>
                    </a:lnTo>
                    <a:lnTo>
                      <a:pt x="1494" y="736"/>
                    </a:lnTo>
                    <a:close/>
                    <a:moveTo>
                      <a:pt x="1490" y="740"/>
                    </a:moveTo>
                    <a:lnTo>
                      <a:pt x="1490" y="740"/>
                    </a:lnTo>
                    <a:lnTo>
                      <a:pt x="1490" y="738"/>
                    </a:lnTo>
                    <a:lnTo>
                      <a:pt x="1490" y="738"/>
                    </a:lnTo>
                    <a:lnTo>
                      <a:pt x="1488" y="740"/>
                    </a:lnTo>
                    <a:lnTo>
                      <a:pt x="1490" y="740"/>
                    </a:lnTo>
                    <a:close/>
                    <a:moveTo>
                      <a:pt x="1492" y="746"/>
                    </a:moveTo>
                    <a:lnTo>
                      <a:pt x="1492" y="744"/>
                    </a:lnTo>
                    <a:lnTo>
                      <a:pt x="1494" y="744"/>
                    </a:lnTo>
                    <a:lnTo>
                      <a:pt x="1494" y="742"/>
                    </a:lnTo>
                    <a:lnTo>
                      <a:pt x="1492" y="740"/>
                    </a:lnTo>
                    <a:lnTo>
                      <a:pt x="1492" y="742"/>
                    </a:lnTo>
                    <a:lnTo>
                      <a:pt x="1492" y="746"/>
                    </a:lnTo>
                    <a:close/>
                    <a:moveTo>
                      <a:pt x="1488" y="760"/>
                    </a:moveTo>
                    <a:lnTo>
                      <a:pt x="1490" y="760"/>
                    </a:lnTo>
                    <a:lnTo>
                      <a:pt x="1488" y="758"/>
                    </a:lnTo>
                    <a:lnTo>
                      <a:pt x="1488" y="760"/>
                    </a:lnTo>
                    <a:lnTo>
                      <a:pt x="1488" y="760"/>
                    </a:lnTo>
                    <a:close/>
                    <a:moveTo>
                      <a:pt x="1488" y="770"/>
                    </a:moveTo>
                    <a:lnTo>
                      <a:pt x="1488" y="768"/>
                    </a:lnTo>
                    <a:lnTo>
                      <a:pt x="1488" y="766"/>
                    </a:lnTo>
                    <a:lnTo>
                      <a:pt x="1486" y="768"/>
                    </a:lnTo>
                    <a:lnTo>
                      <a:pt x="1488" y="770"/>
                    </a:lnTo>
                    <a:close/>
                    <a:moveTo>
                      <a:pt x="1486" y="772"/>
                    </a:moveTo>
                    <a:lnTo>
                      <a:pt x="1488" y="772"/>
                    </a:lnTo>
                    <a:lnTo>
                      <a:pt x="1488" y="772"/>
                    </a:lnTo>
                    <a:lnTo>
                      <a:pt x="1486" y="772"/>
                    </a:lnTo>
                    <a:close/>
                    <a:moveTo>
                      <a:pt x="1486" y="776"/>
                    </a:moveTo>
                    <a:lnTo>
                      <a:pt x="1486" y="776"/>
                    </a:lnTo>
                    <a:lnTo>
                      <a:pt x="1486" y="776"/>
                    </a:lnTo>
                    <a:lnTo>
                      <a:pt x="1486" y="776"/>
                    </a:lnTo>
                    <a:lnTo>
                      <a:pt x="1486" y="774"/>
                    </a:lnTo>
                    <a:lnTo>
                      <a:pt x="1486" y="776"/>
                    </a:lnTo>
                    <a:close/>
                    <a:moveTo>
                      <a:pt x="1482" y="786"/>
                    </a:moveTo>
                    <a:lnTo>
                      <a:pt x="1484" y="784"/>
                    </a:lnTo>
                    <a:lnTo>
                      <a:pt x="1484" y="780"/>
                    </a:lnTo>
                    <a:lnTo>
                      <a:pt x="1484" y="780"/>
                    </a:lnTo>
                    <a:lnTo>
                      <a:pt x="1484" y="782"/>
                    </a:lnTo>
                    <a:lnTo>
                      <a:pt x="1482" y="786"/>
                    </a:lnTo>
                    <a:lnTo>
                      <a:pt x="1482" y="786"/>
                    </a:lnTo>
                    <a:close/>
                    <a:moveTo>
                      <a:pt x="1462" y="814"/>
                    </a:moveTo>
                    <a:lnTo>
                      <a:pt x="1464" y="814"/>
                    </a:lnTo>
                    <a:lnTo>
                      <a:pt x="1466" y="812"/>
                    </a:lnTo>
                    <a:lnTo>
                      <a:pt x="1468" y="808"/>
                    </a:lnTo>
                    <a:lnTo>
                      <a:pt x="1468" y="808"/>
                    </a:lnTo>
                    <a:lnTo>
                      <a:pt x="1468" y="806"/>
                    </a:lnTo>
                    <a:lnTo>
                      <a:pt x="1470" y="802"/>
                    </a:lnTo>
                    <a:lnTo>
                      <a:pt x="1472" y="800"/>
                    </a:lnTo>
                    <a:lnTo>
                      <a:pt x="1472" y="800"/>
                    </a:lnTo>
                    <a:lnTo>
                      <a:pt x="1468" y="800"/>
                    </a:lnTo>
                    <a:lnTo>
                      <a:pt x="1468" y="802"/>
                    </a:lnTo>
                    <a:lnTo>
                      <a:pt x="1466" y="804"/>
                    </a:lnTo>
                    <a:lnTo>
                      <a:pt x="1466" y="806"/>
                    </a:lnTo>
                    <a:lnTo>
                      <a:pt x="1464" y="806"/>
                    </a:lnTo>
                    <a:lnTo>
                      <a:pt x="1464" y="808"/>
                    </a:lnTo>
                    <a:lnTo>
                      <a:pt x="1462" y="810"/>
                    </a:lnTo>
                    <a:lnTo>
                      <a:pt x="1462" y="814"/>
                    </a:lnTo>
                    <a:close/>
                    <a:moveTo>
                      <a:pt x="1438" y="842"/>
                    </a:moveTo>
                    <a:lnTo>
                      <a:pt x="1440" y="840"/>
                    </a:lnTo>
                    <a:lnTo>
                      <a:pt x="1440" y="838"/>
                    </a:lnTo>
                    <a:lnTo>
                      <a:pt x="1442" y="836"/>
                    </a:lnTo>
                    <a:lnTo>
                      <a:pt x="1442" y="834"/>
                    </a:lnTo>
                    <a:lnTo>
                      <a:pt x="1444" y="832"/>
                    </a:lnTo>
                    <a:lnTo>
                      <a:pt x="1444" y="830"/>
                    </a:lnTo>
                    <a:lnTo>
                      <a:pt x="1444" y="830"/>
                    </a:lnTo>
                    <a:lnTo>
                      <a:pt x="1446" y="830"/>
                    </a:lnTo>
                    <a:lnTo>
                      <a:pt x="1448" y="828"/>
                    </a:lnTo>
                    <a:lnTo>
                      <a:pt x="1450" y="826"/>
                    </a:lnTo>
                    <a:lnTo>
                      <a:pt x="1452" y="822"/>
                    </a:lnTo>
                    <a:lnTo>
                      <a:pt x="1454" y="822"/>
                    </a:lnTo>
                    <a:lnTo>
                      <a:pt x="1456" y="820"/>
                    </a:lnTo>
                    <a:lnTo>
                      <a:pt x="1456" y="818"/>
                    </a:lnTo>
                    <a:lnTo>
                      <a:pt x="1456" y="816"/>
                    </a:lnTo>
                    <a:lnTo>
                      <a:pt x="1454" y="816"/>
                    </a:lnTo>
                    <a:lnTo>
                      <a:pt x="1450" y="820"/>
                    </a:lnTo>
                    <a:lnTo>
                      <a:pt x="1450" y="820"/>
                    </a:lnTo>
                    <a:lnTo>
                      <a:pt x="1450" y="820"/>
                    </a:lnTo>
                    <a:lnTo>
                      <a:pt x="1448" y="822"/>
                    </a:lnTo>
                    <a:lnTo>
                      <a:pt x="1446" y="822"/>
                    </a:lnTo>
                    <a:lnTo>
                      <a:pt x="1444" y="820"/>
                    </a:lnTo>
                    <a:lnTo>
                      <a:pt x="1444" y="820"/>
                    </a:lnTo>
                    <a:lnTo>
                      <a:pt x="1444" y="822"/>
                    </a:lnTo>
                    <a:lnTo>
                      <a:pt x="1444" y="824"/>
                    </a:lnTo>
                    <a:lnTo>
                      <a:pt x="1444" y="826"/>
                    </a:lnTo>
                    <a:lnTo>
                      <a:pt x="1442" y="828"/>
                    </a:lnTo>
                    <a:lnTo>
                      <a:pt x="1440" y="828"/>
                    </a:lnTo>
                    <a:lnTo>
                      <a:pt x="1442" y="830"/>
                    </a:lnTo>
                    <a:lnTo>
                      <a:pt x="1440" y="832"/>
                    </a:lnTo>
                    <a:lnTo>
                      <a:pt x="1438" y="832"/>
                    </a:lnTo>
                    <a:lnTo>
                      <a:pt x="1438" y="834"/>
                    </a:lnTo>
                    <a:lnTo>
                      <a:pt x="1440" y="836"/>
                    </a:lnTo>
                    <a:lnTo>
                      <a:pt x="1438" y="836"/>
                    </a:lnTo>
                    <a:lnTo>
                      <a:pt x="1438" y="838"/>
                    </a:lnTo>
                    <a:lnTo>
                      <a:pt x="1438" y="842"/>
                    </a:lnTo>
                    <a:close/>
                    <a:moveTo>
                      <a:pt x="1428" y="856"/>
                    </a:moveTo>
                    <a:lnTo>
                      <a:pt x="1428" y="854"/>
                    </a:lnTo>
                    <a:lnTo>
                      <a:pt x="1430" y="848"/>
                    </a:lnTo>
                    <a:lnTo>
                      <a:pt x="1430" y="848"/>
                    </a:lnTo>
                    <a:lnTo>
                      <a:pt x="1434" y="844"/>
                    </a:lnTo>
                    <a:lnTo>
                      <a:pt x="1434" y="842"/>
                    </a:lnTo>
                    <a:lnTo>
                      <a:pt x="1434" y="842"/>
                    </a:lnTo>
                    <a:lnTo>
                      <a:pt x="1432" y="842"/>
                    </a:lnTo>
                    <a:lnTo>
                      <a:pt x="1430" y="842"/>
                    </a:lnTo>
                    <a:lnTo>
                      <a:pt x="1430" y="840"/>
                    </a:lnTo>
                    <a:lnTo>
                      <a:pt x="1428" y="842"/>
                    </a:lnTo>
                    <a:lnTo>
                      <a:pt x="1428" y="844"/>
                    </a:lnTo>
                    <a:lnTo>
                      <a:pt x="1428" y="848"/>
                    </a:lnTo>
                    <a:lnTo>
                      <a:pt x="1426" y="850"/>
                    </a:lnTo>
                    <a:lnTo>
                      <a:pt x="1426" y="854"/>
                    </a:lnTo>
                    <a:lnTo>
                      <a:pt x="1426" y="854"/>
                    </a:lnTo>
                    <a:lnTo>
                      <a:pt x="1428" y="856"/>
                    </a:lnTo>
                    <a:close/>
                    <a:moveTo>
                      <a:pt x="26" y="660"/>
                    </a:moveTo>
                    <a:lnTo>
                      <a:pt x="26" y="662"/>
                    </a:lnTo>
                    <a:lnTo>
                      <a:pt x="28" y="664"/>
                    </a:lnTo>
                    <a:lnTo>
                      <a:pt x="28" y="662"/>
                    </a:lnTo>
                    <a:lnTo>
                      <a:pt x="26" y="66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4" name="Phillippines">
                <a:extLst>
                  <a:ext uri="{FF2B5EF4-FFF2-40B4-BE49-F238E27FC236}">
                    <a16:creationId xmlns:a16="http://schemas.microsoft.com/office/drawing/2014/main" id="{69EA3BD7-DA9C-48CF-BE81-366CA078E27B}"/>
                  </a:ext>
                </a:extLst>
              </p:cNvPr>
              <p:cNvSpPr>
                <a:spLocks noEditPoints="1"/>
              </p:cNvSpPr>
              <p:nvPr/>
            </p:nvSpPr>
            <p:spPr bwMode="auto">
              <a:xfrm>
                <a:off x="8675884" y="3939422"/>
                <a:ext cx="237319" cy="352150"/>
              </a:xfrm>
              <a:custGeom>
                <a:avLst/>
                <a:gdLst>
                  <a:gd name="T0" fmla="*/ 48 w 124"/>
                  <a:gd name="T1" fmla="*/ 2 h 184"/>
                  <a:gd name="T2" fmla="*/ 58 w 124"/>
                  <a:gd name="T3" fmla="*/ 72 h 184"/>
                  <a:gd name="T4" fmla="*/ 76 w 124"/>
                  <a:gd name="T5" fmla="*/ 74 h 184"/>
                  <a:gd name="T6" fmla="*/ 82 w 124"/>
                  <a:gd name="T7" fmla="*/ 86 h 184"/>
                  <a:gd name="T8" fmla="*/ 86 w 124"/>
                  <a:gd name="T9" fmla="*/ 88 h 184"/>
                  <a:gd name="T10" fmla="*/ 68 w 124"/>
                  <a:gd name="T11" fmla="*/ 74 h 184"/>
                  <a:gd name="T12" fmla="*/ 54 w 124"/>
                  <a:gd name="T13" fmla="*/ 76 h 184"/>
                  <a:gd name="T14" fmla="*/ 42 w 124"/>
                  <a:gd name="T15" fmla="*/ 72 h 184"/>
                  <a:gd name="T16" fmla="*/ 36 w 124"/>
                  <a:gd name="T17" fmla="*/ 62 h 184"/>
                  <a:gd name="T18" fmla="*/ 30 w 124"/>
                  <a:gd name="T19" fmla="*/ 42 h 184"/>
                  <a:gd name="T20" fmla="*/ 38 w 124"/>
                  <a:gd name="T21" fmla="*/ 14 h 184"/>
                  <a:gd name="T22" fmla="*/ 58 w 124"/>
                  <a:gd name="T23" fmla="*/ 16 h 184"/>
                  <a:gd name="T24" fmla="*/ 58 w 124"/>
                  <a:gd name="T25" fmla="*/ 46 h 184"/>
                  <a:gd name="T26" fmla="*/ 54 w 124"/>
                  <a:gd name="T27" fmla="*/ 66 h 184"/>
                  <a:gd name="T28" fmla="*/ 60 w 124"/>
                  <a:gd name="T29" fmla="*/ 64 h 184"/>
                  <a:gd name="T30" fmla="*/ 40 w 124"/>
                  <a:gd name="T31" fmla="*/ 80 h 184"/>
                  <a:gd name="T32" fmla="*/ 54 w 124"/>
                  <a:gd name="T33" fmla="*/ 96 h 184"/>
                  <a:gd name="T34" fmla="*/ 40 w 124"/>
                  <a:gd name="T35" fmla="*/ 80 h 184"/>
                  <a:gd name="T36" fmla="*/ 58 w 124"/>
                  <a:gd name="T37" fmla="*/ 82 h 184"/>
                  <a:gd name="T38" fmla="*/ 62 w 124"/>
                  <a:gd name="T39" fmla="*/ 100 h 184"/>
                  <a:gd name="T40" fmla="*/ 70 w 124"/>
                  <a:gd name="T41" fmla="*/ 94 h 184"/>
                  <a:gd name="T42" fmla="*/ 84 w 124"/>
                  <a:gd name="T43" fmla="*/ 96 h 184"/>
                  <a:gd name="T44" fmla="*/ 84 w 124"/>
                  <a:gd name="T45" fmla="*/ 96 h 184"/>
                  <a:gd name="T46" fmla="*/ 66 w 124"/>
                  <a:gd name="T47" fmla="*/ 118 h 184"/>
                  <a:gd name="T48" fmla="*/ 64 w 124"/>
                  <a:gd name="T49" fmla="*/ 102 h 184"/>
                  <a:gd name="T50" fmla="*/ 78 w 124"/>
                  <a:gd name="T51" fmla="*/ 108 h 184"/>
                  <a:gd name="T52" fmla="*/ 68 w 124"/>
                  <a:gd name="T53" fmla="*/ 120 h 184"/>
                  <a:gd name="T54" fmla="*/ 84 w 124"/>
                  <a:gd name="T55" fmla="*/ 126 h 184"/>
                  <a:gd name="T56" fmla="*/ 82 w 124"/>
                  <a:gd name="T57" fmla="*/ 128 h 184"/>
                  <a:gd name="T58" fmla="*/ 76 w 124"/>
                  <a:gd name="T59" fmla="*/ 116 h 184"/>
                  <a:gd name="T60" fmla="*/ 76 w 124"/>
                  <a:gd name="T61" fmla="*/ 138 h 184"/>
                  <a:gd name="T62" fmla="*/ 84 w 124"/>
                  <a:gd name="T63" fmla="*/ 136 h 184"/>
                  <a:gd name="T64" fmla="*/ 92 w 124"/>
                  <a:gd name="T65" fmla="*/ 124 h 184"/>
                  <a:gd name="T66" fmla="*/ 98 w 124"/>
                  <a:gd name="T67" fmla="*/ 134 h 184"/>
                  <a:gd name="T68" fmla="*/ 108 w 124"/>
                  <a:gd name="T69" fmla="*/ 112 h 184"/>
                  <a:gd name="T70" fmla="*/ 102 w 124"/>
                  <a:gd name="T71" fmla="*/ 92 h 184"/>
                  <a:gd name="T72" fmla="*/ 96 w 124"/>
                  <a:gd name="T73" fmla="*/ 100 h 184"/>
                  <a:gd name="T74" fmla="*/ 94 w 124"/>
                  <a:gd name="T75" fmla="*/ 108 h 184"/>
                  <a:gd name="T76" fmla="*/ 100 w 124"/>
                  <a:gd name="T77" fmla="*/ 122 h 184"/>
                  <a:gd name="T78" fmla="*/ 112 w 124"/>
                  <a:gd name="T79" fmla="*/ 114 h 184"/>
                  <a:gd name="T80" fmla="*/ 110 w 124"/>
                  <a:gd name="T81" fmla="*/ 122 h 184"/>
                  <a:gd name="T82" fmla="*/ 114 w 124"/>
                  <a:gd name="T83" fmla="*/ 132 h 184"/>
                  <a:gd name="T84" fmla="*/ 64 w 124"/>
                  <a:gd name="T85" fmla="*/ 164 h 184"/>
                  <a:gd name="T86" fmla="*/ 80 w 124"/>
                  <a:gd name="T87" fmla="*/ 146 h 184"/>
                  <a:gd name="T88" fmla="*/ 98 w 124"/>
                  <a:gd name="T89" fmla="*/ 148 h 184"/>
                  <a:gd name="T90" fmla="*/ 108 w 124"/>
                  <a:gd name="T91" fmla="*/ 136 h 184"/>
                  <a:gd name="T92" fmla="*/ 120 w 124"/>
                  <a:gd name="T93" fmla="*/ 144 h 184"/>
                  <a:gd name="T94" fmla="*/ 124 w 124"/>
                  <a:gd name="T95" fmla="*/ 160 h 184"/>
                  <a:gd name="T96" fmla="*/ 118 w 124"/>
                  <a:gd name="T97" fmla="*/ 174 h 184"/>
                  <a:gd name="T98" fmla="*/ 112 w 124"/>
                  <a:gd name="T99" fmla="*/ 176 h 184"/>
                  <a:gd name="T100" fmla="*/ 100 w 124"/>
                  <a:gd name="T101" fmla="*/ 180 h 184"/>
                  <a:gd name="T102" fmla="*/ 92 w 124"/>
                  <a:gd name="T103" fmla="*/ 164 h 184"/>
                  <a:gd name="T104" fmla="*/ 84 w 124"/>
                  <a:gd name="T105" fmla="*/ 162 h 184"/>
                  <a:gd name="T106" fmla="*/ 76 w 124"/>
                  <a:gd name="T107" fmla="*/ 158 h 184"/>
                  <a:gd name="T108" fmla="*/ 70 w 124"/>
                  <a:gd name="T109" fmla="*/ 172 h 184"/>
                  <a:gd name="T110" fmla="*/ 38 w 124"/>
                  <a:gd name="T111" fmla="*/ 98 h 184"/>
                  <a:gd name="T112" fmla="*/ 34 w 124"/>
                  <a:gd name="T113" fmla="*/ 106 h 184"/>
                  <a:gd name="T114" fmla="*/ 36 w 124"/>
                  <a:gd name="T115" fmla="*/ 120 h 184"/>
                  <a:gd name="T116" fmla="*/ 22 w 124"/>
                  <a:gd name="T117" fmla="*/ 128 h 184"/>
                  <a:gd name="T118" fmla="*/ 28 w 124"/>
                  <a:gd name="T119" fmla="*/ 108 h 184"/>
                  <a:gd name="T120" fmla="*/ 18 w 124"/>
                  <a:gd name="T121" fmla="*/ 132 h 184"/>
                  <a:gd name="T122" fmla="*/ 6 w 124"/>
                  <a:gd name="T123" fmla="*/ 148 h 184"/>
                  <a:gd name="T124" fmla="*/ 4 w 124"/>
                  <a:gd name="T125"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 h="184">
                    <a:moveTo>
                      <a:pt x="44" y="8"/>
                    </a:moveTo>
                    <a:lnTo>
                      <a:pt x="48" y="8"/>
                    </a:lnTo>
                    <a:lnTo>
                      <a:pt x="46" y="10"/>
                    </a:lnTo>
                    <a:lnTo>
                      <a:pt x="44" y="8"/>
                    </a:lnTo>
                    <a:close/>
                    <a:moveTo>
                      <a:pt x="42" y="4"/>
                    </a:moveTo>
                    <a:lnTo>
                      <a:pt x="44" y="4"/>
                    </a:lnTo>
                    <a:lnTo>
                      <a:pt x="42" y="4"/>
                    </a:lnTo>
                    <a:lnTo>
                      <a:pt x="42" y="4"/>
                    </a:lnTo>
                    <a:close/>
                    <a:moveTo>
                      <a:pt x="48" y="0"/>
                    </a:moveTo>
                    <a:lnTo>
                      <a:pt x="46" y="2"/>
                    </a:lnTo>
                    <a:lnTo>
                      <a:pt x="48" y="2"/>
                    </a:lnTo>
                    <a:lnTo>
                      <a:pt x="48" y="0"/>
                    </a:lnTo>
                    <a:close/>
                    <a:moveTo>
                      <a:pt x="54" y="6"/>
                    </a:moveTo>
                    <a:lnTo>
                      <a:pt x="52" y="8"/>
                    </a:lnTo>
                    <a:lnTo>
                      <a:pt x="54" y="8"/>
                    </a:lnTo>
                    <a:lnTo>
                      <a:pt x="54" y="8"/>
                    </a:lnTo>
                    <a:lnTo>
                      <a:pt x="54" y="8"/>
                    </a:lnTo>
                    <a:lnTo>
                      <a:pt x="54" y="6"/>
                    </a:lnTo>
                    <a:lnTo>
                      <a:pt x="54" y="6"/>
                    </a:lnTo>
                    <a:close/>
                    <a:moveTo>
                      <a:pt x="54" y="68"/>
                    </a:moveTo>
                    <a:lnTo>
                      <a:pt x="56" y="70"/>
                    </a:lnTo>
                    <a:lnTo>
                      <a:pt x="58" y="72"/>
                    </a:lnTo>
                    <a:lnTo>
                      <a:pt x="60" y="74"/>
                    </a:lnTo>
                    <a:lnTo>
                      <a:pt x="62" y="72"/>
                    </a:lnTo>
                    <a:lnTo>
                      <a:pt x="64" y="70"/>
                    </a:lnTo>
                    <a:lnTo>
                      <a:pt x="66" y="68"/>
                    </a:lnTo>
                    <a:lnTo>
                      <a:pt x="68" y="68"/>
                    </a:lnTo>
                    <a:lnTo>
                      <a:pt x="72" y="70"/>
                    </a:lnTo>
                    <a:lnTo>
                      <a:pt x="74" y="74"/>
                    </a:lnTo>
                    <a:lnTo>
                      <a:pt x="74" y="76"/>
                    </a:lnTo>
                    <a:lnTo>
                      <a:pt x="74" y="76"/>
                    </a:lnTo>
                    <a:lnTo>
                      <a:pt x="76" y="76"/>
                    </a:lnTo>
                    <a:lnTo>
                      <a:pt x="76" y="74"/>
                    </a:lnTo>
                    <a:lnTo>
                      <a:pt x="78" y="72"/>
                    </a:lnTo>
                    <a:lnTo>
                      <a:pt x="78" y="74"/>
                    </a:lnTo>
                    <a:lnTo>
                      <a:pt x="82" y="74"/>
                    </a:lnTo>
                    <a:lnTo>
                      <a:pt x="84" y="76"/>
                    </a:lnTo>
                    <a:lnTo>
                      <a:pt x="84" y="78"/>
                    </a:lnTo>
                    <a:lnTo>
                      <a:pt x="82" y="78"/>
                    </a:lnTo>
                    <a:lnTo>
                      <a:pt x="82" y="78"/>
                    </a:lnTo>
                    <a:lnTo>
                      <a:pt x="80" y="78"/>
                    </a:lnTo>
                    <a:lnTo>
                      <a:pt x="80" y="80"/>
                    </a:lnTo>
                    <a:lnTo>
                      <a:pt x="82" y="84"/>
                    </a:lnTo>
                    <a:lnTo>
                      <a:pt x="82" y="86"/>
                    </a:lnTo>
                    <a:lnTo>
                      <a:pt x="84" y="86"/>
                    </a:lnTo>
                    <a:lnTo>
                      <a:pt x="86" y="88"/>
                    </a:lnTo>
                    <a:lnTo>
                      <a:pt x="88" y="88"/>
                    </a:lnTo>
                    <a:lnTo>
                      <a:pt x="90" y="88"/>
                    </a:lnTo>
                    <a:lnTo>
                      <a:pt x="88" y="90"/>
                    </a:lnTo>
                    <a:lnTo>
                      <a:pt x="88" y="90"/>
                    </a:lnTo>
                    <a:lnTo>
                      <a:pt x="88" y="94"/>
                    </a:lnTo>
                    <a:lnTo>
                      <a:pt x="86" y="94"/>
                    </a:lnTo>
                    <a:lnTo>
                      <a:pt x="84" y="92"/>
                    </a:lnTo>
                    <a:lnTo>
                      <a:pt x="86" y="90"/>
                    </a:lnTo>
                    <a:lnTo>
                      <a:pt x="86" y="88"/>
                    </a:lnTo>
                    <a:lnTo>
                      <a:pt x="84" y="88"/>
                    </a:lnTo>
                    <a:lnTo>
                      <a:pt x="84" y="88"/>
                    </a:lnTo>
                    <a:lnTo>
                      <a:pt x="82" y="90"/>
                    </a:lnTo>
                    <a:lnTo>
                      <a:pt x="78" y="86"/>
                    </a:lnTo>
                    <a:lnTo>
                      <a:pt x="78" y="86"/>
                    </a:lnTo>
                    <a:lnTo>
                      <a:pt x="78" y="84"/>
                    </a:lnTo>
                    <a:lnTo>
                      <a:pt x="76" y="80"/>
                    </a:lnTo>
                    <a:lnTo>
                      <a:pt x="72" y="80"/>
                    </a:lnTo>
                    <a:lnTo>
                      <a:pt x="70" y="76"/>
                    </a:lnTo>
                    <a:lnTo>
                      <a:pt x="70" y="76"/>
                    </a:lnTo>
                    <a:lnTo>
                      <a:pt x="68" y="74"/>
                    </a:lnTo>
                    <a:lnTo>
                      <a:pt x="66" y="74"/>
                    </a:lnTo>
                    <a:lnTo>
                      <a:pt x="66" y="76"/>
                    </a:lnTo>
                    <a:lnTo>
                      <a:pt x="70" y="80"/>
                    </a:lnTo>
                    <a:lnTo>
                      <a:pt x="70" y="84"/>
                    </a:lnTo>
                    <a:lnTo>
                      <a:pt x="70" y="84"/>
                    </a:lnTo>
                    <a:lnTo>
                      <a:pt x="66" y="80"/>
                    </a:lnTo>
                    <a:lnTo>
                      <a:pt x="64" y="78"/>
                    </a:lnTo>
                    <a:lnTo>
                      <a:pt x="62" y="76"/>
                    </a:lnTo>
                    <a:lnTo>
                      <a:pt x="58" y="74"/>
                    </a:lnTo>
                    <a:lnTo>
                      <a:pt x="56" y="74"/>
                    </a:lnTo>
                    <a:lnTo>
                      <a:pt x="54" y="76"/>
                    </a:lnTo>
                    <a:lnTo>
                      <a:pt x="54" y="78"/>
                    </a:lnTo>
                    <a:lnTo>
                      <a:pt x="52" y="80"/>
                    </a:lnTo>
                    <a:lnTo>
                      <a:pt x="50" y="76"/>
                    </a:lnTo>
                    <a:lnTo>
                      <a:pt x="48" y="78"/>
                    </a:lnTo>
                    <a:lnTo>
                      <a:pt x="46" y="78"/>
                    </a:lnTo>
                    <a:lnTo>
                      <a:pt x="46" y="76"/>
                    </a:lnTo>
                    <a:lnTo>
                      <a:pt x="46" y="74"/>
                    </a:lnTo>
                    <a:lnTo>
                      <a:pt x="44" y="74"/>
                    </a:lnTo>
                    <a:lnTo>
                      <a:pt x="44" y="78"/>
                    </a:lnTo>
                    <a:lnTo>
                      <a:pt x="42" y="74"/>
                    </a:lnTo>
                    <a:lnTo>
                      <a:pt x="42" y="72"/>
                    </a:lnTo>
                    <a:lnTo>
                      <a:pt x="42" y="70"/>
                    </a:lnTo>
                    <a:lnTo>
                      <a:pt x="44" y="68"/>
                    </a:lnTo>
                    <a:lnTo>
                      <a:pt x="46" y="66"/>
                    </a:lnTo>
                    <a:lnTo>
                      <a:pt x="44" y="64"/>
                    </a:lnTo>
                    <a:lnTo>
                      <a:pt x="42" y="64"/>
                    </a:lnTo>
                    <a:lnTo>
                      <a:pt x="42" y="64"/>
                    </a:lnTo>
                    <a:lnTo>
                      <a:pt x="42" y="66"/>
                    </a:lnTo>
                    <a:lnTo>
                      <a:pt x="42" y="68"/>
                    </a:lnTo>
                    <a:lnTo>
                      <a:pt x="40" y="68"/>
                    </a:lnTo>
                    <a:lnTo>
                      <a:pt x="36" y="66"/>
                    </a:lnTo>
                    <a:lnTo>
                      <a:pt x="36" y="62"/>
                    </a:lnTo>
                    <a:lnTo>
                      <a:pt x="36" y="62"/>
                    </a:lnTo>
                    <a:lnTo>
                      <a:pt x="36" y="62"/>
                    </a:lnTo>
                    <a:lnTo>
                      <a:pt x="34" y="62"/>
                    </a:lnTo>
                    <a:lnTo>
                      <a:pt x="34" y="58"/>
                    </a:lnTo>
                    <a:lnTo>
                      <a:pt x="32" y="54"/>
                    </a:lnTo>
                    <a:lnTo>
                      <a:pt x="32" y="50"/>
                    </a:lnTo>
                    <a:lnTo>
                      <a:pt x="32" y="48"/>
                    </a:lnTo>
                    <a:lnTo>
                      <a:pt x="32" y="48"/>
                    </a:lnTo>
                    <a:lnTo>
                      <a:pt x="30" y="48"/>
                    </a:lnTo>
                    <a:lnTo>
                      <a:pt x="30" y="46"/>
                    </a:lnTo>
                    <a:lnTo>
                      <a:pt x="30" y="42"/>
                    </a:lnTo>
                    <a:lnTo>
                      <a:pt x="32" y="44"/>
                    </a:lnTo>
                    <a:lnTo>
                      <a:pt x="34" y="44"/>
                    </a:lnTo>
                    <a:lnTo>
                      <a:pt x="36" y="44"/>
                    </a:lnTo>
                    <a:lnTo>
                      <a:pt x="36" y="42"/>
                    </a:lnTo>
                    <a:lnTo>
                      <a:pt x="34" y="38"/>
                    </a:lnTo>
                    <a:lnTo>
                      <a:pt x="34" y="36"/>
                    </a:lnTo>
                    <a:lnTo>
                      <a:pt x="36" y="30"/>
                    </a:lnTo>
                    <a:lnTo>
                      <a:pt x="36" y="24"/>
                    </a:lnTo>
                    <a:lnTo>
                      <a:pt x="36" y="20"/>
                    </a:lnTo>
                    <a:lnTo>
                      <a:pt x="38" y="16"/>
                    </a:lnTo>
                    <a:lnTo>
                      <a:pt x="38" y="14"/>
                    </a:lnTo>
                    <a:lnTo>
                      <a:pt x="42" y="12"/>
                    </a:lnTo>
                    <a:lnTo>
                      <a:pt x="46" y="12"/>
                    </a:lnTo>
                    <a:lnTo>
                      <a:pt x="48" y="16"/>
                    </a:lnTo>
                    <a:lnTo>
                      <a:pt x="50" y="16"/>
                    </a:lnTo>
                    <a:lnTo>
                      <a:pt x="50" y="16"/>
                    </a:lnTo>
                    <a:lnTo>
                      <a:pt x="54" y="16"/>
                    </a:lnTo>
                    <a:lnTo>
                      <a:pt x="56" y="14"/>
                    </a:lnTo>
                    <a:lnTo>
                      <a:pt x="56" y="12"/>
                    </a:lnTo>
                    <a:lnTo>
                      <a:pt x="58" y="12"/>
                    </a:lnTo>
                    <a:lnTo>
                      <a:pt x="58" y="14"/>
                    </a:lnTo>
                    <a:lnTo>
                      <a:pt x="58" y="16"/>
                    </a:lnTo>
                    <a:lnTo>
                      <a:pt x="58" y="18"/>
                    </a:lnTo>
                    <a:lnTo>
                      <a:pt x="56" y="22"/>
                    </a:lnTo>
                    <a:lnTo>
                      <a:pt x="60" y="26"/>
                    </a:lnTo>
                    <a:lnTo>
                      <a:pt x="60" y="26"/>
                    </a:lnTo>
                    <a:lnTo>
                      <a:pt x="62" y="30"/>
                    </a:lnTo>
                    <a:lnTo>
                      <a:pt x="62" y="32"/>
                    </a:lnTo>
                    <a:lnTo>
                      <a:pt x="62" y="38"/>
                    </a:lnTo>
                    <a:lnTo>
                      <a:pt x="60" y="40"/>
                    </a:lnTo>
                    <a:lnTo>
                      <a:pt x="60" y="44"/>
                    </a:lnTo>
                    <a:lnTo>
                      <a:pt x="58" y="46"/>
                    </a:lnTo>
                    <a:lnTo>
                      <a:pt x="58" y="46"/>
                    </a:lnTo>
                    <a:lnTo>
                      <a:pt x="60" y="44"/>
                    </a:lnTo>
                    <a:lnTo>
                      <a:pt x="58" y="46"/>
                    </a:lnTo>
                    <a:lnTo>
                      <a:pt x="54" y="48"/>
                    </a:lnTo>
                    <a:lnTo>
                      <a:pt x="52" y="50"/>
                    </a:lnTo>
                    <a:lnTo>
                      <a:pt x="54" y="54"/>
                    </a:lnTo>
                    <a:lnTo>
                      <a:pt x="52" y="56"/>
                    </a:lnTo>
                    <a:lnTo>
                      <a:pt x="52" y="58"/>
                    </a:lnTo>
                    <a:lnTo>
                      <a:pt x="52" y="60"/>
                    </a:lnTo>
                    <a:lnTo>
                      <a:pt x="54" y="62"/>
                    </a:lnTo>
                    <a:lnTo>
                      <a:pt x="56" y="64"/>
                    </a:lnTo>
                    <a:lnTo>
                      <a:pt x="54" y="66"/>
                    </a:lnTo>
                    <a:lnTo>
                      <a:pt x="54" y="68"/>
                    </a:lnTo>
                    <a:close/>
                    <a:moveTo>
                      <a:pt x="60" y="70"/>
                    </a:moveTo>
                    <a:lnTo>
                      <a:pt x="60" y="72"/>
                    </a:lnTo>
                    <a:lnTo>
                      <a:pt x="62" y="72"/>
                    </a:lnTo>
                    <a:lnTo>
                      <a:pt x="62" y="70"/>
                    </a:lnTo>
                    <a:lnTo>
                      <a:pt x="60" y="70"/>
                    </a:lnTo>
                    <a:close/>
                    <a:moveTo>
                      <a:pt x="56" y="60"/>
                    </a:moveTo>
                    <a:lnTo>
                      <a:pt x="58" y="64"/>
                    </a:lnTo>
                    <a:lnTo>
                      <a:pt x="58" y="64"/>
                    </a:lnTo>
                    <a:lnTo>
                      <a:pt x="58" y="66"/>
                    </a:lnTo>
                    <a:lnTo>
                      <a:pt x="60" y="64"/>
                    </a:lnTo>
                    <a:lnTo>
                      <a:pt x="60" y="60"/>
                    </a:lnTo>
                    <a:lnTo>
                      <a:pt x="62" y="60"/>
                    </a:lnTo>
                    <a:lnTo>
                      <a:pt x="60" y="58"/>
                    </a:lnTo>
                    <a:lnTo>
                      <a:pt x="56" y="60"/>
                    </a:lnTo>
                    <a:close/>
                    <a:moveTo>
                      <a:pt x="36" y="76"/>
                    </a:moveTo>
                    <a:lnTo>
                      <a:pt x="36" y="78"/>
                    </a:lnTo>
                    <a:lnTo>
                      <a:pt x="38" y="78"/>
                    </a:lnTo>
                    <a:lnTo>
                      <a:pt x="40" y="78"/>
                    </a:lnTo>
                    <a:lnTo>
                      <a:pt x="36" y="76"/>
                    </a:lnTo>
                    <a:lnTo>
                      <a:pt x="36" y="76"/>
                    </a:lnTo>
                    <a:close/>
                    <a:moveTo>
                      <a:pt x="40" y="80"/>
                    </a:moveTo>
                    <a:lnTo>
                      <a:pt x="40" y="82"/>
                    </a:lnTo>
                    <a:lnTo>
                      <a:pt x="42" y="82"/>
                    </a:lnTo>
                    <a:lnTo>
                      <a:pt x="42" y="84"/>
                    </a:lnTo>
                    <a:lnTo>
                      <a:pt x="44" y="86"/>
                    </a:lnTo>
                    <a:lnTo>
                      <a:pt x="46" y="88"/>
                    </a:lnTo>
                    <a:lnTo>
                      <a:pt x="46" y="92"/>
                    </a:lnTo>
                    <a:lnTo>
                      <a:pt x="48" y="92"/>
                    </a:lnTo>
                    <a:lnTo>
                      <a:pt x="48" y="94"/>
                    </a:lnTo>
                    <a:lnTo>
                      <a:pt x="50" y="98"/>
                    </a:lnTo>
                    <a:lnTo>
                      <a:pt x="52" y="98"/>
                    </a:lnTo>
                    <a:lnTo>
                      <a:pt x="54" y="96"/>
                    </a:lnTo>
                    <a:lnTo>
                      <a:pt x="54" y="94"/>
                    </a:lnTo>
                    <a:lnTo>
                      <a:pt x="56" y="94"/>
                    </a:lnTo>
                    <a:lnTo>
                      <a:pt x="56" y="92"/>
                    </a:lnTo>
                    <a:lnTo>
                      <a:pt x="54" y="90"/>
                    </a:lnTo>
                    <a:lnTo>
                      <a:pt x="56" y="88"/>
                    </a:lnTo>
                    <a:lnTo>
                      <a:pt x="56" y="86"/>
                    </a:lnTo>
                    <a:lnTo>
                      <a:pt x="52" y="84"/>
                    </a:lnTo>
                    <a:lnTo>
                      <a:pt x="48" y="80"/>
                    </a:lnTo>
                    <a:lnTo>
                      <a:pt x="44" y="80"/>
                    </a:lnTo>
                    <a:lnTo>
                      <a:pt x="42" y="80"/>
                    </a:lnTo>
                    <a:lnTo>
                      <a:pt x="40" y="80"/>
                    </a:lnTo>
                    <a:close/>
                    <a:moveTo>
                      <a:pt x="88" y="72"/>
                    </a:moveTo>
                    <a:lnTo>
                      <a:pt x="88" y="74"/>
                    </a:lnTo>
                    <a:lnTo>
                      <a:pt x="88" y="76"/>
                    </a:lnTo>
                    <a:lnTo>
                      <a:pt x="86" y="78"/>
                    </a:lnTo>
                    <a:lnTo>
                      <a:pt x="86" y="78"/>
                    </a:lnTo>
                    <a:lnTo>
                      <a:pt x="88" y="80"/>
                    </a:lnTo>
                    <a:lnTo>
                      <a:pt x="90" y="80"/>
                    </a:lnTo>
                    <a:lnTo>
                      <a:pt x="92" y="76"/>
                    </a:lnTo>
                    <a:lnTo>
                      <a:pt x="90" y="74"/>
                    </a:lnTo>
                    <a:lnTo>
                      <a:pt x="88" y="72"/>
                    </a:lnTo>
                    <a:close/>
                    <a:moveTo>
                      <a:pt x="58" y="82"/>
                    </a:moveTo>
                    <a:lnTo>
                      <a:pt x="62" y="84"/>
                    </a:lnTo>
                    <a:lnTo>
                      <a:pt x="62" y="82"/>
                    </a:lnTo>
                    <a:lnTo>
                      <a:pt x="64" y="82"/>
                    </a:lnTo>
                    <a:lnTo>
                      <a:pt x="62" y="80"/>
                    </a:lnTo>
                    <a:lnTo>
                      <a:pt x="60" y="78"/>
                    </a:lnTo>
                    <a:lnTo>
                      <a:pt x="58" y="80"/>
                    </a:lnTo>
                    <a:lnTo>
                      <a:pt x="58" y="82"/>
                    </a:lnTo>
                    <a:close/>
                    <a:moveTo>
                      <a:pt x="64" y="92"/>
                    </a:moveTo>
                    <a:lnTo>
                      <a:pt x="62" y="94"/>
                    </a:lnTo>
                    <a:lnTo>
                      <a:pt x="60" y="96"/>
                    </a:lnTo>
                    <a:lnTo>
                      <a:pt x="62" y="100"/>
                    </a:lnTo>
                    <a:lnTo>
                      <a:pt x="64" y="98"/>
                    </a:lnTo>
                    <a:lnTo>
                      <a:pt x="64" y="96"/>
                    </a:lnTo>
                    <a:lnTo>
                      <a:pt x="64" y="94"/>
                    </a:lnTo>
                    <a:lnTo>
                      <a:pt x="64" y="90"/>
                    </a:lnTo>
                    <a:lnTo>
                      <a:pt x="64" y="92"/>
                    </a:lnTo>
                    <a:close/>
                    <a:moveTo>
                      <a:pt x="70" y="94"/>
                    </a:moveTo>
                    <a:lnTo>
                      <a:pt x="68" y="94"/>
                    </a:lnTo>
                    <a:lnTo>
                      <a:pt x="68" y="96"/>
                    </a:lnTo>
                    <a:lnTo>
                      <a:pt x="70" y="96"/>
                    </a:lnTo>
                    <a:lnTo>
                      <a:pt x="70" y="94"/>
                    </a:lnTo>
                    <a:lnTo>
                      <a:pt x="70" y="94"/>
                    </a:lnTo>
                    <a:close/>
                    <a:moveTo>
                      <a:pt x="78" y="88"/>
                    </a:moveTo>
                    <a:lnTo>
                      <a:pt x="74" y="86"/>
                    </a:lnTo>
                    <a:lnTo>
                      <a:pt x="74" y="86"/>
                    </a:lnTo>
                    <a:lnTo>
                      <a:pt x="74" y="86"/>
                    </a:lnTo>
                    <a:lnTo>
                      <a:pt x="76" y="90"/>
                    </a:lnTo>
                    <a:lnTo>
                      <a:pt x="78" y="88"/>
                    </a:lnTo>
                    <a:lnTo>
                      <a:pt x="78" y="88"/>
                    </a:lnTo>
                    <a:close/>
                    <a:moveTo>
                      <a:pt x="82" y="92"/>
                    </a:moveTo>
                    <a:lnTo>
                      <a:pt x="82" y="94"/>
                    </a:lnTo>
                    <a:lnTo>
                      <a:pt x="84" y="96"/>
                    </a:lnTo>
                    <a:lnTo>
                      <a:pt x="84" y="96"/>
                    </a:lnTo>
                    <a:lnTo>
                      <a:pt x="84" y="92"/>
                    </a:lnTo>
                    <a:lnTo>
                      <a:pt x="82" y="92"/>
                    </a:lnTo>
                    <a:close/>
                    <a:moveTo>
                      <a:pt x="78" y="102"/>
                    </a:moveTo>
                    <a:lnTo>
                      <a:pt x="80" y="98"/>
                    </a:lnTo>
                    <a:lnTo>
                      <a:pt x="82" y="98"/>
                    </a:lnTo>
                    <a:lnTo>
                      <a:pt x="84" y="102"/>
                    </a:lnTo>
                    <a:lnTo>
                      <a:pt x="86" y="102"/>
                    </a:lnTo>
                    <a:lnTo>
                      <a:pt x="88" y="102"/>
                    </a:lnTo>
                    <a:lnTo>
                      <a:pt x="88" y="100"/>
                    </a:lnTo>
                    <a:lnTo>
                      <a:pt x="88" y="98"/>
                    </a:lnTo>
                    <a:lnTo>
                      <a:pt x="84" y="96"/>
                    </a:lnTo>
                    <a:lnTo>
                      <a:pt x="82" y="96"/>
                    </a:lnTo>
                    <a:lnTo>
                      <a:pt x="80" y="94"/>
                    </a:lnTo>
                    <a:lnTo>
                      <a:pt x="78" y="94"/>
                    </a:lnTo>
                    <a:lnTo>
                      <a:pt x="78" y="94"/>
                    </a:lnTo>
                    <a:lnTo>
                      <a:pt x="78" y="92"/>
                    </a:lnTo>
                    <a:lnTo>
                      <a:pt x="78" y="96"/>
                    </a:lnTo>
                    <a:lnTo>
                      <a:pt x="78" y="98"/>
                    </a:lnTo>
                    <a:lnTo>
                      <a:pt x="78" y="98"/>
                    </a:lnTo>
                    <a:lnTo>
                      <a:pt x="78" y="100"/>
                    </a:lnTo>
                    <a:lnTo>
                      <a:pt x="78" y="102"/>
                    </a:lnTo>
                    <a:close/>
                    <a:moveTo>
                      <a:pt x="66" y="118"/>
                    </a:moveTo>
                    <a:lnTo>
                      <a:pt x="64" y="120"/>
                    </a:lnTo>
                    <a:lnTo>
                      <a:pt x="64" y="120"/>
                    </a:lnTo>
                    <a:lnTo>
                      <a:pt x="62" y="116"/>
                    </a:lnTo>
                    <a:lnTo>
                      <a:pt x="64" y="114"/>
                    </a:lnTo>
                    <a:lnTo>
                      <a:pt x="64" y="108"/>
                    </a:lnTo>
                    <a:lnTo>
                      <a:pt x="64" y="108"/>
                    </a:lnTo>
                    <a:lnTo>
                      <a:pt x="64" y="104"/>
                    </a:lnTo>
                    <a:lnTo>
                      <a:pt x="62" y="104"/>
                    </a:lnTo>
                    <a:lnTo>
                      <a:pt x="60" y="104"/>
                    </a:lnTo>
                    <a:lnTo>
                      <a:pt x="60" y="102"/>
                    </a:lnTo>
                    <a:lnTo>
                      <a:pt x="64" y="102"/>
                    </a:lnTo>
                    <a:lnTo>
                      <a:pt x="66" y="104"/>
                    </a:lnTo>
                    <a:lnTo>
                      <a:pt x="68" y="104"/>
                    </a:lnTo>
                    <a:lnTo>
                      <a:pt x="66" y="106"/>
                    </a:lnTo>
                    <a:lnTo>
                      <a:pt x="68" y="106"/>
                    </a:lnTo>
                    <a:lnTo>
                      <a:pt x="70" y="106"/>
                    </a:lnTo>
                    <a:lnTo>
                      <a:pt x="72" y="106"/>
                    </a:lnTo>
                    <a:lnTo>
                      <a:pt x="74" y="108"/>
                    </a:lnTo>
                    <a:lnTo>
                      <a:pt x="76" y="106"/>
                    </a:lnTo>
                    <a:lnTo>
                      <a:pt x="78" y="104"/>
                    </a:lnTo>
                    <a:lnTo>
                      <a:pt x="78" y="106"/>
                    </a:lnTo>
                    <a:lnTo>
                      <a:pt x="78" y="108"/>
                    </a:lnTo>
                    <a:lnTo>
                      <a:pt x="76" y="110"/>
                    </a:lnTo>
                    <a:lnTo>
                      <a:pt x="76" y="112"/>
                    </a:lnTo>
                    <a:lnTo>
                      <a:pt x="72" y="116"/>
                    </a:lnTo>
                    <a:lnTo>
                      <a:pt x="72" y="116"/>
                    </a:lnTo>
                    <a:lnTo>
                      <a:pt x="70" y="116"/>
                    </a:lnTo>
                    <a:lnTo>
                      <a:pt x="70" y="118"/>
                    </a:lnTo>
                    <a:lnTo>
                      <a:pt x="68" y="118"/>
                    </a:lnTo>
                    <a:lnTo>
                      <a:pt x="66" y="118"/>
                    </a:lnTo>
                    <a:close/>
                    <a:moveTo>
                      <a:pt x="72" y="118"/>
                    </a:moveTo>
                    <a:lnTo>
                      <a:pt x="70" y="118"/>
                    </a:lnTo>
                    <a:lnTo>
                      <a:pt x="68" y="120"/>
                    </a:lnTo>
                    <a:lnTo>
                      <a:pt x="70" y="122"/>
                    </a:lnTo>
                    <a:lnTo>
                      <a:pt x="72" y="120"/>
                    </a:lnTo>
                    <a:lnTo>
                      <a:pt x="72" y="118"/>
                    </a:lnTo>
                    <a:lnTo>
                      <a:pt x="72" y="118"/>
                    </a:lnTo>
                    <a:close/>
                    <a:moveTo>
                      <a:pt x="92" y="116"/>
                    </a:moveTo>
                    <a:lnTo>
                      <a:pt x="92" y="120"/>
                    </a:lnTo>
                    <a:lnTo>
                      <a:pt x="92" y="118"/>
                    </a:lnTo>
                    <a:lnTo>
                      <a:pt x="92" y="116"/>
                    </a:lnTo>
                    <a:close/>
                    <a:moveTo>
                      <a:pt x="82" y="134"/>
                    </a:moveTo>
                    <a:lnTo>
                      <a:pt x="84" y="130"/>
                    </a:lnTo>
                    <a:lnTo>
                      <a:pt x="84" y="126"/>
                    </a:lnTo>
                    <a:lnTo>
                      <a:pt x="88" y="122"/>
                    </a:lnTo>
                    <a:lnTo>
                      <a:pt x="88" y="120"/>
                    </a:lnTo>
                    <a:lnTo>
                      <a:pt x="88" y="118"/>
                    </a:lnTo>
                    <a:lnTo>
                      <a:pt x="88" y="116"/>
                    </a:lnTo>
                    <a:lnTo>
                      <a:pt x="88" y="112"/>
                    </a:lnTo>
                    <a:lnTo>
                      <a:pt x="88" y="112"/>
                    </a:lnTo>
                    <a:lnTo>
                      <a:pt x="86" y="116"/>
                    </a:lnTo>
                    <a:lnTo>
                      <a:pt x="84" y="120"/>
                    </a:lnTo>
                    <a:lnTo>
                      <a:pt x="84" y="122"/>
                    </a:lnTo>
                    <a:lnTo>
                      <a:pt x="84" y="126"/>
                    </a:lnTo>
                    <a:lnTo>
                      <a:pt x="82" y="128"/>
                    </a:lnTo>
                    <a:lnTo>
                      <a:pt x="80" y="130"/>
                    </a:lnTo>
                    <a:lnTo>
                      <a:pt x="82" y="134"/>
                    </a:lnTo>
                    <a:close/>
                    <a:moveTo>
                      <a:pt x="78" y="132"/>
                    </a:moveTo>
                    <a:lnTo>
                      <a:pt x="78" y="128"/>
                    </a:lnTo>
                    <a:lnTo>
                      <a:pt x="80" y="120"/>
                    </a:lnTo>
                    <a:lnTo>
                      <a:pt x="82" y="118"/>
                    </a:lnTo>
                    <a:lnTo>
                      <a:pt x="82" y="116"/>
                    </a:lnTo>
                    <a:lnTo>
                      <a:pt x="80" y="114"/>
                    </a:lnTo>
                    <a:lnTo>
                      <a:pt x="80" y="116"/>
                    </a:lnTo>
                    <a:lnTo>
                      <a:pt x="78" y="114"/>
                    </a:lnTo>
                    <a:lnTo>
                      <a:pt x="76" y="116"/>
                    </a:lnTo>
                    <a:lnTo>
                      <a:pt x="76" y="118"/>
                    </a:lnTo>
                    <a:lnTo>
                      <a:pt x="74" y="120"/>
                    </a:lnTo>
                    <a:lnTo>
                      <a:pt x="74" y="124"/>
                    </a:lnTo>
                    <a:lnTo>
                      <a:pt x="74" y="126"/>
                    </a:lnTo>
                    <a:lnTo>
                      <a:pt x="70" y="128"/>
                    </a:lnTo>
                    <a:lnTo>
                      <a:pt x="68" y="130"/>
                    </a:lnTo>
                    <a:lnTo>
                      <a:pt x="70" y="132"/>
                    </a:lnTo>
                    <a:lnTo>
                      <a:pt x="70" y="132"/>
                    </a:lnTo>
                    <a:lnTo>
                      <a:pt x="74" y="134"/>
                    </a:lnTo>
                    <a:lnTo>
                      <a:pt x="76" y="136"/>
                    </a:lnTo>
                    <a:lnTo>
                      <a:pt x="76" y="138"/>
                    </a:lnTo>
                    <a:lnTo>
                      <a:pt x="78" y="138"/>
                    </a:lnTo>
                    <a:lnTo>
                      <a:pt x="80" y="138"/>
                    </a:lnTo>
                    <a:lnTo>
                      <a:pt x="80" y="136"/>
                    </a:lnTo>
                    <a:lnTo>
                      <a:pt x="78" y="132"/>
                    </a:lnTo>
                    <a:close/>
                    <a:moveTo>
                      <a:pt x="84" y="136"/>
                    </a:moveTo>
                    <a:lnTo>
                      <a:pt x="86" y="136"/>
                    </a:lnTo>
                    <a:lnTo>
                      <a:pt x="86" y="138"/>
                    </a:lnTo>
                    <a:lnTo>
                      <a:pt x="84" y="138"/>
                    </a:lnTo>
                    <a:lnTo>
                      <a:pt x="82" y="138"/>
                    </a:lnTo>
                    <a:lnTo>
                      <a:pt x="84" y="136"/>
                    </a:lnTo>
                    <a:lnTo>
                      <a:pt x="84" y="136"/>
                    </a:lnTo>
                    <a:close/>
                    <a:moveTo>
                      <a:pt x="92" y="124"/>
                    </a:moveTo>
                    <a:lnTo>
                      <a:pt x="94" y="124"/>
                    </a:lnTo>
                    <a:lnTo>
                      <a:pt x="96" y="126"/>
                    </a:lnTo>
                    <a:lnTo>
                      <a:pt x="96" y="128"/>
                    </a:lnTo>
                    <a:lnTo>
                      <a:pt x="94" y="130"/>
                    </a:lnTo>
                    <a:lnTo>
                      <a:pt x="92" y="132"/>
                    </a:lnTo>
                    <a:lnTo>
                      <a:pt x="88" y="132"/>
                    </a:lnTo>
                    <a:lnTo>
                      <a:pt x="88" y="130"/>
                    </a:lnTo>
                    <a:lnTo>
                      <a:pt x="86" y="130"/>
                    </a:lnTo>
                    <a:lnTo>
                      <a:pt x="88" y="128"/>
                    </a:lnTo>
                    <a:lnTo>
                      <a:pt x="92" y="124"/>
                    </a:lnTo>
                    <a:close/>
                    <a:moveTo>
                      <a:pt x="104" y="124"/>
                    </a:moveTo>
                    <a:lnTo>
                      <a:pt x="106" y="128"/>
                    </a:lnTo>
                    <a:lnTo>
                      <a:pt x="106" y="130"/>
                    </a:lnTo>
                    <a:lnTo>
                      <a:pt x="104" y="128"/>
                    </a:lnTo>
                    <a:lnTo>
                      <a:pt x="104" y="124"/>
                    </a:lnTo>
                    <a:close/>
                    <a:moveTo>
                      <a:pt x="98" y="134"/>
                    </a:moveTo>
                    <a:lnTo>
                      <a:pt x="98" y="136"/>
                    </a:lnTo>
                    <a:lnTo>
                      <a:pt x="98" y="138"/>
                    </a:lnTo>
                    <a:lnTo>
                      <a:pt x="98" y="138"/>
                    </a:lnTo>
                    <a:lnTo>
                      <a:pt x="96" y="136"/>
                    </a:lnTo>
                    <a:lnTo>
                      <a:pt x="98" y="134"/>
                    </a:lnTo>
                    <a:close/>
                    <a:moveTo>
                      <a:pt x="96" y="106"/>
                    </a:moveTo>
                    <a:lnTo>
                      <a:pt x="94" y="108"/>
                    </a:lnTo>
                    <a:lnTo>
                      <a:pt x="92" y="108"/>
                    </a:lnTo>
                    <a:lnTo>
                      <a:pt x="92" y="106"/>
                    </a:lnTo>
                    <a:lnTo>
                      <a:pt x="92" y="106"/>
                    </a:lnTo>
                    <a:lnTo>
                      <a:pt x="96" y="106"/>
                    </a:lnTo>
                    <a:close/>
                    <a:moveTo>
                      <a:pt x="100" y="108"/>
                    </a:moveTo>
                    <a:lnTo>
                      <a:pt x="102" y="110"/>
                    </a:lnTo>
                    <a:lnTo>
                      <a:pt x="104" y="112"/>
                    </a:lnTo>
                    <a:lnTo>
                      <a:pt x="106" y="112"/>
                    </a:lnTo>
                    <a:lnTo>
                      <a:pt x="108" y="112"/>
                    </a:lnTo>
                    <a:lnTo>
                      <a:pt x="108" y="112"/>
                    </a:lnTo>
                    <a:lnTo>
                      <a:pt x="110" y="112"/>
                    </a:lnTo>
                    <a:lnTo>
                      <a:pt x="108" y="110"/>
                    </a:lnTo>
                    <a:lnTo>
                      <a:pt x="108" y="108"/>
                    </a:lnTo>
                    <a:lnTo>
                      <a:pt x="106" y="108"/>
                    </a:lnTo>
                    <a:lnTo>
                      <a:pt x="106" y="104"/>
                    </a:lnTo>
                    <a:lnTo>
                      <a:pt x="106" y="100"/>
                    </a:lnTo>
                    <a:lnTo>
                      <a:pt x="106" y="98"/>
                    </a:lnTo>
                    <a:lnTo>
                      <a:pt x="106" y="98"/>
                    </a:lnTo>
                    <a:lnTo>
                      <a:pt x="104" y="94"/>
                    </a:lnTo>
                    <a:lnTo>
                      <a:pt x="102" y="92"/>
                    </a:lnTo>
                    <a:lnTo>
                      <a:pt x="100" y="92"/>
                    </a:lnTo>
                    <a:lnTo>
                      <a:pt x="100" y="92"/>
                    </a:lnTo>
                    <a:lnTo>
                      <a:pt x="98" y="92"/>
                    </a:lnTo>
                    <a:lnTo>
                      <a:pt x="98" y="92"/>
                    </a:lnTo>
                    <a:lnTo>
                      <a:pt x="96" y="94"/>
                    </a:lnTo>
                    <a:lnTo>
                      <a:pt x="94" y="94"/>
                    </a:lnTo>
                    <a:lnTo>
                      <a:pt x="92" y="94"/>
                    </a:lnTo>
                    <a:lnTo>
                      <a:pt x="92" y="92"/>
                    </a:lnTo>
                    <a:lnTo>
                      <a:pt x="92" y="94"/>
                    </a:lnTo>
                    <a:lnTo>
                      <a:pt x="92" y="98"/>
                    </a:lnTo>
                    <a:lnTo>
                      <a:pt x="96" y="100"/>
                    </a:lnTo>
                    <a:lnTo>
                      <a:pt x="98" y="104"/>
                    </a:lnTo>
                    <a:lnTo>
                      <a:pt x="100" y="104"/>
                    </a:lnTo>
                    <a:lnTo>
                      <a:pt x="100" y="106"/>
                    </a:lnTo>
                    <a:lnTo>
                      <a:pt x="98" y="108"/>
                    </a:lnTo>
                    <a:lnTo>
                      <a:pt x="98" y="108"/>
                    </a:lnTo>
                    <a:lnTo>
                      <a:pt x="98" y="108"/>
                    </a:lnTo>
                    <a:lnTo>
                      <a:pt x="100" y="108"/>
                    </a:lnTo>
                    <a:lnTo>
                      <a:pt x="100" y="108"/>
                    </a:lnTo>
                    <a:close/>
                    <a:moveTo>
                      <a:pt x="98" y="108"/>
                    </a:moveTo>
                    <a:lnTo>
                      <a:pt x="96" y="110"/>
                    </a:lnTo>
                    <a:lnTo>
                      <a:pt x="94" y="108"/>
                    </a:lnTo>
                    <a:lnTo>
                      <a:pt x="92" y="108"/>
                    </a:lnTo>
                    <a:lnTo>
                      <a:pt x="92" y="112"/>
                    </a:lnTo>
                    <a:lnTo>
                      <a:pt x="92" y="114"/>
                    </a:lnTo>
                    <a:lnTo>
                      <a:pt x="94" y="116"/>
                    </a:lnTo>
                    <a:lnTo>
                      <a:pt x="96" y="114"/>
                    </a:lnTo>
                    <a:lnTo>
                      <a:pt x="98" y="116"/>
                    </a:lnTo>
                    <a:lnTo>
                      <a:pt x="98" y="118"/>
                    </a:lnTo>
                    <a:lnTo>
                      <a:pt x="98" y="122"/>
                    </a:lnTo>
                    <a:lnTo>
                      <a:pt x="98" y="124"/>
                    </a:lnTo>
                    <a:lnTo>
                      <a:pt x="100" y="126"/>
                    </a:lnTo>
                    <a:lnTo>
                      <a:pt x="100" y="122"/>
                    </a:lnTo>
                    <a:lnTo>
                      <a:pt x="102" y="124"/>
                    </a:lnTo>
                    <a:lnTo>
                      <a:pt x="104" y="124"/>
                    </a:lnTo>
                    <a:lnTo>
                      <a:pt x="104" y="122"/>
                    </a:lnTo>
                    <a:lnTo>
                      <a:pt x="102" y="118"/>
                    </a:lnTo>
                    <a:lnTo>
                      <a:pt x="100" y="116"/>
                    </a:lnTo>
                    <a:lnTo>
                      <a:pt x="100" y="114"/>
                    </a:lnTo>
                    <a:lnTo>
                      <a:pt x="98" y="110"/>
                    </a:lnTo>
                    <a:lnTo>
                      <a:pt x="98" y="108"/>
                    </a:lnTo>
                    <a:close/>
                    <a:moveTo>
                      <a:pt x="110" y="116"/>
                    </a:moveTo>
                    <a:lnTo>
                      <a:pt x="112" y="116"/>
                    </a:lnTo>
                    <a:lnTo>
                      <a:pt x="112" y="114"/>
                    </a:lnTo>
                    <a:lnTo>
                      <a:pt x="110" y="114"/>
                    </a:lnTo>
                    <a:lnTo>
                      <a:pt x="110" y="116"/>
                    </a:lnTo>
                    <a:close/>
                    <a:moveTo>
                      <a:pt x="112" y="118"/>
                    </a:moveTo>
                    <a:lnTo>
                      <a:pt x="110" y="116"/>
                    </a:lnTo>
                    <a:lnTo>
                      <a:pt x="110" y="118"/>
                    </a:lnTo>
                    <a:lnTo>
                      <a:pt x="110" y="118"/>
                    </a:lnTo>
                    <a:lnTo>
                      <a:pt x="112" y="118"/>
                    </a:lnTo>
                    <a:close/>
                    <a:moveTo>
                      <a:pt x="110" y="130"/>
                    </a:moveTo>
                    <a:lnTo>
                      <a:pt x="112" y="126"/>
                    </a:lnTo>
                    <a:lnTo>
                      <a:pt x="110" y="124"/>
                    </a:lnTo>
                    <a:lnTo>
                      <a:pt x="110" y="122"/>
                    </a:lnTo>
                    <a:lnTo>
                      <a:pt x="110" y="122"/>
                    </a:lnTo>
                    <a:lnTo>
                      <a:pt x="110" y="120"/>
                    </a:lnTo>
                    <a:lnTo>
                      <a:pt x="108" y="122"/>
                    </a:lnTo>
                    <a:lnTo>
                      <a:pt x="108" y="124"/>
                    </a:lnTo>
                    <a:lnTo>
                      <a:pt x="110" y="126"/>
                    </a:lnTo>
                    <a:lnTo>
                      <a:pt x="108" y="128"/>
                    </a:lnTo>
                    <a:lnTo>
                      <a:pt x="110" y="130"/>
                    </a:lnTo>
                    <a:lnTo>
                      <a:pt x="110" y="130"/>
                    </a:lnTo>
                    <a:close/>
                    <a:moveTo>
                      <a:pt x="112" y="130"/>
                    </a:moveTo>
                    <a:lnTo>
                      <a:pt x="112" y="132"/>
                    </a:lnTo>
                    <a:lnTo>
                      <a:pt x="114" y="132"/>
                    </a:lnTo>
                    <a:lnTo>
                      <a:pt x="114" y="132"/>
                    </a:lnTo>
                    <a:lnTo>
                      <a:pt x="112" y="130"/>
                    </a:lnTo>
                    <a:close/>
                    <a:moveTo>
                      <a:pt x="114" y="124"/>
                    </a:moveTo>
                    <a:lnTo>
                      <a:pt x="114" y="128"/>
                    </a:lnTo>
                    <a:lnTo>
                      <a:pt x="114" y="128"/>
                    </a:lnTo>
                    <a:lnTo>
                      <a:pt x="116" y="130"/>
                    </a:lnTo>
                    <a:lnTo>
                      <a:pt x="116" y="130"/>
                    </a:lnTo>
                    <a:lnTo>
                      <a:pt x="116" y="128"/>
                    </a:lnTo>
                    <a:lnTo>
                      <a:pt x="114" y="124"/>
                    </a:lnTo>
                    <a:close/>
                    <a:moveTo>
                      <a:pt x="66" y="168"/>
                    </a:moveTo>
                    <a:lnTo>
                      <a:pt x="64" y="164"/>
                    </a:lnTo>
                    <a:lnTo>
                      <a:pt x="66" y="162"/>
                    </a:lnTo>
                    <a:lnTo>
                      <a:pt x="66" y="158"/>
                    </a:lnTo>
                    <a:lnTo>
                      <a:pt x="66" y="156"/>
                    </a:lnTo>
                    <a:lnTo>
                      <a:pt x="68" y="154"/>
                    </a:lnTo>
                    <a:lnTo>
                      <a:pt x="70" y="154"/>
                    </a:lnTo>
                    <a:lnTo>
                      <a:pt x="72" y="152"/>
                    </a:lnTo>
                    <a:lnTo>
                      <a:pt x="74" y="152"/>
                    </a:lnTo>
                    <a:lnTo>
                      <a:pt x="78" y="152"/>
                    </a:lnTo>
                    <a:lnTo>
                      <a:pt x="78" y="150"/>
                    </a:lnTo>
                    <a:lnTo>
                      <a:pt x="78" y="148"/>
                    </a:lnTo>
                    <a:lnTo>
                      <a:pt x="80" y="146"/>
                    </a:lnTo>
                    <a:lnTo>
                      <a:pt x="82" y="144"/>
                    </a:lnTo>
                    <a:lnTo>
                      <a:pt x="84" y="144"/>
                    </a:lnTo>
                    <a:lnTo>
                      <a:pt x="88" y="146"/>
                    </a:lnTo>
                    <a:lnTo>
                      <a:pt x="88" y="150"/>
                    </a:lnTo>
                    <a:lnTo>
                      <a:pt x="84" y="154"/>
                    </a:lnTo>
                    <a:lnTo>
                      <a:pt x="88" y="152"/>
                    </a:lnTo>
                    <a:lnTo>
                      <a:pt x="90" y="152"/>
                    </a:lnTo>
                    <a:lnTo>
                      <a:pt x="92" y="150"/>
                    </a:lnTo>
                    <a:lnTo>
                      <a:pt x="94" y="146"/>
                    </a:lnTo>
                    <a:lnTo>
                      <a:pt x="96" y="144"/>
                    </a:lnTo>
                    <a:lnTo>
                      <a:pt x="98" y="148"/>
                    </a:lnTo>
                    <a:lnTo>
                      <a:pt x="98" y="146"/>
                    </a:lnTo>
                    <a:lnTo>
                      <a:pt x="100" y="144"/>
                    </a:lnTo>
                    <a:lnTo>
                      <a:pt x="98" y="144"/>
                    </a:lnTo>
                    <a:lnTo>
                      <a:pt x="100" y="140"/>
                    </a:lnTo>
                    <a:lnTo>
                      <a:pt x="102" y="140"/>
                    </a:lnTo>
                    <a:lnTo>
                      <a:pt x="104" y="142"/>
                    </a:lnTo>
                    <a:lnTo>
                      <a:pt x="104" y="140"/>
                    </a:lnTo>
                    <a:lnTo>
                      <a:pt x="104" y="136"/>
                    </a:lnTo>
                    <a:lnTo>
                      <a:pt x="106" y="136"/>
                    </a:lnTo>
                    <a:lnTo>
                      <a:pt x="108" y="140"/>
                    </a:lnTo>
                    <a:lnTo>
                      <a:pt x="108" y="136"/>
                    </a:lnTo>
                    <a:lnTo>
                      <a:pt x="106" y="132"/>
                    </a:lnTo>
                    <a:lnTo>
                      <a:pt x="106" y="130"/>
                    </a:lnTo>
                    <a:lnTo>
                      <a:pt x="108" y="130"/>
                    </a:lnTo>
                    <a:lnTo>
                      <a:pt x="110" y="130"/>
                    </a:lnTo>
                    <a:lnTo>
                      <a:pt x="110" y="132"/>
                    </a:lnTo>
                    <a:lnTo>
                      <a:pt x="112" y="134"/>
                    </a:lnTo>
                    <a:lnTo>
                      <a:pt x="116" y="136"/>
                    </a:lnTo>
                    <a:lnTo>
                      <a:pt x="118" y="136"/>
                    </a:lnTo>
                    <a:lnTo>
                      <a:pt x="118" y="138"/>
                    </a:lnTo>
                    <a:lnTo>
                      <a:pt x="120" y="140"/>
                    </a:lnTo>
                    <a:lnTo>
                      <a:pt x="120" y="144"/>
                    </a:lnTo>
                    <a:lnTo>
                      <a:pt x="118" y="144"/>
                    </a:lnTo>
                    <a:lnTo>
                      <a:pt x="116" y="144"/>
                    </a:lnTo>
                    <a:lnTo>
                      <a:pt x="118" y="146"/>
                    </a:lnTo>
                    <a:lnTo>
                      <a:pt x="120" y="146"/>
                    </a:lnTo>
                    <a:lnTo>
                      <a:pt x="120" y="148"/>
                    </a:lnTo>
                    <a:lnTo>
                      <a:pt x="120" y="150"/>
                    </a:lnTo>
                    <a:lnTo>
                      <a:pt x="120" y="150"/>
                    </a:lnTo>
                    <a:lnTo>
                      <a:pt x="120" y="152"/>
                    </a:lnTo>
                    <a:lnTo>
                      <a:pt x="120" y="154"/>
                    </a:lnTo>
                    <a:lnTo>
                      <a:pt x="122" y="158"/>
                    </a:lnTo>
                    <a:lnTo>
                      <a:pt x="124" y="160"/>
                    </a:lnTo>
                    <a:lnTo>
                      <a:pt x="124" y="164"/>
                    </a:lnTo>
                    <a:lnTo>
                      <a:pt x="122" y="166"/>
                    </a:lnTo>
                    <a:lnTo>
                      <a:pt x="122" y="166"/>
                    </a:lnTo>
                    <a:lnTo>
                      <a:pt x="122" y="168"/>
                    </a:lnTo>
                    <a:lnTo>
                      <a:pt x="120" y="166"/>
                    </a:lnTo>
                    <a:lnTo>
                      <a:pt x="120" y="166"/>
                    </a:lnTo>
                    <a:lnTo>
                      <a:pt x="118" y="168"/>
                    </a:lnTo>
                    <a:lnTo>
                      <a:pt x="120" y="172"/>
                    </a:lnTo>
                    <a:lnTo>
                      <a:pt x="120" y="174"/>
                    </a:lnTo>
                    <a:lnTo>
                      <a:pt x="120" y="176"/>
                    </a:lnTo>
                    <a:lnTo>
                      <a:pt x="118" y="174"/>
                    </a:lnTo>
                    <a:lnTo>
                      <a:pt x="118" y="170"/>
                    </a:lnTo>
                    <a:lnTo>
                      <a:pt x="118" y="168"/>
                    </a:lnTo>
                    <a:lnTo>
                      <a:pt x="116" y="166"/>
                    </a:lnTo>
                    <a:lnTo>
                      <a:pt x="116" y="164"/>
                    </a:lnTo>
                    <a:lnTo>
                      <a:pt x="114" y="162"/>
                    </a:lnTo>
                    <a:lnTo>
                      <a:pt x="112" y="162"/>
                    </a:lnTo>
                    <a:lnTo>
                      <a:pt x="110" y="168"/>
                    </a:lnTo>
                    <a:lnTo>
                      <a:pt x="108" y="170"/>
                    </a:lnTo>
                    <a:lnTo>
                      <a:pt x="110" y="172"/>
                    </a:lnTo>
                    <a:lnTo>
                      <a:pt x="112" y="174"/>
                    </a:lnTo>
                    <a:lnTo>
                      <a:pt x="112" y="176"/>
                    </a:lnTo>
                    <a:lnTo>
                      <a:pt x="112" y="178"/>
                    </a:lnTo>
                    <a:lnTo>
                      <a:pt x="110" y="184"/>
                    </a:lnTo>
                    <a:lnTo>
                      <a:pt x="108" y="184"/>
                    </a:lnTo>
                    <a:lnTo>
                      <a:pt x="108" y="184"/>
                    </a:lnTo>
                    <a:lnTo>
                      <a:pt x="106" y="182"/>
                    </a:lnTo>
                    <a:lnTo>
                      <a:pt x="108" y="180"/>
                    </a:lnTo>
                    <a:lnTo>
                      <a:pt x="106" y="178"/>
                    </a:lnTo>
                    <a:lnTo>
                      <a:pt x="106" y="180"/>
                    </a:lnTo>
                    <a:lnTo>
                      <a:pt x="106" y="180"/>
                    </a:lnTo>
                    <a:lnTo>
                      <a:pt x="104" y="182"/>
                    </a:lnTo>
                    <a:lnTo>
                      <a:pt x="100" y="180"/>
                    </a:lnTo>
                    <a:lnTo>
                      <a:pt x="98" y="178"/>
                    </a:lnTo>
                    <a:lnTo>
                      <a:pt x="96" y="178"/>
                    </a:lnTo>
                    <a:lnTo>
                      <a:pt x="94" y="176"/>
                    </a:lnTo>
                    <a:lnTo>
                      <a:pt x="92" y="174"/>
                    </a:lnTo>
                    <a:lnTo>
                      <a:pt x="92" y="172"/>
                    </a:lnTo>
                    <a:lnTo>
                      <a:pt x="92" y="170"/>
                    </a:lnTo>
                    <a:lnTo>
                      <a:pt x="92" y="168"/>
                    </a:lnTo>
                    <a:lnTo>
                      <a:pt x="90" y="168"/>
                    </a:lnTo>
                    <a:lnTo>
                      <a:pt x="92" y="166"/>
                    </a:lnTo>
                    <a:lnTo>
                      <a:pt x="92" y="164"/>
                    </a:lnTo>
                    <a:lnTo>
                      <a:pt x="92" y="164"/>
                    </a:lnTo>
                    <a:lnTo>
                      <a:pt x="94" y="164"/>
                    </a:lnTo>
                    <a:lnTo>
                      <a:pt x="92" y="164"/>
                    </a:lnTo>
                    <a:lnTo>
                      <a:pt x="92" y="160"/>
                    </a:lnTo>
                    <a:lnTo>
                      <a:pt x="90" y="158"/>
                    </a:lnTo>
                    <a:lnTo>
                      <a:pt x="88" y="158"/>
                    </a:lnTo>
                    <a:lnTo>
                      <a:pt x="84" y="156"/>
                    </a:lnTo>
                    <a:lnTo>
                      <a:pt x="84" y="156"/>
                    </a:lnTo>
                    <a:lnTo>
                      <a:pt x="84" y="158"/>
                    </a:lnTo>
                    <a:lnTo>
                      <a:pt x="84" y="158"/>
                    </a:lnTo>
                    <a:lnTo>
                      <a:pt x="82" y="160"/>
                    </a:lnTo>
                    <a:lnTo>
                      <a:pt x="84" y="162"/>
                    </a:lnTo>
                    <a:lnTo>
                      <a:pt x="84" y="162"/>
                    </a:lnTo>
                    <a:lnTo>
                      <a:pt x="82" y="160"/>
                    </a:lnTo>
                    <a:lnTo>
                      <a:pt x="80" y="160"/>
                    </a:lnTo>
                    <a:lnTo>
                      <a:pt x="80" y="158"/>
                    </a:lnTo>
                    <a:lnTo>
                      <a:pt x="78" y="158"/>
                    </a:lnTo>
                    <a:lnTo>
                      <a:pt x="78" y="158"/>
                    </a:lnTo>
                    <a:lnTo>
                      <a:pt x="78" y="162"/>
                    </a:lnTo>
                    <a:lnTo>
                      <a:pt x="78" y="160"/>
                    </a:lnTo>
                    <a:lnTo>
                      <a:pt x="76" y="162"/>
                    </a:lnTo>
                    <a:lnTo>
                      <a:pt x="76" y="160"/>
                    </a:lnTo>
                    <a:lnTo>
                      <a:pt x="76" y="158"/>
                    </a:lnTo>
                    <a:lnTo>
                      <a:pt x="74" y="156"/>
                    </a:lnTo>
                    <a:lnTo>
                      <a:pt x="72" y="158"/>
                    </a:lnTo>
                    <a:lnTo>
                      <a:pt x="70" y="160"/>
                    </a:lnTo>
                    <a:lnTo>
                      <a:pt x="70" y="162"/>
                    </a:lnTo>
                    <a:lnTo>
                      <a:pt x="68" y="166"/>
                    </a:lnTo>
                    <a:lnTo>
                      <a:pt x="66" y="168"/>
                    </a:lnTo>
                    <a:close/>
                    <a:moveTo>
                      <a:pt x="64" y="172"/>
                    </a:moveTo>
                    <a:lnTo>
                      <a:pt x="64" y="172"/>
                    </a:lnTo>
                    <a:lnTo>
                      <a:pt x="64" y="174"/>
                    </a:lnTo>
                    <a:lnTo>
                      <a:pt x="66" y="174"/>
                    </a:lnTo>
                    <a:lnTo>
                      <a:pt x="70" y="172"/>
                    </a:lnTo>
                    <a:lnTo>
                      <a:pt x="70" y="172"/>
                    </a:lnTo>
                    <a:lnTo>
                      <a:pt x="68" y="170"/>
                    </a:lnTo>
                    <a:lnTo>
                      <a:pt x="66" y="170"/>
                    </a:lnTo>
                    <a:lnTo>
                      <a:pt x="66" y="172"/>
                    </a:lnTo>
                    <a:lnTo>
                      <a:pt x="64" y="172"/>
                    </a:lnTo>
                    <a:close/>
                    <a:moveTo>
                      <a:pt x="36" y="100"/>
                    </a:moveTo>
                    <a:lnTo>
                      <a:pt x="34" y="98"/>
                    </a:lnTo>
                    <a:lnTo>
                      <a:pt x="34" y="96"/>
                    </a:lnTo>
                    <a:lnTo>
                      <a:pt x="34" y="96"/>
                    </a:lnTo>
                    <a:lnTo>
                      <a:pt x="36" y="96"/>
                    </a:lnTo>
                    <a:lnTo>
                      <a:pt x="38" y="98"/>
                    </a:lnTo>
                    <a:lnTo>
                      <a:pt x="40" y="98"/>
                    </a:lnTo>
                    <a:lnTo>
                      <a:pt x="40" y="100"/>
                    </a:lnTo>
                    <a:lnTo>
                      <a:pt x="40" y="102"/>
                    </a:lnTo>
                    <a:lnTo>
                      <a:pt x="38" y="100"/>
                    </a:lnTo>
                    <a:lnTo>
                      <a:pt x="36" y="100"/>
                    </a:lnTo>
                    <a:close/>
                    <a:moveTo>
                      <a:pt x="34" y="102"/>
                    </a:moveTo>
                    <a:lnTo>
                      <a:pt x="36" y="102"/>
                    </a:lnTo>
                    <a:lnTo>
                      <a:pt x="36" y="104"/>
                    </a:lnTo>
                    <a:lnTo>
                      <a:pt x="36" y="104"/>
                    </a:lnTo>
                    <a:lnTo>
                      <a:pt x="36" y="106"/>
                    </a:lnTo>
                    <a:lnTo>
                      <a:pt x="34" y="106"/>
                    </a:lnTo>
                    <a:lnTo>
                      <a:pt x="34" y="102"/>
                    </a:lnTo>
                    <a:lnTo>
                      <a:pt x="34" y="102"/>
                    </a:lnTo>
                    <a:close/>
                    <a:moveTo>
                      <a:pt x="36" y="120"/>
                    </a:moveTo>
                    <a:lnTo>
                      <a:pt x="36" y="120"/>
                    </a:lnTo>
                    <a:lnTo>
                      <a:pt x="36" y="118"/>
                    </a:lnTo>
                    <a:lnTo>
                      <a:pt x="36" y="120"/>
                    </a:lnTo>
                    <a:lnTo>
                      <a:pt x="38" y="120"/>
                    </a:lnTo>
                    <a:lnTo>
                      <a:pt x="38" y="122"/>
                    </a:lnTo>
                    <a:lnTo>
                      <a:pt x="36" y="122"/>
                    </a:lnTo>
                    <a:lnTo>
                      <a:pt x="34" y="122"/>
                    </a:lnTo>
                    <a:lnTo>
                      <a:pt x="36" y="120"/>
                    </a:lnTo>
                    <a:close/>
                    <a:moveTo>
                      <a:pt x="6" y="148"/>
                    </a:moveTo>
                    <a:lnTo>
                      <a:pt x="8" y="146"/>
                    </a:lnTo>
                    <a:lnTo>
                      <a:pt x="8" y="144"/>
                    </a:lnTo>
                    <a:lnTo>
                      <a:pt x="10" y="144"/>
                    </a:lnTo>
                    <a:lnTo>
                      <a:pt x="14" y="142"/>
                    </a:lnTo>
                    <a:lnTo>
                      <a:pt x="16" y="138"/>
                    </a:lnTo>
                    <a:lnTo>
                      <a:pt x="18" y="136"/>
                    </a:lnTo>
                    <a:lnTo>
                      <a:pt x="22" y="136"/>
                    </a:lnTo>
                    <a:lnTo>
                      <a:pt x="22" y="134"/>
                    </a:lnTo>
                    <a:lnTo>
                      <a:pt x="22" y="132"/>
                    </a:lnTo>
                    <a:lnTo>
                      <a:pt x="22" y="128"/>
                    </a:lnTo>
                    <a:lnTo>
                      <a:pt x="24" y="126"/>
                    </a:lnTo>
                    <a:lnTo>
                      <a:pt x="28" y="126"/>
                    </a:lnTo>
                    <a:lnTo>
                      <a:pt x="28" y="124"/>
                    </a:lnTo>
                    <a:lnTo>
                      <a:pt x="30" y="122"/>
                    </a:lnTo>
                    <a:lnTo>
                      <a:pt x="32" y="122"/>
                    </a:lnTo>
                    <a:lnTo>
                      <a:pt x="34" y="120"/>
                    </a:lnTo>
                    <a:lnTo>
                      <a:pt x="32" y="116"/>
                    </a:lnTo>
                    <a:lnTo>
                      <a:pt x="30" y="114"/>
                    </a:lnTo>
                    <a:lnTo>
                      <a:pt x="30" y="112"/>
                    </a:lnTo>
                    <a:lnTo>
                      <a:pt x="30" y="108"/>
                    </a:lnTo>
                    <a:lnTo>
                      <a:pt x="28" y="108"/>
                    </a:lnTo>
                    <a:lnTo>
                      <a:pt x="28" y="114"/>
                    </a:lnTo>
                    <a:lnTo>
                      <a:pt x="28" y="116"/>
                    </a:lnTo>
                    <a:lnTo>
                      <a:pt x="28" y="116"/>
                    </a:lnTo>
                    <a:lnTo>
                      <a:pt x="28" y="118"/>
                    </a:lnTo>
                    <a:lnTo>
                      <a:pt x="28" y="120"/>
                    </a:lnTo>
                    <a:lnTo>
                      <a:pt x="26" y="122"/>
                    </a:lnTo>
                    <a:lnTo>
                      <a:pt x="24" y="122"/>
                    </a:lnTo>
                    <a:lnTo>
                      <a:pt x="22" y="124"/>
                    </a:lnTo>
                    <a:lnTo>
                      <a:pt x="22" y="126"/>
                    </a:lnTo>
                    <a:lnTo>
                      <a:pt x="20" y="128"/>
                    </a:lnTo>
                    <a:lnTo>
                      <a:pt x="18" y="132"/>
                    </a:lnTo>
                    <a:lnTo>
                      <a:pt x="14" y="136"/>
                    </a:lnTo>
                    <a:lnTo>
                      <a:pt x="12" y="136"/>
                    </a:lnTo>
                    <a:lnTo>
                      <a:pt x="10" y="140"/>
                    </a:lnTo>
                    <a:lnTo>
                      <a:pt x="8" y="140"/>
                    </a:lnTo>
                    <a:lnTo>
                      <a:pt x="6" y="144"/>
                    </a:lnTo>
                    <a:lnTo>
                      <a:pt x="4" y="146"/>
                    </a:lnTo>
                    <a:lnTo>
                      <a:pt x="6" y="148"/>
                    </a:lnTo>
                    <a:close/>
                    <a:moveTo>
                      <a:pt x="6" y="148"/>
                    </a:moveTo>
                    <a:lnTo>
                      <a:pt x="4" y="150"/>
                    </a:lnTo>
                    <a:lnTo>
                      <a:pt x="6" y="150"/>
                    </a:lnTo>
                    <a:lnTo>
                      <a:pt x="6" y="148"/>
                    </a:lnTo>
                    <a:close/>
                    <a:moveTo>
                      <a:pt x="6" y="150"/>
                    </a:moveTo>
                    <a:lnTo>
                      <a:pt x="6" y="150"/>
                    </a:lnTo>
                    <a:lnTo>
                      <a:pt x="8" y="150"/>
                    </a:lnTo>
                    <a:lnTo>
                      <a:pt x="6" y="150"/>
                    </a:lnTo>
                    <a:close/>
                    <a:moveTo>
                      <a:pt x="4" y="152"/>
                    </a:moveTo>
                    <a:lnTo>
                      <a:pt x="0" y="152"/>
                    </a:lnTo>
                    <a:lnTo>
                      <a:pt x="0" y="154"/>
                    </a:lnTo>
                    <a:lnTo>
                      <a:pt x="2" y="156"/>
                    </a:lnTo>
                    <a:lnTo>
                      <a:pt x="4" y="156"/>
                    </a:lnTo>
                    <a:lnTo>
                      <a:pt x="4" y="154"/>
                    </a:lnTo>
                    <a:lnTo>
                      <a:pt x="4" y="152"/>
                    </a:lnTo>
                    <a:lnTo>
                      <a:pt x="4" y="152"/>
                    </a:lnTo>
                    <a:close/>
                  </a:path>
                </a:pathLst>
              </a:custGeom>
              <a:grpFill/>
              <a:ln w="6350">
                <a:solidFill>
                  <a:srgbClr val="CDBDE5"/>
                </a:solidFill>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5" name="Papua New Guinea">
                <a:extLst>
                  <a:ext uri="{FF2B5EF4-FFF2-40B4-BE49-F238E27FC236}">
                    <a16:creationId xmlns:a16="http://schemas.microsoft.com/office/drawing/2014/main" id="{58769778-4465-4642-BDA3-083E2B8594F5}"/>
                  </a:ext>
                </a:extLst>
              </p:cNvPr>
              <p:cNvSpPr>
                <a:spLocks noEditPoints="1"/>
              </p:cNvSpPr>
              <p:nvPr/>
            </p:nvSpPr>
            <p:spPr bwMode="auto">
              <a:xfrm>
                <a:off x="9250043" y="4455914"/>
                <a:ext cx="355978" cy="260285"/>
              </a:xfrm>
              <a:custGeom>
                <a:avLst/>
                <a:gdLst>
                  <a:gd name="T0" fmla="*/ 150 w 186"/>
                  <a:gd name="T1" fmla="*/ 132 h 136"/>
                  <a:gd name="T2" fmla="*/ 150 w 186"/>
                  <a:gd name="T3" fmla="*/ 132 h 136"/>
                  <a:gd name="T4" fmla="*/ 78 w 186"/>
                  <a:gd name="T5" fmla="*/ 14 h 136"/>
                  <a:gd name="T6" fmla="*/ 176 w 186"/>
                  <a:gd name="T7" fmla="*/ 56 h 136"/>
                  <a:gd name="T8" fmla="*/ 180 w 186"/>
                  <a:gd name="T9" fmla="*/ 74 h 136"/>
                  <a:gd name="T10" fmla="*/ 172 w 186"/>
                  <a:gd name="T11" fmla="*/ 58 h 136"/>
                  <a:gd name="T12" fmla="*/ 168 w 186"/>
                  <a:gd name="T13" fmla="*/ 50 h 136"/>
                  <a:gd name="T14" fmla="*/ 124 w 186"/>
                  <a:gd name="T15" fmla="*/ 20 h 136"/>
                  <a:gd name="T16" fmla="*/ 150 w 186"/>
                  <a:gd name="T17" fmla="*/ 34 h 136"/>
                  <a:gd name="T18" fmla="*/ 148 w 186"/>
                  <a:gd name="T19" fmla="*/ 40 h 136"/>
                  <a:gd name="T20" fmla="*/ 106 w 186"/>
                  <a:gd name="T21" fmla="*/ 0 h 136"/>
                  <a:gd name="T22" fmla="*/ 118 w 186"/>
                  <a:gd name="T23" fmla="*/ 18 h 136"/>
                  <a:gd name="T24" fmla="*/ 116 w 186"/>
                  <a:gd name="T25" fmla="*/ 48 h 136"/>
                  <a:gd name="T26" fmla="*/ 100 w 186"/>
                  <a:gd name="T27" fmla="*/ 66 h 136"/>
                  <a:gd name="T28" fmla="*/ 122 w 186"/>
                  <a:gd name="T29" fmla="*/ 66 h 136"/>
                  <a:gd name="T30" fmla="*/ 136 w 186"/>
                  <a:gd name="T31" fmla="*/ 58 h 136"/>
                  <a:gd name="T32" fmla="*/ 144 w 186"/>
                  <a:gd name="T33" fmla="*/ 42 h 136"/>
                  <a:gd name="T34" fmla="*/ 134 w 186"/>
                  <a:gd name="T35" fmla="*/ 48 h 136"/>
                  <a:gd name="T36" fmla="*/ 120 w 186"/>
                  <a:gd name="T37" fmla="*/ 56 h 136"/>
                  <a:gd name="T38" fmla="*/ 112 w 186"/>
                  <a:gd name="T39" fmla="*/ 54 h 136"/>
                  <a:gd name="T40" fmla="*/ 92 w 186"/>
                  <a:gd name="T41" fmla="*/ 54 h 136"/>
                  <a:gd name="T42" fmla="*/ 78 w 186"/>
                  <a:gd name="T43" fmla="*/ 52 h 136"/>
                  <a:gd name="T44" fmla="*/ 62 w 186"/>
                  <a:gd name="T45" fmla="*/ 48 h 136"/>
                  <a:gd name="T46" fmla="*/ 146 w 186"/>
                  <a:gd name="T47" fmla="*/ 104 h 136"/>
                  <a:gd name="T48" fmla="*/ 126 w 186"/>
                  <a:gd name="T49" fmla="*/ 98 h 136"/>
                  <a:gd name="T50" fmla="*/ 124 w 186"/>
                  <a:gd name="T51" fmla="*/ 114 h 136"/>
                  <a:gd name="T52" fmla="*/ 122 w 186"/>
                  <a:gd name="T53" fmla="*/ 116 h 136"/>
                  <a:gd name="T54" fmla="*/ 118 w 186"/>
                  <a:gd name="T55" fmla="*/ 110 h 136"/>
                  <a:gd name="T56" fmla="*/ 120 w 186"/>
                  <a:gd name="T57" fmla="*/ 108 h 136"/>
                  <a:gd name="T58" fmla="*/ 116 w 186"/>
                  <a:gd name="T59" fmla="*/ 108 h 136"/>
                  <a:gd name="T60" fmla="*/ 50 w 186"/>
                  <a:gd name="T61" fmla="*/ 84 h 136"/>
                  <a:gd name="T62" fmla="*/ 42 w 186"/>
                  <a:gd name="T63" fmla="*/ 84 h 136"/>
                  <a:gd name="T64" fmla="*/ 36 w 186"/>
                  <a:gd name="T65" fmla="*/ 84 h 136"/>
                  <a:gd name="T66" fmla="*/ 34 w 186"/>
                  <a:gd name="T67" fmla="*/ 94 h 136"/>
                  <a:gd name="T68" fmla="*/ 28 w 186"/>
                  <a:gd name="T69" fmla="*/ 96 h 136"/>
                  <a:gd name="T70" fmla="*/ 32 w 186"/>
                  <a:gd name="T71" fmla="*/ 90 h 136"/>
                  <a:gd name="T72" fmla="*/ 34 w 186"/>
                  <a:gd name="T73" fmla="*/ 86 h 136"/>
                  <a:gd name="T74" fmla="*/ 0 w 186"/>
                  <a:gd name="T75" fmla="*/ 72 h 136"/>
                  <a:gd name="T76" fmla="*/ 16 w 186"/>
                  <a:gd name="T77" fmla="*/ 104 h 136"/>
                  <a:gd name="T78" fmla="*/ 28 w 186"/>
                  <a:gd name="T79" fmla="*/ 98 h 136"/>
                  <a:gd name="T80" fmla="*/ 14 w 186"/>
                  <a:gd name="T81" fmla="*/ 88 h 136"/>
                  <a:gd name="T82" fmla="*/ 14 w 186"/>
                  <a:gd name="T83" fmla="*/ 86 h 136"/>
                  <a:gd name="T84" fmla="*/ 28 w 186"/>
                  <a:gd name="T85" fmla="*/ 92 h 136"/>
                  <a:gd name="T86" fmla="*/ 28 w 186"/>
                  <a:gd name="T87" fmla="*/ 88 h 136"/>
                  <a:gd name="T88" fmla="*/ 34 w 186"/>
                  <a:gd name="T89" fmla="*/ 82 h 136"/>
                  <a:gd name="T90" fmla="*/ 40 w 186"/>
                  <a:gd name="T91" fmla="*/ 82 h 136"/>
                  <a:gd name="T92" fmla="*/ 46 w 186"/>
                  <a:gd name="T93" fmla="*/ 82 h 136"/>
                  <a:gd name="T94" fmla="*/ 52 w 186"/>
                  <a:gd name="T95" fmla="*/ 86 h 136"/>
                  <a:gd name="T96" fmla="*/ 72 w 186"/>
                  <a:gd name="T97" fmla="*/ 102 h 136"/>
                  <a:gd name="T98" fmla="*/ 88 w 186"/>
                  <a:gd name="T99" fmla="*/ 116 h 136"/>
                  <a:gd name="T100" fmla="*/ 108 w 186"/>
                  <a:gd name="T101" fmla="*/ 120 h 136"/>
                  <a:gd name="T102" fmla="*/ 114 w 186"/>
                  <a:gd name="T103" fmla="*/ 120 h 136"/>
                  <a:gd name="T104" fmla="*/ 108 w 186"/>
                  <a:gd name="T105" fmla="*/ 114 h 136"/>
                  <a:gd name="T106" fmla="*/ 100 w 186"/>
                  <a:gd name="T107" fmla="*/ 108 h 136"/>
                  <a:gd name="T108" fmla="*/ 96 w 186"/>
                  <a:gd name="T109" fmla="*/ 102 h 136"/>
                  <a:gd name="T110" fmla="*/ 82 w 186"/>
                  <a:gd name="T111" fmla="*/ 86 h 136"/>
                  <a:gd name="T112" fmla="*/ 84 w 186"/>
                  <a:gd name="T113" fmla="*/ 72 h 136"/>
                  <a:gd name="T114" fmla="*/ 68 w 186"/>
                  <a:gd name="T115" fmla="*/ 58 h 136"/>
                  <a:gd name="T116" fmla="*/ 54 w 186"/>
                  <a:gd name="T117" fmla="*/ 42 h 136"/>
                  <a:gd name="T118" fmla="*/ 42 w 186"/>
                  <a:gd name="T119" fmla="*/ 34 h 136"/>
                  <a:gd name="T120" fmla="*/ 18 w 186"/>
                  <a:gd name="T121" fmla="*/ 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36">
                    <a:moveTo>
                      <a:pt x="160" y="132"/>
                    </a:moveTo>
                    <a:lnTo>
                      <a:pt x="160" y="130"/>
                    </a:lnTo>
                    <a:lnTo>
                      <a:pt x="164" y="132"/>
                    </a:lnTo>
                    <a:lnTo>
                      <a:pt x="162" y="134"/>
                    </a:lnTo>
                    <a:lnTo>
                      <a:pt x="160" y="134"/>
                    </a:lnTo>
                    <a:lnTo>
                      <a:pt x="160" y="134"/>
                    </a:lnTo>
                    <a:lnTo>
                      <a:pt x="160" y="132"/>
                    </a:lnTo>
                    <a:close/>
                    <a:moveTo>
                      <a:pt x="150" y="132"/>
                    </a:moveTo>
                    <a:lnTo>
                      <a:pt x="152" y="136"/>
                    </a:lnTo>
                    <a:lnTo>
                      <a:pt x="154" y="136"/>
                    </a:lnTo>
                    <a:lnTo>
                      <a:pt x="154" y="136"/>
                    </a:lnTo>
                    <a:lnTo>
                      <a:pt x="156" y="136"/>
                    </a:lnTo>
                    <a:lnTo>
                      <a:pt x="156" y="134"/>
                    </a:lnTo>
                    <a:lnTo>
                      <a:pt x="152" y="134"/>
                    </a:lnTo>
                    <a:lnTo>
                      <a:pt x="150" y="132"/>
                    </a:lnTo>
                    <a:lnTo>
                      <a:pt x="150" y="132"/>
                    </a:lnTo>
                    <a:close/>
                    <a:moveTo>
                      <a:pt x="72" y="12"/>
                    </a:moveTo>
                    <a:lnTo>
                      <a:pt x="72" y="10"/>
                    </a:lnTo>
                    <a:lnTo>
                      <a:pt x="74" y="10"/>
                    </a:lnTo>
                    <a:lnTo>
                      <a:pt x="76" y="10"/>
                    </a:lnTo>
                    <a:lnTo>
                      <a:pt x="78" y="12"/>
                    </a:lnTo>
                    <a:lnTo>
                      <a:pt x="80" y="10"/>
                    </a:lnTo>
                    <a:lnTo>
                      <a:pt x="82" y="12"/>
                    </a:lnTo>
                    <a:lnTo>
                      <a:pt x="78" y="14"/>
                    </a:lnTo>
                    <a:lnTo>
                      <a:pt x="76" y="14"/>
                    </a:lnTo>
                    <a:lnTo>
                      <a:pt x="74" y="12"/>
                    </a:lnTo>
                    <a:lnTo>
                      <a:pt x="72" y="12"/>
                    </a:lnTo>
                    <a:lnTo>
                      <a:pt x="72" y="12"/>
                    </a:lnTo>
                    <a:lnTo>
                      <a:pt x="72" y="12"/>
                    </a:lnTo>
                    <a:close/>
                    <a:moveTo>
                      <a:pt x="172" y="56"/>
                    </a:moveTo>
                    <a:lnTo>
                      <a:pt x="174" y="54"/>
                    </a:lnTo>
                    <a:lnTo>
                      <a:pt x="176" y="56"/>
                    </a:lnTo>
                    <a:lnTo>
                      <a:pt x="176" y="60"/>
                    </a:lnTo>
                    <a:lnTo>
                      <a:pt x="180" y="62"/>
                    </a:lnTo>
                    <a:lnTo>
                      <a:pt x="184" y="64"/>
                    </a:lnTo>
                    <a:lnTo>
                      <a:pt x="186" y="68"/>
                    </a:lnTo>
                    <a:lnTo>
                      <a:pt x="186" y="70"/>
                    </a:lnTo>
                    <a:lnTo>
                      <a:pt x="184" y="72"/>
                    </a:lnTo>
                    <a:lnTo>
                      <a:pt x="184" y="72"/>
                    </a:lnTo>
                    <a:lnTo>
                      <a:pt x="180" y="74"/>
                    </a:lnTo>
                    <a:lnTo>
                      <a:pt x="180" y="72"/>
                    </a:lnTo>
                    <a:lnTo>
                      <a:pt x="178" y="72"/>
                    </a:lnTo>
                    <a:lnTo>
                      <a:pt x="176" y="70"/>
                    </a:lnTo>
                    <a:lnTo>
                      <a:pt x="176" y="68"/>
                    </a:lnTo>
                    <a:lnTo>
                      <a:pt x="174" y="64"/>
                    </a:lnTo>
                    <a:lnTo>
                      <a:pt x="172" y="64"/>
                    </a:lnTo>
                    <a:lnTo>
                      <a:pt x="172" y="60"/>
                    </a:lnTo>
                    <a:lnTo>
                      <a:pt x="172" y="58"/>
                    </a:lnTo>
                    <a:lnTo>
                      <a:pt x="172" y="56"/>
                    </a:lnTo>
                    <a:close/>
                    <a:moveTo>
                      <a:pt x="168" y="50"/>
                    </a:moveTo>
                    <a:lnTo>
                      <a:pt x="168" y="50"/>
                    </a:lnTo>
                    <a:lnTo>
                      <a:pt x="170" y="52"/>
                    </a:lnTo>
                    <a:lnTo>
                      <a:pt x="170" y="54"/>
                    </a:lnTo>
                    <a:lnTo>
                      <a:pt x="172" y="52"/>
                    </a:lnTo>
                    <a:lnTo>
                      <a:pt x="170" y="50"/>
                    </a:lnTo>
                    <a:lnTo>
                      <a:pt x="168" y="50"/>
                    </a:lnTo>
                    <a:close/>
                    <a:moveTo>
                      <a:pt x="166" y="44"/>
                    </a:moveTo>
                    <a:lnTo>
                      <a:pt x="166" y="44"/>
                    </a:lnTo>
                    <a:lnTo>
                      <a:pt x="166" y="42"/>
                    </a:lnTo>
                    <a:lnTo>
                      <a:pt x="168" y="44"/>
                    </a:lnTo>
                    <a:lnTo>
                      <a:pt x="168" y="46"/>
                    </a:lnTo>
                    <a:lnTo>
                      <a:pt x="166" y="46"/>
                    </a:lnTo>
                    <a:lnTo>
                      <a:pt x="166" y="44"/>
                    </a:lnTo>
                    <a:close/>
                    <a:moveTo>
                      <a:pt x="124" y="20"/>
                    </a:moveTo>
                    <a:lnTo>
                      <a:pt x="130" y="22"/>
                    </a:lnTo>
                    <a:lnTo>
                      <a:pt x="132" y="24"/>
                    </a:lnTo>
                    <a:lnTo>
                      <a:pt x="138" y="26"/>
                    </a:lnTo>
                    <a:lnTo>
                      <a:pt x="140" y="28"/>
                    </a:lnTo>
                    <a:lnTo>
                      <a:pt x="142" y="30"/>
                    </a:lnTo>
                    <a:lnTo>
                      <a:pt x="146" y="32"/>
                    </a:lnTo>
                    <a:lnTo>
                      <a:pt x="148" y="34"/>
                    </a:lnTo>
                    <a:lnTo>
                      <a:pt x="150" y="34"/>
                    </a:lnTo>
                    <a:lnTo>
                      <a:pt x="150" y="40"/>
                    </a:lnTo>
                    <a:lnTo>
                      <a:pt x="152" y="40"/>
                    </a:lnTo>
                    <a:lnTo>
                      <a:pt x="152" y="42"/>
                    </a:lnTo>
                    <a:lnTo>
                      <a:pt x="150" y="46"/>
                    </a:lnTo>
                    <a:lnTo>
                      <a:pt x="150" y="48"/>
                    </a:lnTo>
                    <a:lnTo>
                      <a:pt x="148" y="46"/>
                    </a:lnTo>
                    <a:lnTo>
                      <a:pt x="146" y="42"/>
                    </a:lnTo>
                    <a:lnTo>
                      <a:pt x="148" y="40"/>
                    </a:lnTo>
                    <a:lnTo>
                      <a:pt x="146" y="34"/>
                    </a:lnTo>
                    <a:lnTo>
                      <a:pt x="142" y="30"/>
                    </a:lnTo>
                    <a:lnTo>
                      <a:pt x="138" y="30"/>
                    </a:lnTo>
                    <a:lnTo>
                      <a:pt x="134" y="26"/>
                    </a:lnTo>
                    <a:lnTo>
                      <a:pt x="126" y="22"/>
                    </a:lnTo>
                    <a:lnTo>
                      <a:pt x="124" y="20"/>
                    </a:lnTo>
                    <a:lnTo>
                      <a:pt x="124" y="20"/>
                    </a:lnTo>
                    <a:close/>
                    <a:moveTo>
                      <a:pt x="106" y="0"/>
                    </a:moveTo>
                    <a:lnTo>
                      <a:pt x="110" y="0"/>
                    </a:lnTo>
                    <a:lnTo>
                      <a:pt x="110" y="2"/>
                    </a:lnTo>
                    <a:lnTo>
                      <a:pt x="110" y="4"/>
                    </a:lnTo>
                    <a:lnTo>
                      <a:pt x="108" y="2"/>
                    </a:lnTo>
                    <a:lnTo>
                      <a:pt x="106" y="0"/>
                    </a:lnTo>
                    <a:close/>
                    <a:moveTo>
                      <a:pt x="114" y="18"/>
                    </a:moveTo>
                    <a:lnTo>
                      <a:pt x="118" y="18"/>
                    </a:lnTo>
                    <a:lnTo>
                      <a:pt x="118" y="18"/>
                    </a:lnTo>
                    <a:lnTo>
                      <a:pt x="118" y="20"/>
                    </a:lnTo>
                    <a:lnTo>
                      <a:pt x="116" y="22"/>
                    </a:lnTo>
                    <a:lnTo>
                      <a:pt x="114" y="20"/>
                    </a:lnTo>
                    <a:lnTo>
                      <a:pt x="114" y="18"/>
                    </a:lnTo>
                    <a:close/>
                    <a:moveTo>
                      <a:pt x="112" y="48"/>
                    </a:moveTo>
                    <a:lnTo>
                      <a:pt x="116" y="52"/>
                    </a:lnTo>
                    <a:lnTo>
                      <a:pt x="116" y="50"/>
                    </a:lnTo>
                    <a:lnTo>
                      <a:pt x="116" y="48"/>
                    </a:lnTo>
                    <a:lnTo>
                      <a:pt x="114" y="48"/>
                    </a:lnTo>
                    <a:lnTo>
                      <a:pt x="112" y="48"/>
                    </a:lnTo>
                    <a:close/>
                    <a:moveTo>
                      <a:pt x="92" y="54"/>
                    </a:moveTo>
                    <a:lnTo>
                      <a:pt x="92" y="58"/>
                    </a:lnTo>
                    <a:lnTo>
                      <a:pt x="94" y="60"/>
                    </a:lnTo>
                    <a:lnTo>
                      <a:pt x="96" y="60"/>
                    </a:lnTo>
                    <a:lnTo>
                      <a:pt x="100" y="64"/>
                    </a:lnTo>
                    <a:lnTo>
                      <a:pt x="100" y="66"/>
                    </a:lnTo>
                    <a:lnTo>
                      <a:pt x="102" y="64"/>
                    </a:lnTo>
                    <a:lnTo>
                      <a:pt x="106" y="64"/>
                    </a:lnTo>
                    <a:lnTo>
                      <a:pt x="108" y="66"/>
                    </a:lnTo>
                    <a:lnTo>
                      <a:pt x="110" y="68"/>
                    </a:lnTo>
                    <a:lnTo>
                      <a:pt x="112" y="66"/>
                    </a:lnTo>
                    <a:lnTo>
                      <a:pt x="118" y="66"/>
                    </a:lnTo>
                    <a:lnTo>
                      <a:pt x="120" y="66"/>
                    </a:lnTo>
                    <a:lnTo>
                      <a:pt x="122" y="66"/>
                    </a:lnTo>
                    <a:lnTo>
                      <a:pt x="124" y="66"/>
                    </a:lnTo>
                    <a:lnTo>
                      <a:pt x="126" y="66"/>
                    </a:lnTo>
                    <a:lnTo>
                      <a:pt x="126" y="64"/>
                    </a:lnTo>
                    <a:lnTo>
                      <a:pt x="128" y="64"/>
                    </a:lnTo>
                    <a:lnTo>
                      <a:pt x="132" y="58"/>
                    </a:lnTo>
                    <a:lnTo>
                      <a:pt x="132" y="56"/>
                    </a:lnTo>
                    <a:lnTo>
                      <a:pt x="134" y="56"/>
                    </a:lnTo>
                    <a:lnTo>
                      <a:pt x="136" y="58"/>
                    </a:lnTo>
                    <a:lnTo>
                      <a:pt x="138" y="56"/>
                    </a:lnTo>
                    <a:lnTo>
                      <a:pt x="140" y="54"/>
                    </a:lnTo>
                    <a:lnTo>
                      <a:pt x="138" y="52"/>
                    </a:lnTo>
                    <a:lnTo>
                      <a:pt x="138" y="50"/>
                    </a:lnTo>
                    <a:lnTo>
                      <a:pt x="140" y="48"/>
                    </a:lnTo>
                    <a:lnTo>
                      <a:pt x="140" y="50"/>
                    </a:lnTo>
                    <a:lnTo>
                      <a:pt x="144" y="48"/>
                    </a:lnTo>
                    <a:lnTo>
                      <a:pt x="144" y="42"/>
                    </a:lnTo>
                    <a:lnTo>
                      <a:pt x="140" y="40"/>
                    </a:lnTo>
                    <a:lnTo>
                      <a:pt x="138" y="40"/>
                    </a:lnTo>
                    <a:lnTo>
                      <a:pt x="138" y="40"/>
                    </a:lnTo>
                    <a:lnTo>
                      <a:pt x="136" y="40"/>
                    </a:lnTo>
                    <a:lnTo>
                      <a:pt x="134" y="40"/>
                    </a:lnTo>
                    <a:lnTo>
                      <a:pt x="132" y="42"/>
                    </a:lnTo>
                    <a:lnTo>
                      <a:pt x="134" y="48"/>
                    </a:lnTo>
                    <a:lnTo>
                      <a:pt x="134" y="48"/>
                    </a:lnTo>
                    <a:lnTo>
                      <a:pt x="134" y="48"/>
                    </a:lnTo>
                    <a:lnTo>
                      <a:pt x="132" y="48"/>
                    </a:lnTo>
                    <a:lnTo>
                      <a:pt x="126" y="54"/>
                    </a:lnTo>
                    <a:lnTo>
                      <a:pt x="126" y="56"/>
                    </a:lnTo>
                    <a:lnTo>
                      <a:pt x="124" y="56"/>
                    </a:lnTo>
                    <a:lnTo>
                      <a:pt x="122" y="56"/>
                    </a:lnTo>
                    <a:lnTo>
                      <a:pt x="120" y="56"/>
                    </a:lnTo>
                    <a:lnTo>
                      <a:pt x="120" y="56"/>
                    </a:lnTo>
                    <a:lnTo>
                      <a:pt x="118" y="56"/>
                    </a:lnTo>
                    <a:lnTo>
                      <a:pt x="116" y="58"/>
                    </a:lnTo>
                    <a:lnTo>
                      <a:pt x="114" y="58"/>
                    </a:lnTo>
                    <a:lnTo>
                      <a:pt x="114" y="54"/>
                    </a:lnTo>
                    <a:lnTo>
                      <a:pt x="114" y="52"/>
                    </a:lnTo>
                    <a:lnTo>
                      <a:pt x="112" y="52"/>
                    </a:lnTo>
                    <a:lnTo>
                      <a:pt x="112" y="52"/>
                    </a:lnTo>
                    <a:lnTo>
                      <a:pt x="112" y="54"/>
                    </a:lnTo>
                    <a:lnTo>
                      <a:pt x="110" y="56"/>
                    </a:lnTo>
                    <a:lnTo>
                      <a:pt x="108" y="54"/>
                    </a:lnTo>
                    <a:lnTo>
                      <a:pt x="104" y="56"/>
                    </a:lnTo>
                    <a:lnTo>
                      <a:pt x="102" y="56"/>
                    </a:lnTo>
                    <a:lnTo>
                      <a:pt x="100" y="56"/>
                    </a:lnTo>
                    <a:lnTo>
                      <a:pt x="98" y="56"/>
                    </a:lnTo>
                    <a:lnTo>
                      <a:pt x="96" y="56"/>
                    </a:lnTo>
                    <a:lnTo>
                      <a:pt x="92" y="54"/>
                    </a:lnTo>
                    <a:close/>
                    <a:moveTo>
                      <a:pt x="84" y="56"/>
                    </a:moveTo>
                    <a:lnTo>
                      <a:pt x="86" y="56"/>
                    </a:lnTo>
                    <a:lnTo>
                      <a:pt x="88" y="56"/>
                    </a:lnTo>
                    <a:lnTo>
                      <a:pt x="88" y="60"/>
                    </a:lnTo>
                    <a:lnTo>
                      <a:pt x="88" y="60"/>
                    </a:lnTo>
                    <a:lnTo>
                      <a:pt x="86" y="60"/>
                    </a:lnTo>
                    <a:lnTo>
                      <a:pt x="84" y="56"/>
                    </a:lnTo>
                    <a:close/>
                    <a:moveTo>
                      <a:pt x="78" y="52"/>
                    </a:moveTo>
                    <a:lnTo>
                      <a:pt x="76" y="54"/>
                    </a:lnTo>
                    <a:lnTo>
                      <a:pt x="78" y="56"/>
                    </a:lnTo>
                    <a:lnTo>
                      <a:pt x="78" y="56"/>
                    </a:lnTo>
                    <a:lnTo>
                      <a:pt x="78" y="54"/>
                    </a:lnTo>
                    <a:lnTo>
                      <a:pt x="78" y="52"/>
                    </a:lnTo>
                    <a:close/>
                    <a:moveTo>
                      <a:pt x="66" y="44"/>
                    </a:moveTo>
                    <a:lnTo>
                      <a:pt x="62" y="46"/>
                    </a:lnTo>
                    <a:lnTo>
                      <a:pt x="62" y="48"/>
                    </a:lnTo>
                    <a:lnTo>
                      <a:pt x="64" y="46"/>
                    </a:lnTo>
                    <a:lnTo>
                      <a:pt x="66" y="44"/>
                    </a:lnTo>
                    <a:close/>
                    <a:moveTo>
                      <a:pt x="144" y="100"/>
                    </a:moveTo>
                    <a:lnTo>
                      <a:pt x="142" y="102"/>
                    </a:lnTo>
                    <a:lnTo>
                      <a:pt x="144" y="104"/>
                    </a:lnTo>
                    <a:lnTo>
                      <a:pt x="144" y="104"/>
                    </a:lnTo>
                    <a:lnTo>
                      <a:pt x="146" y="106"/>
                    </a:lnTo>
                    <a:lnTo>
                      <a:pt x="146" y="104"/>
                    </a:lnTo>
                    <a:lnTo>
                      <a:pt x="144" y="100"/>
                    </a:lnTo>
                    <a:close/>
                    <a:moveTo>
                      <a:pt x="126" y="94"/>
                    </a:moveTo>
                    <a:lnTo>
                      <a:pt x="124" y="94"/>
                    </a:lnTo>
                    <a:lnTo>
                      <a:pt x="126" y="96"/>
                    </a:lnTo>
                    <a:lnTo>
                      <a:pt x="126" y="96"/>
                    </a:lnTo>
                    <a:lnTo>
                      <a:pt x="126" y="98"/>
                    </a:lnTo>
                    <a:lnTo>
                      <a:pt x="126" y="98"/>
                    </a:lnTo>
                    <a:lnTo>
                      <a:pt x="126" y="98"/>
                    </a:lnTo>
                    <a:lnTo>
                      <a:pt x="126" y="96"/>
                    </a:lnTo>
                    <a:lnTo>
                      <a:pt x="126" y="92"/>
                    </a:lnTo>
                    <a:lnTo>
                      <a:pt x="126" y="94"/>
                    </a:lnTo>
                    <a:close/>
                    <a:moveTo>
                      <a:pt x="120" y="110"/>
                    </a:moveTo>
                    <a:lnTo>
                      <a:pt x="122" y="112"/>
                    </a:lnTo>
                    <a:lnTo>
                      <a:pt x="122" y="112"/>
                    </a:lnTo>
                    <a:lnTo>
                      <a:pt x="122" y="114"/>
                    </a:lnTo>
                    <a:lnTo>
                      <a:pt x="124" y="114"/>
                    </a:lnTo>
                    <a:lnTo>
                      <a:pt x="124" y="114"/>
                    </a:lnTo>
                    <a:lnTo>
                      <a:pt x="126" y="112"/>
                    </a:lnTo>
                    <a:lnTo>
                      <a:pt x="126" y="112"/>
                    </a:lnTo>
                    <a:lnTo>
                      <a:pt x="126" y="114"/>
                    </a:lnTo>
                    <a:lnTo>
                      <a:pt x="126" y="116"/>
                    </a:lnTo>
                    <a:lnTo>
                      <a:pt x="126" y="116"/>
                    </a:lnTo>
                    <a:lnTo>
                      <a:pt x="124" y="116"/>
                    </a:lnTo>
                    <a:lnTo>
                      <a:pt x="122" y="116"/>
                    </a:lnTo>
                    <a:lnTo>
                      <a:pt x="122" y="114"/>
                    </a:lnTo>
                    <a:lnTo>
                      <a:pt x="122" y="114"/>
                    </a:lnTo>
                    <a:lnTo>
                      <a:pt x="120" y="112"/>
                    </a:lnTo>
                    <a:lnTo>
                      <a:pt x="120" y="112"/>
                    </a:lnTo>
                    <a:lnTo>
                      <a:pt x="120" y="110"/>
                    </a:lnTo>
                    <a:close/>
                    <a:moveTo>
                      <a:pt x="118" y="108"/>
                    </a:moveTo>
                    <a:lnTo>
                      <a:pt x="118" y="110"/>
                    </a:lnTo>
                    <a:lnTo>
                      <a:pt x="118" y="110"/>
                    </a:lnTo>
                    <a:lnTo>
                      <a:pt x="120" y="110"/>
                    </a:lnTo>
                    <a:lnTo>
                      <a:pt x="122" y="110"/>
                    </a:lnTo>
                    <a:lnTo>
                      <a:pt x="122" y="110"/>
                    </a:lnTo>
                    <a:lnTo>
                      <a:pt x="122" y="108"/>
                    </a:lnTo>
                    <a:lnTo>
                      <a:pt x="120" y="108"/>
                    </a:lnTo>
                    <a:lnTo>
                      <a:pt x="120" y="108"/>
                    </a:lnTo>
                    <a:lnTo>
                      <a:pt x="120" y="108"/>
                    </a:lnTo>
                    <a:lnTo>
                      <a:pt x="120" y="108"/>
                    </a:lnTo>
                    <a:lnTo>
                      <a:pt x="118" y="106"/>
                    </a:lnTo>
                    <a:lnTo>
                      <a:pt x="118" y="108"/>
                    </a:lnTo>
                    <a:close/>
                    <a:moveTo>
                      <a:pt x="112" y="104"/>
                    </a:moveTo>
                    <a:lnTo>
                      <a:pt x="114" y="108"/>
                    </a:lnTo>
                    <a:lnTo>
                      <a:pt x="114" y="108"/>
                    </a:lnTo>
                    <a:lnTo>
                      <a:pt x="116" y="108"/>
                    </a:lnTo>
                    <a:lnTo>
                      <a:pt x="116" y="108"/>
                    </a:lnTo>
                    <a:lnTo>
                      <a:pt x="116" y="108"/>
                    </a:lnTo>
                    <a:lnTo>
                      <a:pt x="114" y="104"/>
                    </a:lnTo>
                    <a:lnTo>
                      <a:pt x="114" y="104"/>
                    </a:lnTo>
                    <a:lnTo>
                      <a:pt x="112" y="104"/>
                    </a:lnTo>
                    <a:close/>
                    <a:moveTo>
                      <a:pt x="50" y="84"/>
                    </a:moveTo>
                    <a:lnTo>
                      <a:pt x="50" y="86"/>
                    </a:lnTo>
                    <a:lnTo>
                      <a:pt x="50" y="86"/>
                    </a:lnTo>
                    <a:lnTo>
                      <a:pt x="50" y="84"/>
                    </a:lnTo>
                    <a:lnTo>
                      <a:pt x="50" y="84"/>
                    </a:lnTo>
                    <a:close/>
                    <a:moveTo>
                      <a:pt x="46" y="86"/>
                    </a:moveTo>
                    <a:lnTo>
                      <a:pt x="46" y="84"/>
                    </a:lnTo>
                    <a:lnTo>
                      <a:pt x="46" y="84"/>
                    </a:lnTo>
                    <a:lnTo>
                      <a:pt x="46" y="86"/>
                    </a:lnTo>
                    <a:close/>
                    <a:moveTo>
                      <a:pt x="42" y="84"/>
                    </a:moveTo>
                    <a:lnTo>
                      <a:pt x="42" y="86"/>
                    </a:lnTo>
                    <a:lnTo>
                      <a:pt x="44" y="86"/>
                    </a:lnTo>
                    <a:lnTo>
                      <a:pt x="42" y="84"/>
                    </a:lnTo>
                    <a:lnTo>
                      <a:pt x="42" y="84"/>
                    </a:lnTo>
                    <a:close/>
                    <a:moveTo>
                      <a:pt x="44" y="86"/>
                    </a:moveTo>
                    <a:lnTo>
                      <a:pt x="44" y="84"/>
                    </a:lnTo>
                    <a:lnTo>
                      <a:pt x="44" y="82"/>
                    </a:lnTo>
                    <a:lnTo>
                      <a:pt x="46" y="82"/>
                    </a:lnTo>
                    <a:lnTo>
                      <a:pt x="44" y="84"/>
                    </a:lnTo>
                    <a:lnTo>
                      <a:pt x="44" y="86"/>
                    </a:lnTo>
                    <a:close/>
                    <a:moveTo>
                      <a:pt x="36" y="84"/>
                    </a:moveTo>
                    <a:lnTo>
                      <a:pt x="36" y="88"/>
                    </a:lnTo>
                    <a:lnTo>
                      <a:pt x="38" y="88"/>
                    </a:lnTo>
                    <a:lnTo>
                      <a:pt x="38" y="86"/>
                    </a:lnTo>
                    <a:lnTo>
                      <a:pt x="36" y="84"/>
                    </a:lnTo>
                    <a:close/>
                    <a:moveTo>
                      <a:pt x="32" y="96"/>
                    </a:moveTo>
                    <a:lnTo>
                      <a:pt x="34" y="94"/>
                    </a:lnTo>
                    <a:lnTo>
                      <a:pt x="34" y="94"/>
                    </a:lnTo>
                    <a:lnTo>
                      <a:pt x="34" y="94"/>
                    </a:lnTo>
                    <a:lnTo>
                      <a:pt x="34" y="94"/>
                    </a:lnTo>
                    <a:lnTo>
                      <a:pt x="32" y="96"/>
                    </a:lnTo>
                    <a:lnTo>
                      <a:pt x="32" y="96"/>
                    </a:lnTo>
                    <a:close/>
                    <a:moveTo>
                      <a:pt x="32" y="96"/>
                    </a:moveTo>
                    <a:lnTo>
                      <a:pt x="32" y="96"/>
                    </a:lnTo>
                    <a:lnTo>
                      <a:pt x="32" y="96"/>
                    </a:lnTo>
                    <a:lnTo>
                      <a:pt x="32" y="96"/>
                    </a:lnTo>
                    <a:close/>
                    <a:moveTo>
                      <a:pt x="28" y="96"/>
                    </a:moveTo>
                    <a:lnTo>
                      <a:pt x="30" y="96"/>
                    </a:lnTo>
                    <a:lnTo>
                      <a:pt x="32" y="96"/>
                    </a:lnTo>
                    <a:lnTo>
                      <a:pt x="28" y="96"/>
                    </a:lnTo>
                    <a:close/>
                    <a:moveTo>
                      <a:pt x="28" y="96"/>
                    </a:moveTo>
                    <a:lnTo>
                      <a:pt x="32" y="98"/>
                    </a:lnTo>
                    <a:lnTo>
                      <a:pt x="34" y="100"/>
                    </a:lnTo>
                    <a:lnTo>
                      <a:pt x="28" y="96"/>
                    </a:lnTo>
                    <a:close/>
                    <a:moveTo>
                      <a:pt x="32" y="90"/>
                    </a:moveTo>
                    <a:lnTo>
                      <a:pt x="34" y="90"/>
                    </a:lnTo>
                    <a:lnTo>
                      <a:pt x="34" y="90"/>
                    </a:lnTo>
                    <a:lnTo>
                      <a:pt x="32" y="90"/>
                    </a:lnTo>
                    <a:lnTo>
                      <a:pt x="32" y="90"/>
                    </a:lnTo>
                    <a:close/>
                    <a:moveTo>
                      <a:pt x="34" y="90"/>
                    </a:moveTo>
                    <a:lnTo>
                      <a:pt x="34" y="88"/>
                    </a:lnTo>
                    <a:lnTo>
                      <a:pt x="34" y="88"/>
                    </a:lnTo>
                    <a:lnTo>
                      <a:pt x="34" y="86"/>
                    </a:lnTo>
                    <a:lnTo>
                      <a:pt x="36" y="88"/>
                    </a:lnTo>
                    <a:lnTo>
                      <a:pt x="36" y="90"/>
                    </a:lnTo>
                    <a:lnTo>
                      <a:pt x="34" y="90"/>
                    </a:lnTo>
                    <a:lnTo>
                      <a:pt x="34" y="90"/>
                    </a:lnTo>
                    <a:close/>
                    <a:moveTo>
                      <a:pt x="2" y="20"/>
                    </a:moveTo>
                    <a:lnTo>
                      <a:pt x="0" y="66"/>
                    </a:lnTo>
                    <a:lnTo>
                      <a:pt x="0" y="70"/>
                    </a:lnTo>
                    <a:lnTo>
                      <a:pt x="0" y="72"/>
                    </a:lnTo>
                    <a:lnTo>
                      <a:pt x="0" y="74"/>
                    </a:lnTo>
                    <a:lnTo>
                      <a:pt x="0" y="102"/>
                    </a:lnTo>
                    <a:lnTo>
                      <a:pt x="4" y="102"/>
                    </a:lnTo>
                    <a:lnTo>
                      <a:pt x="6" y="104"/>
                    </a:lnTo>
                    <a:lnTo>
                      <a:pt x="6" y="102"/>
                    </a:lnTo>
                    <a:lnTo>
                      <a:pt x="14" y="102"/>
                    </a:lnTo>
                    <a:lnTo>
                      <a:pt x="16" y="102"/>
                    </a:lnTo>
                    <a:lnTo>
                      <a:pt x="16" y="104"/>
                    </a:lnTo>
                    <a:lnTo>
                      <a:pt x="18" y="106"/>
                    </a:lnTo>
                    <a:lnTo>
                      <a:pt x="20" y="106"/>
                    </a:lnTo>
                    <a:lnTo>
                      <a:pt x="22" y="104"/>
                    </a:lnTo>
                    <a:lnTo>
                      <a:pt x="26" y="104"/>
                    </a:lnTo>
                    <a:lnTo>
                      <a:pt x="28" y="102"/>
                    </a:lnTo>
                    <a:lnTo>
                      <a:pt x="28" y="104"/>
                    </a:lnTo>
                    <a:lnTo>
                      <a:pt x="28" y="102"/>
                    </a:lnTo>
                    <a:lnTo>
                      <a:pt x="28" y="98"/>
                    </a:lnTo>
                    <a:lnTo>
                      <a:pt x="26" y="96"/>
                    </a:lnTo>
                    <a:lnTo>
                      <a:pt x="22" y="94"/>
                    </a:lnTo>
                    <a:lnTo>
                      <a:pt x="20" y="94"/>
                    </a:lnTo>
                    <a:lnTo>
                      <a:pt x="18" y="94"/>
                    </a:lnTo>
                    <a:lnTo>
                      <a:pt x="16" y="92"/>
                    </a:lnTo>
                    <a:lnTo>
                      <a:pt x="14" y="92"/>
                    </a:lnTo>
                    <a:lnTo>
                      <a:pt x="14" y="92"/>
                    </a:lnTo>
                    <a:lnTo>
                      <a:pt x="14" y="88"/>
                    </a:lnTo>
                    <a:lnTo>
                      <a:pt x="12" y="86"/>
                    </a:lnTo>
                    <a:lnTo>
                      <a:pt x="8" y="84"/>
                    </a:lnTo>
                    <a:lnTo>
                      <a:pt x="8" y="82"/>
                    </a:lnTo>
                    <a:lnTo>
                      <a:pt x="6" y="82"/>
                    </a:lnTo>
                    <a:lnTo>
                      <a:pt x="8" y="82"/>
                    </a:lnTo>
                    <a:lnTo>
                      <a:pt x="10" y="84"/>
                    </a:lnTo>
                    <a:lnTo>
                      <a:pt x="10" y="84"/>
                    </a:lnTo>
                    <a:lnTo>
                      <a:pt x="14" y="86"/>
                    </a:lnTo>
                    <a:lnTo>
                      <a:pt x="14" y="88"/>
                    </a:lnTo>
                    <a:lnTo>
                      <a:pt x="14" y="90"/>
                    </a:lnTo>
                    <a:lnTo>
                      <a:pt x="14" y="92"/>
                    </a:lnTo>
                    <a:lnTo>
                      <a:pt x="18" y="92"/>
                    </a:lnTo>
                    <a:lnTo>
                      <a:pt x="20" y="94"/>
                    </a:lnTo>
                    <a:lnTo>
                      <a:pt x="20" y="94"/>
                    </a:lnTo>
                    <a:lnTo>
                      <a:pt x="24" y="94"/>
                    </a:lnTo>
                    <a:lnTo>
                      <a:pt x="28" y="92"/>
                    </a:lnTo>
                    <a:lnTo>
                      <a:pt x="30" y="92"/>
                    </a:lnTo>
                    <a:lnTo>
                      <a:pt x="32" y="92"/>
                    </a:lnTo>
                    <a:lnTo>
                      <a:pt x="32" y="90"/>
                    </a:lnTo>
                    <a:lnTo>
                      <a:pt x="30" y="90"/>
                    </a:lnTo>
                    <a:lnTo>
                      <a:pt x="28" y="88"/>
                    </a:lnTo>
                    <a:lnTo>
                      <a:pt x="28" y="88"/>
                    </a:lnTo>
                    <a:lnTo>
                      <a:pt x="26" y="86"/>
                    </a:lnTo>
                    <a:lnTo>
                      <a:pt x="28" y="88"/>
                    </a:lnTo>
                    <a:lnTo>
                      <a:pt x="30" y="88"/>
                    </a:lnTo>
                    <a:lnTo>
                      <a:pt x="32" y="90"/>
                    </a:lnTo>
                    <a:lnTo>
                      <a:pt x="34" y="90"/>
                    </a:lnTo>
                    <a:lnTo>
                      <a:pt x="34" y="88"/>
                    </a:lnTo>
                    <a:lnTo>
                      <a:pt x="34" y="86"/>
                    </a:lnTo>
                    <a:lnTo>
                      <a:pt x="34" y="86"/>
                    </a:lnTo>
                    <a:lnTo>
                      <a:pt x="34" y="84"/>
                    </a:lnTo>
                    <a:lnTo>
                      <a:pt x="34" y="82"/>
                    </a:lnTo>
                    <a:lnTo>
                      <a:pt x="32" y="82"/>
                    </a:lnTo>
                    <a:lnTo>
                      <a:pt x="32" y="80"/>
                    </a:lnTo>
                    <a:lnTo>
                      <a:pt x="34" y="82"/>
                    </a:lnTo>
                    <a:lnTo>
                      <a:pt x="36" y="82"/>
                    </a:lnTo>
                    <a:lnTo>
                      <a:pt x="38" y="84"/>
                    </a:lnTo>
                    <a:lnTo>
                      <a:pt x="40" y="86"/>
                    </a:lnTo>
                    <a:lnTo>
                      <a:pt x="40" y="84"/>
                    </a:lnTo>
                    <a:lnTo>
                      <a:pt x="40" y="82"/>
                    </a:lnTo>
                    <a:lnTo>
                      <a:pt x="40" y="82"/>
                    </a:lnTo>
                    <a:lnTo>
                      <a:pt x="40" y="86"/>
                    </a:lnTo>
                    <a:lnTo>
                      <a:pt x="42" y="84"/>
                    </a:lnTo>
                    <a:lnTo>
                      <a:pt x="42" y="84"/>
                    </a:lnTo>
                    <a:lnTo>
                      <a:pt x="42" y="82"/>
                    </a:lnTo>
                    <a:lnTo>
                      <a:pt x="42" y="80"/>
                    </a:lnTo>
                    <a:lnTo>
                      <a:pt x="42" y="80"/>
                    </a:lnTo>
                    <a:lnTo>
                      <a:pt x="46" y="82"/>
                    </a:lnTo>
                    <a:lnTo>
                      <a:pt x="46" y="84"/>
                    </a:lnTo>
                    <a:lnTo>
                      <a:pt x="48" y="84"/>
                    </a:lnTo>
                    <a:lnTo>
                      <a:pt x="50" y="84"/>
                    </a:lnTo>
                    <a:lnTo>
                      <a:pt x="50" y="84"/>
                    </a:lnTo>
                    <a:lnTo>
                      <a:pt x="52" y="82"/>
                    </a:lnTo>
                    <a:lnTo>
                      <a:pt x="52" y="84"/>
                    </a:lnTo>
                    <a:lnTo>
                      <a:pt x="52" y="86"/>
                    </a:lnTo>
                    <a:lnTo>
                      <a:pt x="52" y="86"/>
                    </a:lnTo>
                    <a:lnTo>
                      <a:pt x="54" y="88"/>
                    </a:lnTo>
                    <a:lnTo>
                      <a:pt x="60" y="90"/>
                    </a:lnTo>
                    <a:lnTo>
                      <a:pt x="62" y="90"/>
                    </a:lnTo>
                    <a:lnTo>
                      <a:pt x="64" y="94"/>
                    </a:lnTo>
                    <a:lnTo>
                      <a:pt x="66" y="96"/>
                    </a:lnTo>
                    <a:lnTo>
                      <a:pt x="70" y="100"/>
                    </a:lnTo>
                    <a:lnTo>
                      <a:pt x="70" y="102"/>
                    </a:lnTo>
                    <a:lnTo>
                      <a:pt x="72" y="102"/>
                    </a:lnTo>
                    <a:lnTo>
                      <a:pt x="74" y="104"/>
                    </a:lnTo>
                    <a:lnTo>
                      <a:pt x="74" y="106"/>
                    </a:lnTo>
                    <a:lnTo>
                      <a:pt x="80" y="112"/>
                    </a:lnTo>
                    <a:lnTo>
                      <a:pt x="80" y="114"/>
                    </a:lnTo>
                    <a:lnTo>
                      <a:pt x="82" y="116"/>
                    </a:lnTo>
                    <a:lnTo>
                      <a:pt x="84" y="116"/>
                    </a:lnTo>
                    <a:lnTo>
                      <a:pt x="86" y="116"/>
                    </a:lnTo>
                    <a:lnTo>
                      <a:pt x="88" y="116"/>
                    </a:lnTo>
                    <a:lnTo>
                      <a:pt x="90" y="116"/>
                    </a:lnTo>
                    <a:lnTo>
                      <a:pt x="94" y="116"/>
                    </a:lnTo>
                    <a:lnTo>
                      <a:pt x="96" y="116"/>
                    </a:lnTo>
                    <a:lnTo>
                      <a:pt x="98" y="116"/>
                    </a:lnTo>
                    <a:lnTo>
                      <a:pt x="102" y="118"/>
                    </a:lnTo>
                    <a:lnTo>
                      <a:pt x="104" y="118"/>
                    </a:lnTo>
                    <a:lnTo>
                      <a:pt x="106" y="118"/>
                    </a:lnTo>
                    <a:lnTo>
                      <a:pt x="108" y="120"/>
                    </a:lnTo>
                    <a:lnTo>
                      <a:pt x="110" y="120"/>
                    </a:lnTo>
                    <a:lnTo>
                      <a:pt x="110" y="120"/>
                    </a:lnTo>
                    <a:lnTo>
                      <a:pt x="110" y="122"/>
                    </a:lnTo>
                    <a:lnTo>
                      <a:pt x="112" y="122"/>
                    </a:lnTo>
                    <a:lnTo>
                      <a:pt x="114" y="124"/>
                    </a:lnTo>
                    <a:lnTo>
                      <a:pt x="118" y="124"/>
                    </a:lnTo>
                    <a:lnTo>
                      <a:pt x="118" y="122"/>
                    </a:lnTo>
                    <a:lnTo>
                      <a:pt x="114" y="120"/>
                    </a:lnTo>
                    <a:lnTo>
                      <a:pt x="114" y="120"/>
                    </a:lnTo>
                    <a:lnTo>
                      <a:pt x="114" y="118"/>
                    </a:lnTo>
                    <a:lnTo>
                      <a:pt x="116" y="118"/>
                    </a:lnTo>
                    <a:lnTo>
                      <a:pt x="118" y="118"/>
                    </a:lnTo>
                    <a:lnTo>
                      <a:pt x="120" y="118"/>
                    </a:lnTo>
                    <a:lnTo>
                      <a:pt x="116" y="116"/>
                    </a:lnTo>
                    <a:lnTo>
                      <a:pt x="110" y="116"/>
                    </a:lnTo>
                    <a:lnTo>
                      <a:pt x="108" y="114"/>
                    </a:lnTo>
                    <a:lnTo>
                      <a:pt x="106" y="112"/>
                    </a:lnTo>
                    <a:lnTo>
                      <a:pt x="108" y="112"/>
                    </a:lnTo>
                    <a:lnTo>
                      <a:pt x="110" y="112"/>
                    </a:lnTo>
                    <a:lnTo>
                      <a:pt x="112" y="110"/>
                    </a:lnTo>
                    <a:lnTo>
                      <a:pt x="110" y="110"/>
                    </a:lnTo>
                    <a:lnTo>
                      <a:pt x="106" y="110"/>
                    </a:lnTo>
                    <a:lnTo>
                      <a:pt x="102" y="110"/>
                    </a:lnTo>
                    <a:lnTo>
                      <a:pt x="100" y="108"/>
                    </a:lnTo>
                    <a:lnTo>
                      <a:pt x="100" y="106"/>
                    </a:lnTo>
                    <a:lnTo>
                      <a:pt x="102" y="104"/>
                    </a:lnTo>
                    <a:lnTo>
                      <a:pt x="102" y="102"/>
                    </a:lnTo>
                    <a:lnTo>
                      <a:pt x="100" y="102"/>
                    </a:lnTo>
                    <a:lnTo>
                      <a:pt x="100" y="102"/>
                    </a:lnTo>
                    <a:lnTo>
                      <a:pt x="98" y="102"/>
                    </a:lnTo>
                    <a:lnTo>
                      <a:pt x="96" y="102"/>
                    </a:lnTo>
                    <a:lnTo>
                      <a:pt x="96" y="102"/>
                    </a:lnTo>
                    <a:lnTo>
                      <a:pt x="92" y="100"/>
                    </a:lnTo>
                    <a:lnTo>
                      <a:pt x="92" y="96"/>
                    </a:lnTo>
                    <a:lnTo>
                      <a:pt x="90" y="96"/>
                    </a:lnTo>
                    <a:lnTo>
                      <a:pt x="88" y="90"/>
                    </a:lnTo>
                    <a:lnTo>
                      <a:pt x="88" y="88"/>
                    </a:lnTo>
                    <a:lnTo>
                      <a:pt x="86" y="88"/>
                    </a:lnTo>
                    <a:lnTo>
                      <a:pt x="84" y="88"/>
                    </a:lnTo>
                    <a:lnTo>
                      <a:pt x="82" y="86"/>
                    </a:lnTo>
                    <a:lnTo>
                      <a:pt x="82" y="84"/>
                    </a:lnTo>
                    <a:lnTo>
                      <a:pt x="78" y="82"/>
                    </a:lnTo>
                    <a:lnTo>
                      <a:pt x="78" y="78"/>
                    </a:lnTo>
                    <a:lnTo>
                      <a:pt x="76" y="76"/>
                    </a:lnTo>
                    <a:lnTo>
                      <a:pt x="74" y="74"/>
                    </a:lnTo>
                    <a:lnTo>
                      <a:pt x="74" y="74"/>
                    </a:lnTo>
                    <a:lnTo>
                      <a:pt x="80" y="74"/>
                    </a:lnTo>
                    <a:lnTo>
                      <a:pt x="84" y="72"/>
                    </a:lnTo>
                    <a:lnTo>
                      <a:pt x="86" y="68"/>
                    </a:lnTo>
                    <a:lnTo>
                      <a:pt x="86" y="66"/>
                    </a:lnTo>
                    <a:lnTo>
                      <a:pt x="82" y="62"/>
                    </a:lnTo>
                    <a:lnTo>
                      <a:pt x="78" y="62"/>
                    </a:lnTo>
                    <a:lnTo>
                      <a:pt x="78" y="62"/>
                    </a:lnTo>
                    <a:lnTo>
                      <a:pt x="76" y="62"/>
                    </a:lnTo>
                    <a:lnTo>
                      <a:pt x="70" y="60"/>
                    </a:lnTo>
                    <a:lnTo>
                      <a:pt x="68" y="58"/>
                    </a:lnTo>
                    <a:lnTo>
                      <a:pt x="66" y="58"/>
                    </a:lnTo>
                    <a:lnTo>
                      <a:pt x="60" y="56"/>
                    </a:lnTo>
                    <a:lnTo>
                      <a:pt x="60" y="54"/>
                    </a:lnTo>
                    <a:lnTo>
                      <a:pt x="62" y="52"/>
                    </a:lnTo>
                    <a:lnTo>
                      <a:pt x="62" y="48"/>
                    </a:lnTo>
                    <a:lnTo>
                      <a:pt x="60" y="48"/>
                    </a:lnTo>
                    <a:lnTo>
                      <a:pt x="56" y="42"/>
                    </a:lnTo>
                    <a:lnTo>
                      <a:pt x="54" y="42"/>
                    </a:lnTo>
                    <a:lnTo>
                      <a:pt x="54" y="42"/>
                    </a:lnTo>
                    <a:lnTo>
                      <a:pt x="52" y="40"/>
                    </a:lnTo>
                    <a:lnTo>
                      <a:pt x="50" y="40"/>
                    </a:lnTo>
                    <a:lnTo>
                      <a:pt x="48" y="38"/>
                    </a:lnTo>
                    <a:lnTo>
                      <a:pt x="46" y="38"/>
                    </a:lnTo>
                    <a:lnTo>
                      <a:pt x="46" y="36"/>
                    </a:lnTo>
                    <a:lnTo>
                      <a:pt x="44" y="36"/>
                    </a:lnTo>
                    <a:lnTo>
                      <a:pt x="42" y="34"/>
                    </a:lnTo>
                    <a:lnTo>
                      <a:pt x="40" y="34"/>
                    </a:lnTo>
                    <a:lnTo>
                      <a:pt x="36" y="32"/>
                    </a:lnTo>
                    <a:lnTo>
                      <a:pt x="34" y="32"/>
                    </a:lnTo>
                    <a:lnTo>
                      <a:pt x="30" y="28"/>
                    </a:lnTo>
                    <a:lnTo>
                      <a:pt x="22" y="28"/>
                    </a:lnTo>
                    <a:lnTo>
                      <a:pt x="20" y="28"/>
                    </a:lnTo>
                    <a:lnTo>
                      <a:pt x="18" y="26"/>
                    </a:lnTo>
                    <a:lnTo>
                      <a:pt x="18" y="26"/>
                    </a:lnTo>
                    <a:lnTo>
                      <a:pt x="16" y="26"/>
                    </a:lnTo>
                    <a:lnTo>
                      <a:pt x="12" y="24"/>
                    </a:lnTo>
                    <a:lnTo>
                      <a:pt x="10" y="22"/>
                    </a:lnTo>
                    <a:lnTo>
                      <a:pt x="8" y="22"/>
                    </a:lnTo>
                    <a:lnTo>
                      <a:pt x="4" y="20"/>
                    </a:lnTo>
                    <a:lnTo>
                      <a:pt x="2" y="2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6" name="North Korea">
                <a:extLst>
                  <a:ext uri="{FF2B5EF4-FFF2-40B4-BE49-F238E27FC236}">
                    <a16:creationId xmlns:a16="http://schemas.microsoft.com/office/drawing/2014/main" id="{A0B60F8C-37BD-4380-8A3F-3B8259E533CF}"/>
                  </a:ext>
                </a:extLst>
              </p:cNvPr>
              <p:cNvSpPr>
                <a:spLocks/>
              </p:cNvSpPr>
              <p:nvPr/>
            </p:nvSpPr>
            <p:spPr bwMode="auto">
              <a:xfrm>
                <a:off x="8729473" y="3211905"/>
                <a:ext cx="111004" cy="191386"/>
              </a:xfrm>
              <a:custGeom>
                <a:avLst/>
                <a:gdLst>
                  <a:gd name="T0" fmla="*/ 0 w 58"/>
                  <a:gd name="T1" fmla="*/ 56 h 100"/>
                  <a:gd name="T2" fmla="*/ 4 w 58"/>
                  <a:gd name="T3" fmla="*/ 50 h 100"/>
                  <a:gd name="T4" fmla="*/ 8 w 58"/>
                  <a:gd name="T5" fmla="*/ 44 h 100"/>
                  <a:gd name="T6" fmla="*/ 12 w 58"/>
                  <a:gd name="T7" fmla="*/ 40 h 100"/>
                  <a:gd name="T8" fmla="*/ 14 w 58"/>
                  <a:gd name="T9" fmla="*/ 32 h 100"/>
                  <a:gd name="T10" fmla="*/ 14 w 58"/>
                  <a:gd name="T11" fmla="*/ 26 h 100"/>
                  <a:gd name="T12" fmla="*/ 20 w 58"/>
                  <a:gd name="T13" fmla="*/ 28 h 100"/>
                  <a:gd name="T14" fmla="*/ 22 w 58"/>
                  <a:gd name="T15" fmla="*/ 30 h 100"/>
                  <a:gd name="T16" fmla="*/ 28 w 58"/>
                  <a:gd name="T17" fmla="*/ 30 h 100"/>
                  <a:gd name="T18" fmla="*/ 36 w 58"/>
                  <a:gd name="T19" fmla="*/ 30 h 100"/>
                  <a:gd name="T20" fmla="*/ 38 w 58"/>
                  <a:gd name="T21" fmla="*/ 24 h 100"/>
                  <a:gd name="T22" fmla="*/ 32 w 58"/>
                  <a:gd name="T23" fmla="*/ 20 h 100"/>
                  <a:gd name="T24" fmla="*/ 36 w 58"/>
                  <a:gd name="T25" fmla="*/ 18 h 100"/>
                  <a:gd name="T26" fmla="*/ 42 w 58"/>
                  <a:gd name="T27" fmla="*/ 12 h 100"/>
                  <a:gd name="T28" fmla="*/ 46 w 58"/>
                  <a:gd name="T29" fmla="*/ 8 h 100"/>
                  <a:gd name="T30" fmla="*/ 46 w 58"/>
                  <a:gd name="T31" fmla="*/ 4 h 100"/>
                  <a:gd name="T32" fmla="*/ 46 w 58"/>
                  <a:gd name="T33" fmla="*/ 0 h 100"/>
                  <a:gd name="T34" fmla="*/ 50 w 58"/>
                  <a:gd name="T35" fmla="*/ 0 h 100"/>
                  <a:gd name="T36" fmla="*/ 50 w 58"/>
                  <a:gd name="T37" fmla="*/ 4 h 100"/>
                  <a:gd name="T38" fmla="*/ 58 w 58"/>
                  <a:gd name="T39" fmla="*/ 8 h 100"/>
                  <a:gd name="T40" fmla="*/ 54 w 58"/>
                  <a:gd name="T41" fmla="*/ 14 h 100"/>
                  <a:gd name="T42" fmla="*/ 52 w 58"/>
                  <a:gd name="T43" fmla="*/ 16 h 100"/>
                  <a:gd name="T44" fmla="*/ 50 w 58"/>
                  <a:gd name="T45" fmla="*/ 26 h 100"/>
                  <a:gd name="T46" fmla="*/ 52 w 58"/>
                  <a:gd name="T47" fmla="*/ 34 h 100"/>
                  <a:gd name="T48" fmla="*/ 54 w 58"/>
                  <a:gd name="T49" fmla="*/ 38 h 100"/>
                  <a:gd name="T50" fmla="*/ 52 w 58"/>
                  <a:gd name="T51" fmla="*/ 42 h 100"/>
                  <a:gd name="T52" fmla="*/ 46 w 58"/>
                  <a:gd name="T53" fmla="*/ 50 h 100"/>
                  <a:gd name="T54" fmla="*/ 44 w 58"/>
                  <a:gd name="T55" fmla="*/ 54 h 100"/>
                  <a:gd name="T56" fmla="*/ 38 w 58"/>
                  <a:gd name="T57" fmla="*/ 56 h 100"/>
                  <a:gd name="T58" fmla="*/ 34 w 58"/>
                  <a:gd name="T59" fmla="*/ 60 h 100"/>
                  <a:gd name="T60" fmla="*/ 36 w 58"/>
                  <a:gd name="T61" fmla="*/ 66 h 100"/>
                  <a:gd name="T62" fmla="*/ 36 w 58"/>
                  <a:gd name="T63" fmla="*/ 70 h 100"/>
                  <a:gd name="T64" fmla="*/ 40 w 58"/>
                  <a:gd name="T65" fmla="*/ 72 h 100"/>
                  <a:gd name="T66" fmla="*/ 50 w 58"/>
                  <a:gd name="T67" fmla="*/ 80 h 100"/>
                  <a:gd name="T68" fmla="*/ 38 w 58"/>
                  <a:gd name="T69" fmla="*/ 86 h 100"/>
                  <a:gd name="T70" fmla="*/ 28 w 58"/>
                  <a:gd name="T71" fmla="*/ 90 h 100"/>
                  <a:gd name="T72" fmla="*/ 24 w 58"/>
                  <a:gd name="T73" fmla="*/ 96 h 100"/>
                  <a:gd name="T74" fmla="*/ 20 w 58"/>
                  <a:gd name="T75" fmla="*/ 94 h 100"/>
                  <a:gd name="T76" fmla="*/ 18 w 58"/>
                  <a:gd name="T77" fmla="*/ 98 h 100"/>
                  <a:gd name="T78" fmla="*/ 14 w 58"/>
                  <a:gd name="T79" fmla="*/ 100 h 100"/>
                  <a:gd name="T80" fmla="*/ 16 w 58"/>
                  <a:gd name="T81" fmla="*/ 94 h 100"/>
                  <a:gd name="T82" fmla="*/ 12 w 58"/>
                  <a:gd name="T83" fmla="*/ 94 h 100"/>
                  <a:gd name="T84" fmla="*/ 10 w 58"/>
                  <a:gd name="T85" fmla="*/ 92 h 100"/>
                  <a:gd name="T86" fmla="*/ 12 w 58"/>
                  <a:gd name="T87" fmla="*/ 84 h 100"/>
                  <a:gd name="T88" fmla="*/ 18 w 58"/>
                  <a:gd name="T89" fmla="*/ 80 h 100"/>
                  <a:gd name="T90" fmla="*/ 12 w 58"/>
                  <a:gd name="T91" fmla="*/ 82 h 100"/>
                  <a:gd name="T92" fmla="*/ 10 w 58"/>
                  <a:gd name="T93" fmla="*/ 76 h 100"/>
                  <a:gd name="T94" fmla="*/ 12 w 58"/>
                  <a:gd name="T95" fmla="*/ 68 h 100"/>
                  <a:gd name="T96" fmla="*/ 14 w 58"/>
                  <a:gd name="T97" fmla="*/ 64 h 100"/>
                  <a:gd name="T98" fmla="*/ 12 w 58"/>
                  <a:gd name="T99" fmla="*/ 66 h 100"/>
                  <a:gd name="T100" fmla="*/ 6 w 58"/>
                  <a:gd name="T101" fmla="*/ 66 h 100"/>
                  <a:gd name="T102" fmla="*/ 2 w 58"/>
                  <a:gd name="T103" fmla="*/ 66 h 100"/>
                  <a:gd name="T104" fmla="*/ 0 w 58"/>
                  <a:gd name="T105" fmla="*/ 62 h 100"/>
                  <a:gd name="T106" fmla="*/ 0 w 58"/>
                  <a:gd name="T107"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100">
                    <a:moveTo>
                      <a:pt x="0" y="62"/>
                    </a:moveTo>
                    <a:lnTo>
                      <a:pt x="0" y="56"/>
                    </a:lnTo>
                    <a:lnTo>
                      <a:pt x="2" y="52"/>
                    </a:lnTo>
                    <a:lnTo>
                      <a:pt x="4" y="50"/>
                    </a:lnTo>
                    <a:lnTo>
                      <a:pt x="4" y="48"/>
                    </a:lnTo>
                    <a:lnTo>
                      <a:pt x="8" y="44"/>
                    </a:lnTo>
                    <a:lnTo>
                      <a:pt x="8" y="40"/>
                    </a:lnTo>
                    <a:lnTo>
                      <a:pt x="12" y="40"/>
                    </a:lnTo>
                    <a:lnTo>
                      <a:pt x="14" y="34"/>
                    </a:lnTo>
                    <a:lnTo>
                      <a:pt x="14" y="32"/>
                    </a:lnTo>
                    <a:lnTo>
                      <a:pt x="14" y="30"/>
                    </a:lnTo>
                    <a:lnTo>
                      <a:pt x="14" y="26"/>
                    </a:lnTo>
                    <a:lnTo>
                      <a:pt x="16" y="24"/>
                    </a:lnTo>
                    <a:lnTo>
                      <a:pt x="20" y="28"/>
                    </a:lnTo>
                    <a:lnTo>
                      <a:pt x="22" y="28"/>
                    </a:lnTo>
                    <a:lnTo>
                      <a:pt x="22" y="30"/>
                    </a:lnTo>
                    <a:lnTo>
                      <a:pt x="24" y="30"/>
                    </a:lnTo>
                    <a:lnTo>
                      <a:pt x="28" y="30"/>
                    </a:lnTo>
                    <a:lnTo>
                      <a:pt x="32" y="30"/>
                    </a:lnTo>
                    <a:lnTo>
                      <a:pt x="36" y="30"/>
                    </a:lnTo>
                    <a:lnTo>
                      <a:pt x="38" y="26"/>
                    </a:lnTo>
                    <a:lnTo>
                      <a:pt x="38" y="24"/>
                    </a:lnTo>
                    <a:lnTo>
                      <a:pt x="34" y="22"/>
                    </a:lnTo>
                    <a:lnTo>
                      <a:pt x="32" y="20"/>
                    </a:lnTo>
                    <a:lnTo>
                      <a:pt x="34" y="18"/>
                    </a:lnTo>
                    <a:lnTo>
                      <a:pt x="36" y="18"/>
                    </a:lnTo>
                    <a:lnTo>
                      <a:pt x="42" y="14"/>
                    </a:lnTo>
                    <a:lnTo>
                      <a:pt x="42" y="12"/>
                    </a:lnTo>
                    <a:lnTo>
                      <a:pt x="44" y="8"/>
                    </a:lnTo>
                    <a:lnTo>
                      <a:pt x="46" y="8"/>
                    </a:lnTo>
                    <a:lnTo>
                      <a:pt x="48" y="6"/>
                    </a:lnTo>
                    <a:lnTo>
                      <a:pt x="46" y="4"/>
                    </a:lnTo>
                    <a:lnTo>
                      <a:pt x="46" y="2"/>
                    </a:lnTo>
                    <a:lnTo>
                      <a:pt x="46" y="0"/>
                    </a:lnTo>
                    <a:lnTo>
                      <a:pt x="48" y="0"/>
                    </a:lnTo>
                    <a:lnTo>
                      <a:pt x="50" y="0"/>
                    </a:lnTo>
                    <a:lnTo>
                      <a:pt x="50" y="4"/>
                    </a:lnTo>
                    <a:lnTo>
                      <a:pt x="50" y="4"/>
                    </a:lnTo>
                    <a:lnTo>
                      <a:pt x="56" y="6"/>
                    </a:lnTo>
                    <a:lnTo>
                      <a:pt x="58" y="8"/>
                    </a:lnTo>
                    <a:lnTo>
                      <a:pt x="56" y="8"/>
                    </a:lnTo>
                    <a:lnTo>
                      <a:pt x="54" y="14"/>
                    </a:lnTo>
                    <a:lnTo>
                      <a:pt x="52" y="14"/>
                    </a:lnTo>
                    <a:lnTo>
                      <a:pt x="52" y="16"/>
                    </a:lnTo>
                    <a:lnTo>
                      <a:pt x="50" y="22"/>
                    </a:lnTo>
                    <a:lnTo>
                      <a:pt x="50" y="26"/>
                    </a:lnTo>
                    <a:lnTo>
                      <a:pt x="52" y="28"/>
                    </a:lnTo>
                    <a:lnTo>
                      <a:pt x="52" y="34"/>
                    </a:lnTo>
                    <a:lnTo>
                      <a:pt x="54" y="36"/>
                    </a:lnTo>
                    <a:lnTo>
                      <a:pt x="54" y="38"/>
                    </a:lnTo>
                    <a:lnTo>
                      <a:pt x="50" y="42"/>
                    </a:lnTo>
                    <a:lnTo>
                      <a:pt x="52" y="42"/>
                    </a:lnTo>
                    <a:lnTo>
                      <a:pt x="44" y="50"/>
                    </a:lnTo>
                    <a:lnTo>
                      <a:pt x="46" y="50"/>
                    </a:lnTo>
                    <a:lnTo>
                      <a:pt x="44" y="52"/>
                    </a:lnTo>
                    <a:lnTo>
                      <a:pt x="44" y="54"/>
                    </a:lnTo>
                    <a:lnTo>
                      <a:pt x="42" y="54"/>
                    </a:lnTo>
                    <a:lnTo>
                      <a:pt x="38" y="56"/>
                    </a:lnTo>
                    <a:lnTo>
                      <a:pt x="38" y="58"/>
                    </a:lnTo>
                    <a:lnTo>
                      <a:pt x="34" y="60"/>
                    </a:lnTo>
                    <a:lnTo>
                      <a:pt x="34" y="64"/>
                    </a:lnTo>
                    <a:lnTo>
                      <a:pt x="36" y="66"/>
                    </a:lnTo>
                    <a:lnTo>
                      <a:pt x="34" y="66"/>
                    </a:lnTo>
                    <a:lnTo>
                      <a:pt x="36" y="70"/>
                    </a:lnTo>
                    <a:lnTo>
                      <a:pt x="40" y="72"/>
                    </a:lnTo>
                    <a:lnTo>
                      <a:pt x="40" y="72"/>
                    </a:lnTo>
                    <a:lnTo>
                      <a:pt x="50" y="78"/>
                    </a:lnTo>
                    <a:lnTo>
                      <a:pt x="50" y="80"/>
                    </a:lnTo>
                    <a:lnTo>
                      <a:pt x="46" y="84"/>
                    </a:lnTo>
                    <a:lnTo>
                      <a:pt x="38" y="86"/>
                    </a:lnTo>
                    <a:lnTo>
                      <a:pt x="34" y="88"/>
                    </a:lnTo>
                    <a:lnTo>
                      <a:pt x="28" y="90"/>
                    </a:lnTo>
                    <a:lnTo>
                      <a:pt x="26" y="94"/>
                    </a:lnTo>
                    <a:lnTo>
                      <a:pt x="24" y="96"/>
                    </a:lnTo>
                    <a:lnTo>
                      <a:pt x="22" y="94"/>
                    </a:lnTo>
                    <a:lnTo>
                      <a:pt x="20" y="94"/>
                    </a:lnTo>
                    <a:lnTo>
                      <a:pt x="22" y="96"/>
                    </a:lnTo>
                    <a:lnTo>
                      <a:pt x="18" y="98"/>
                    </a:lnTo>
                    <a:lnTo>
                      <a:pt x="16" y="98"/>
                    </a:lnTo>
                    <a:lnTo>
                      <a:pt x="14" y="100"/>
                    </a:lnTo>
                    <a:lnTo>
                      <a:pt x="14" y="98"/>
                    </a:lnTo>
                    <a:lnTo>
                      <a:pt x="16" y="94"/>
                    </a:lnTo>
                    <a:lnTo>
                      <a:pt x="14" y="94"/>
                    </a:lnTo>
                    <a:lnTo>
                      <a:pt x="12" y="94"/>
                    </a:lnTo>
                    <a:lnTo>
                      <a:pt x="10" y="94"/>
                    </a:lnTo>
                    <a:lnTo>
                      <a:pt x="10" y="92"/>
                    </a:lnTo>
                    <a:lnTo>
                      <a:pt x="10" y="86"/>
                    </a:lnTo>
                    <a:lnTo>
                      <a:pt x="12" y="84"/>
                    </a:lnTo>
                    <a:lnTo>
                      <a:pt x="16" y="84"/>
                    </a:lnTo>
                    <a:lnTo>
                      <a:pt x="18" y="80"/>
                    </a:lnTo>
                    <a:lnTo>
                      <a:pt x="16" y="82"/>
                    </a:lnTo>
                    <a:lnTo>
                      <a:pt x="12" y="82"/>
                    </a:lnTo>
                    <a:lnTo>
                      <a:pt x="10" y="80"/>
                    </a:lnTo>
                    <a:lnTo>
                      <a:pt x="10" y="76"/>
                    </a:lnTo>
                    <a:lnTo>
                      <a:pt x="14" y="70"/>
                    </a:lnTo>
                    <a:lnTo>
                      <a:pt x="12" y="68"/>
                    </a:lnTo>
                    <a:lnTo>
                      <a:pt x="14" y="66"/>
                    </a:lnTo>
                    <a:lnTo>
                      <a:pt x="14" y="64"/>
                    </a:lnTo>
                    <a:lnTo>
                      <a:pt x="12" y="64"/>
                    </a:lnTo>
                    <a:lnTo>
                      <a:pt x="12" y="66"/>
                    </a:lnTo>
                    <a:lnTo>
                      <a:pt x="8" y="68"/>
                    </a:lnTo>
                    <a:lnTo>
                      <a:pt x="6" y="66"/>
                    </a:lnTo>
                    <a:lnTo>
                      <a:pt x="4" y="64"/>
                    </a:lnTo>
                    <a:lnTo>
                      <a:pt x="2" y="66"/>
                    </a:lnTo>
                    <a:lnTo>
                      <a:pt x="0" y="68"/>
                    </a:lnTo>
                    <a:lnTo>
                      <a:pt x="0" y="62"/>
                    </a:lnTo>
                    <a:lnTo>
                      <a:pt x="0" y="64"/>
                    </a:lnTo>
                    <a:lnTo>
                      <a:pt x="0" y="6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47" name="New Zealand">
                <a:extLst>
                  <a:ext uri="{FF2B5EF4-FFF2-40B4-BE49-F238E27FC236}">
                    <a16:creationId xmlns:a16="http://schemas.microsoft.com/office/drawing/2014/main" id="{6B7D2FE5-E732-4CF5-BD9A-74BE5B8657AD}"/>
                  </a:ext>
                </a:extLst>
              </p:cNvPr>
              <p:cNvSpPr>
                <a:spLocks noEditPoints="1"/>
              </p:cNvSpPr>
              <p:nvPr/>
            </p:nvSpPr>
            <p:spPr bwMode="auto">
              <a:xfrm>
                <a:off x="9514155" y="5416921"/>
                <a:ext cx="478465" cy="727267"/>
              </a:xfrm>
              <a:custGeom>
                <a:avLst/>
                <a:gdLst>
                  <a:gd name="T0" fmla="*/ 20 w 250"/>
                  <a:gd name="T1" fmla="*/ 380 h 380"/>
                  <a:gd name="T2" fmla="*/ 8 w 250"/>
                  <a:gd name="T3" fmla="*/ 324 h 380"/>
                  <a:gd name="T4" fmla="*/ 214 w 250"/>
                  <a:gd name="T5" fmla="*/ 54 h 380"/>
                  <a:gd name="T6" fmla="*/ 218 w 250"/>
                  <a:gd name="T7" fmla="*/ 42 h 380"/>
                  <a:gd name="T8" fmla="*/ 182 w 250"/>
                  <a:gd name="T9" fmla="*/ 140 h 380"/>
                  <a:gd name="T10" fmla="*/ 188 w 250"/>
                  <a:gd name="T11" fmla="*/ 146 h 380"/>
                  <a:gd name="T12" fmla="*/ 212 w 250"/>
                  <a:gd name="T13" fmla="*/ 122 h 380"/>
                  <a:gd name="T14" fmla="*/ 216 w 250"/>
                  <a:gd name="T15" fmla="*/ 106 h 380"/>
                  <a:gd name="T16" fmla="*/ 234 w 250"/>
                  <a:gd name="T17" fmla="*/ 100 h 380"/>
                  <a:gd name="T18" fmla="*/ 242 w 250"/>
                  <a:gd name="T19" fmla="*/ 88 h 380"/>
                  <a:gd name="T20" fmla="*/ 244 w 250"/>
                  <a:gd name="T21" fmla="*/ 70 h 380"/>
                  <a:gd name="T22" fmla="*/ 224 w 250"/>
                  <a:gd name="T23" fmla="*/ 70 h 380"/>
                  <a:gd name="T24" fmla="*/ 220 w 250"/>
                  <a:gd name="T25" fmla="*/ 52 h 380"/>
                  <a:gd name="T26" fmla="*/ 216 w 250"/>
                  <a:gd name="T27" fmla="*/ 52 h 380"/>
                  <a:gd name="T28" fmla="*/ 210 w 250"/>
                  <a:gd name="T29" fmla="*/ 56 h 380"/>
                  <a:gd name="T30" fmla="*/ 210 w 250"/>
                  <a:gd name="T31" fmla="*/ 46 h 380"/>
                  <a:gd name="T32" fmla="*/ 212 w 250"/>
                  <a:gd name="T33" fmla="*/ 32 h 380"/>
                  <a:gd name="T34" fmla="*/ 208 w 250"/>
                  <a:gd name="T35" fmla="*/ 18 h 380"/>
                  <a:gd name="T36" fmla="*/ 202 w 250"/>
                  <a:gd name="T37" fmla="*/ 10 h 380"/>
                  <a:gd name="T38" fmla="*/ 198 w 250"/>
                  <a:gd name="T39" fmla="*/ 8 h 380"/>
                  <a:gd name="T40" fmla="*/ 194 w 250"/>
                  <a:gd name="T41" fmla="*/ 4 h 380"/>
                  <a:gd name="T42" fmla="*/ 198 w 250"/>
                  <a:gd name="T43" fmla="*/ 22 h 380"/>
                  <a:gd name="T44" fmla="*/ 202 w 250"/>
                  <a:gd name="T45" fmla="*/ 42 h 380"/>
                  <a:gd name="T46" fmla="*/ 204 w 250"/>
                  <a:gd name="T47" fmla="*/ 40 h 380"/>
                  <a:gd name="T48" fmla="*/ 202 w 250"/>
                  <a:gd name="T49" fmla="*/ 54 h 380"/>
                  <a:gd name="T50" fmla="*/ 204 w 250"/>
                  <a:gd name="T51" fmla="*/ 62 h 380"/>
                  <a:gd name="T52" fmla="*/ 202 w 250"/>
                  <a:gd name="T53" fmla="*/ 76 h 380"/>
                  <a:gd name="T54" fmla="*/ 188 w 250"/>
                  <a:gd name="T55" fmla="*/ 92 h 380"/>
                  <a:gd name="T56" fmla="*/ 192 w 250"/>
                  <a:gd name="T57" fmla="*/ 112 h 380"/>
                  <a:gd name="T58" fmla="*/ 178 w 250"/>
                  <a:gd name="T59" fmla="*/ 138 h 380"/>
                  <a:gd name="T60" fmla="*/ 170 w 250"/>
                  <a:gd name="T61" fmla="*/ 132 h 380"/>
                  <a:gd name="T62" fmla="*/ 170 w 250"/>
                  <a:gd name="T63" fmla="*/ 132 h 380"/>
                  <a:gd name="T64" fmla="*/ 52 w 250"/>
                  <a:gd name="T65" fmla="*/ 254 h 380"/>
                  <a:gd name="T66" fmla="*/ 60 w 250"/>
                  <a:gd name="T67" fmla="*/ 242 h 380"/>
                  <a:gd name="T68" fmla="*/ 64 w 250"/>
                  <a:gd name="T69" fmla="*/ 248 h 380"/>
                  <a:gd name="T70" fmla="*/ 56 w 250"/>
                  <a:gd name="T71" fmla="*/ 252 h 380"/>
                  <a:gd name="T72" fmla="*/ 58 w 250"/>
                  <a:gd name="T73" fmla="*/ 222 h 380"/>
                  <a:gd name="T74" fmla="*/ 62 w 250"/>
                  <a:gd name="T75" fmla="*/ 214 h 380"/>
                  <a:gd name="T76" fmla="*/ 72 w 250"/>
                  <a:gd name="T77" fmla="*/ 198 h 380"/>
                  <a:gd name="T78" fmla="*/ 88 w 250"/>
                  <a:gd name="T79" fmla="*/ 186 h 380"/>
                  <a:gd name="T80" fmla="*/ 98 w 250"/>
                  <a:gd name="T81" fmla="*/ 182 h 380"/>
                  <a:gd name="T82" fmla="*/ 126 w 250"/>
                  <a:gd name="T83" fmla="*/ 166 h 380"/>
                  <a:gd name="T84" fmla="*/ 138 w 250"/>
                  <a:gd name="T85" fmla="*/ 146 h 380"/>
                  <a:gd name="T86" fmla="*/ 154 w 250"/>
                  <a:gd name="T87" fmla="*/ 126 h 380"/>
                  <a:gd name="T88" fmla="*/ 164 w 250"/>
                  <a:gd name="T89" fmla="*/ 130 h 380"/>
                  <a:gd name="T90" fmla="*/ 168 w 250"/>
                  <a:gd name="T91" fmla="*/ 134 h 380"/>
                  <a:gd name="T92" fmla="*/ 174 w 250"/>
                  <a:gd name="T93" fmla="*/ 132 h 380"/>
                  <a:gd name="T94" fmla="*/ 172 w 250"/>
                  <a:gd name="T95" fmla="*/ 142 h 380"/>
                  <a:gd name="T96" fmla="*/ 160 w 250"/>
                  <a:gd name="T97" fmla="*/ 164 h 380"/>
                  <a:gd name="T98" fmla="*/ 144 w 250"/>
                  <a:gd name="T99" fmla="*/ 180 h 380"/>
                  <a:gd name="T100" fmla="*/ 142 w 250"/>
                  <a:gd name="T101" fmla="*/ 188 h 380"/>
                  <a:gd name="T102" fmla="*/ 136 w 250"/>
                  <a:gd name="T103" fmla="*/ 188 h 380"/>
                  <a:gd name="T104" fmla="*/ 130 w 250"/>
                  <a:gd name="T105" fmla="*/ 192 h 380"/>
                  <a:gd name="T106" fmla="*/ 118 w 250"/>
                  <a:gd name="T107" fmla="*/ 202 h 380"/>
                  <a:gd name="T108" fmla="*/ 102 w 250"/>
                  <a:gd name="T109" fmla="*/ 228 h 380"/>
                  <a:gd name="T110" fmla="*/ 92 w 250"/>
                  <a:gd name="T111" fmla="*/ 238 h 380"/>
                  <a:gd name="T112" fmla="*/ 76 w 250"/>
                  <a:gd name="T113" fmla="*/ 246 h 380"/>
                  <a:gd name="T114" fmla="*/ 66 w 250"/>
                  <a:gd name="T115" fmla="*/ 236 h 380"/>
                  <a:gd name="T116" fmla="*/ 58 w 250"/>
                  <a:gd name="T117" fmla="*/ 2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380">
                    <a:moveTo>
                      <a:pt x="54" y="220"/>
                    </a:moveTo>
                    <a:lnTo>
                      <a:pt x="54" y="220"/>
                    </a:lnTo>
                    <a:lnTo>
                      <a:pt x="56" y="220"/>
                    </a:lnTo>
                    <a:lnTo>
                      <a:pt x="56" y="220"/>
                    </a:lnTo>
                    <a:lnTo>
                      <a:pt x="54" y="220"/>
                    </a:lnTo>
                    <a:lnTo>
                      <a:pt x="52" y="220"/>
                    </a:lnTo>
                    <a:lnTo>
                      <a:pt x="54" y="220"/>
                    </a:lnTo>
                    <a:close/>
                    <a:moveTo>
                      <a:pt x="16" y="378"/>
                    </a:moveTo>
                    <a:lnTo>
                      <a:pt x="20" y="380"/>
                    </a:lnTo>
                    <a:lnTo>
                      <a:pt x="22" y="380"/>
                    </a:lnTo>
                    <a:lnTo>
                      <a:pt x="24" y="376"/>
                    </a:lnTo>
                    <a:lnTo>
                      <a:pt x="22" y="374"/>
                    </a:lnTo>
                    <a:lnTo>
                      <a:pt x="20" y="378"/>
                    </a:lnTo>
                    <a:lnTo>
                      <a:pt x="18" y="376"/>
                    </a:lnTo>
                    <a:lnTo>
                      <a:pt x="16" y="378"/>
                    </a:lnTo>
                    <a:close/>
                    <a:moveTo>
                      <a:pt x="0" y="330"/>
                    </a:moveTo>
                    <a:lnTo>
                      <a:pt x="6" y="324"/>
                    </a:lnTo>
                    <a:lnTo>
                      <a:pt x="8" y="324"/>
                    </a:lnTo>
                    <a:lnTo>
                      <a:pt x="8" y="326"/>
                    </a:lnTo>
                    <a:lnTo>
                      <a:pt x="6" y="328"/>
                    </a:lnTo>
                    <a:lnTo>
                      <a:pt x="6" y="330"/>
                    </a:lnTo>
                    <a:lnTo>
                      <a:pt x="6" y="332"/>
                    </a:lnTo>
                    <a:lnTo>
                      <a:pt x="4" y="332"/>
                    </a:lnTo>
                    <a:lnTo>
                      <a:pt x="2" y="332"/>
                    </a:lnTo>
                    <a:lnTo>
                      <a:pt x="0" y="330"/>
                    </a:lnTo>
                    <a:close/>
                    <a:moveTo>
                      <a:pt x="212" y="54"/>
                    </a:moveTo>
                    <a:lnTo>
                      <a:pt x="214" y="54"/>
                    </a:lnTo>
                    <a:lnTo>
                      <a:pt x="212" y="54"/>
                    </a:lnTo>
                    <a:lnTo>
                      <a:pt x="212" y="54"/>
                    </a:lnTo>
                    <a:lnTo>
                      <a:pt x="212" y="54"/>
                    </a:lnTo>
                    <a:close/>
                    <a:moveTo>
                      <a:pt x="214" y="44"/>
                    </a:moveTo>
                    <a:lnTo>
                      <a:pt x="214" y="42"/>
                    </a:lnTo>
                    <a:lnTo>
                      <a:pt x="216" y="42"/>
                    </a:lnTo>
                    <a:lnTo>
                      <a:pt x="214" y="44"/>
                    </a:lnTo>
                    <a:close/>
                    <a:moveTo>
                      <a:pt x="218" y="44"/>
                    </a:moveTo>
                    <a:lnTo>
                      <a:pt x="218" y="42"/>
                    </a:lnTo>
                    <a:lnTo>
                      <a:pt x="218" y="38"/>
                    </a:lnTo>
                    <a:lnTo>
                      <a:pt x="218" y="40"/>
                    </a:lnTo>
                    <a:lnTo>
                      <a:pt x="220" y="42"/>
                    </a:lnTo>
                    <a:lnTo>
                      <a:pt x="218" y="42"/>
                    </a:lnTo>
                    <a:lnTo>
                      <a:pt x="220" y="44"/>
                    </a:lnTo>
                    <a:lnTo>
                      <a:pt x="218" y="44"/>
                    </a:lnTo>
                    <a:close/>
                    <a:moveTo>
                      <a:pt x="180" y="140"/>
                    </a:moveTo>
                    <a:lnTo>
                      <a:pt x="182" y="140"/>
                    </a:lnTo>
                    <a:lnTo>
                      <a:pt x="182" y="140"/>
                    </a:lnTo>
                    <a:lnTo>
                      <a:pt x="182" y="140"/>
                    </a:lnTo>
                    <a:lnTo>
                      <a:pt x="182" y="142"/>
                    </a:lnTo>
                    <a:lnTo>
                      <a:pt x="182" y="142"/>
                    </a:lnTo>
                    <a:lnTo>
                      <a:pt x="184" y="144"/>
                    </a:lnTo>
                    <a:lnTo>
                      <a:pt x="184" y="142"/>
                    </a:lnTo>
                    <a:lnTo>
                      <a:pt x="186" y="144"/>
                    </a:lnTo>
                    <a:lnTo>
                      <a:pt x="186" y="146"/>
                    </a:lnTo>
                    <a:lnTo>
                      <a:pt x="186" y="146"/>
                    </a:lnTo>
                    <a:lnTo>
                      <a:pt x="188" y="146"/>
                    </a:lnTo>
                    <a:lnTo>
                      <a:pt x="192" y="142"/>
                    </a:lnTo>
                    <a:lnTo>
                      <a:pt x="196" y="140"/>
                    </a:lnTo>
                    <a:lnTo>
                      <a:pt x="200" y="136"/>
                    </a:lnTo>
                    <a:lnTo>
                      <a:pt x="202" y="132"/>
                    </a:lnTo>
                    <a:lnTo>
                      <a:pt x="208" y="126"/>
                    </a:lnTo>
                    <a:lnTo>
                      <a:pt x="210" y="124"/>
                    </a:lnTo>
                    <a:lnTo>
                      <a:pt x="210" y="124"/>
                    </a:lnTo>
                    <a:lnTo>
                      <a:pt x="212" y="124"/>
                    </a:lnTo>
                    <a:lnTo>
                      <a:pt x="212" y="122"/>
                    </a:lnTo>
                    <a:lnTo>
                      <a:pt x="214" y="120"/>
                    </a:lnTo>
                    <a:lnTo>
                      <a:pt x="216" y="120"/>
                    </a:lnTo>
                    <a:lnTo>
                      <a:pt x="216" y="114"/>
                    </a:lnTo>
                    <a:lnTo>
                      <a:pt x="220" y="110"/>
                    </a:lnTo>
                    <a:lnTo>
                      <a:pt x="220" y="110"/>
                    </a:lnTo>
                    <a:lnTo>
                      <a:pt x="220" y="108"/>
                    </a:lnTo>
                    <a:lnTo>
                      <a:pt x="218" y="108"/>
                    </a:lnTo>
                    <a:lnTo>
                      <a:pt x="216" y="106"/>
                    </a:lnTo>
                    <a:lnTo>
                      <a:pt x="216" y="106"/>
                    </a:lnTo>
                    <a:lnTo>
                      <a:pt x="216" y="106"/>
                    </a:lnTo>
                    <a:lnTo>
                      <a:pt x="218" y="104"/>
                    </a:lnTo>
                    <a:lnTo>
                      <a:pt x="224" y="100"/>
                    </a:lnTo>
                    <a:lnTo>
                      <a:pt x="226" y="98"/>
                    </a:lnTo>
                    <a:lnTo>
                      <a:pt x="230" y="98"/>
                    </a:lnTo>
                    <a:lnTo>
                      <a:pt x="232" y="100"/>
                    </a:lnTo>
                    <a:lnTo>
                      <a:pt x="232" y="100"/>
                    </a:lnTo>
                    <a:lnTo>
                      <a:pt x="232" y="102"/>
                    </a:lnTo>
                    <a:lnTo>
                      <a:pt x="234" y="100"/>
                    </a:lnTo>
                    <a:lnTo>
                      <a:pt x="236" y="100"/>
                    </a:lnTo>
                    <a:lnTo>
                      <a:pt x="232" y="98"/>
                    </a:lnTo>
                    <a:lnTo>
                      <a:pt x="234" y="96"/>
                    </a:lnTo>
                    <a:lnTo>
                      <a:pt x="234" y="92"/>
                    </a:lnTo>
                    <a:lnTo>
                      <a:pt x="236" y="90"/>
                    </a:lnTo>
                    <a:lnTo>
                      <a:pt x="238" y="90"/>
                    </a:lnTo>
                    <a:lnTo>
                      <a:pt x="238" y="92"/>
                    </a:lnTo>
                    <a:lnTo>
                      <a:pt x="240" y="90"/>
                    </a:lnTo>
                    <a:lnTo>
                      <a:pt x="242" y="88"/>
                    </a:lnTo>
                    <a:lnTo>
                      <a:pt x="244" y="84"/>
                    </a:lnTo>
                    <a:lnTo>
                      <a:pt x="244" y="82"/>
                    </a:lnTo>
                    <a:lnTo>
                      <a:pt x="244" y="80"/>
                    </a:lnTo>
                    <a:lnTo>
                      <a:pt x="244" y="78"/>
                    </a:lnTo>
                    <a:lnTo>
                      <a:pt x="246" y="74"/>
                    </a:lnTo>
                    <a:lnTo>
                      <a:pt x="250" y="74"/>
                    </a:lnTo>
                    <a:lnTo>
                      <a:pt x="248" y="74"/>
                    </a:lnTo>
                    <a:lnTo>
                      <a:pt x="246" y="72"/>
                    </a:lnTo>
                    <a:lnTo>
                      <a:pt x="244" y="70"/>
                    </a:lnTo>
                    <a:lnTo>
                      <a:pt x="246" y="70"/>
                    </a:lnTo>
                    <a:lnTo>
                      <a:pt x="246" y="70"/>
                    </a:lnTo>
                    <a:lnTo>
                      <a:pt x="244" y="68"/>
                    </a:lnTo>
                    <a:lnTo>
                      <a:pt x="240" y="70"/>
                    </a:lnTo>
                    <a:lnTo>
                      <a:pt x="236" y="76"/>
                    </a:lnTo>
                    <a:lnTo>
                      <a:pt x="234" y="76"/>
                    </a:lnTo>
                    <a:lnTo>
                      <a:pt x="232" y="76"/>
                    </a:lnTo>
                    <a:lnTo>
                      <a:pt x="230" y="76"/>
                    </a:lnTo>
                    <a:lnTo>
                      <a:pt x="224" y="70"/>
                    </a:lnTo>
                    <a:lnTo>
                      <a:pt x="224" y="70"/>
                    </a:lnTo>
                    <a:lnTo>
                      <a:pt x="222" y="68"/>
                    </a:lnTo>
                    <a:lnTo>
                      <a:pt x="220" y="66"/>
                    </a:lnTo>
                    <a:lnTo>
                      <a:pt x="222" y="66"/>
                    </a:lnTo>
                    <a:lnTo>
                      <a:pt x="222" y="62"/>
                    </a:lnTo>
                    <a:lnTo>
                      <a:pt x="220" y="58"/>
                    </a:lnTo>
                    <a:lnTo>
                      <a:pt x="220" y="56"/>
                    </a:lnTo>
                    <a:lnTo>
                      <a:pt x="220" y="54"/>
                    </a:lnTo>
                    <a:lnTo>
                      <a:pt x="220" y="52"/>
                    </a:lnTo>
                    <a:lnTo>
                      <a:pt x="220" y="52"/>
                    </a:lnTo>
                    <a:lnTo>
                      <a:pt x="218" y="50"/>
                    </a:lnTo>
                    <a:lnTo>
                      <a:pt x="218" y="48"/>
                    </a:lnTo>
                    <a:lnTo>
                      <a:pt x="218" y="46"/>
                    </a:lnTo>
                    <a:lnTo>
                      <a:pt x="216" y="46"/>
                    </a:lnTo>
                    <a:lnTo>
                      <a:pt x="216" y="46"/>
                    </a:lnTo>
                    <a:lnTo>
                      <a:pt x="214" y="46"/>
                    </a:lnTo>
                    <a:lnTo>
                      <a:pt x="216" y="48"/>
                    </a:lnTo>
                    <a:lnTo>
                      <a:pt x="216" y="52"/>
                    </a:lnTo>
                    <a:lnTo>
                      <a:pt x="216" y="52"/>
                    </a:lnTo>
                    <a:lnTo>
                      <a:pt x="214" y="54"/>
                    </a:lnTo>
                    <a:lnTo>
                      <a:pt x="214" y="56"/>
                    </a:lnTo>
                    <a:lnTo>
                      <a:pt x="216" y="58"/>
                    </a:lnTo>
                    <a:lnTo>
                      <a:pt x="216" y="60"/>
                    </a:lnTo>
                    <a:lnTo>
                      <a:pt x="214" y="60"/>
                    </a:lnTo>
                    <a:lnTo>
                      <a:pt x="212" y="58"/>
                    </a:lnTo>
                    <a:lnTo>
                      <a:pt x="212" y="56"/>
                    </a:lnTo>
                    <a:lnTo>
                      <a:pt x="210" y="56"/>
                    </a:lnTo>
                    <a:lnTo>
                      <a:pt x="210" y="54"/>
                    </a:lnTo>
                    <a:lnTo>
                      <a:pt x="208" y="54"/>
                    </a:lnTo>
                    <a:lnTo>
                      <a:pt x="206" y="54"/>
                    </a:lnTo>
                    <a:lnTo>
                      <a:pt x="206" y="52"/>
                    </a:lnTo>
                    <a:lnTo>
                      <a:pt x="208" y="52"/>
                    </a:lnTo>
                    <a:lnTo>
                      <a:pt x="210" y="50"/>
                    </a:lnTo>
                    <a:lnTo>
                      <a:pt x="208" y="48"/>
                    </a:lnTo>
                    <a:lnTo>
                      <a:pt x="208" y="46"/>
                    </a:lnTo>
                    <a:lnTo>
                      <a:pt x="210" y="46"/>
                    </a:lnTo>
                    <a:lnTo>
                      <a:pt x="210" y="42"/>
                    </a:lnTo>
                    <a:lnTo>
                      <a:pt x="210" y="40"/>
                    </a:lnTo>
                    <a:lnTo>
                      <a:pt x="210" y="38"/>
                    </a:lnTo>
                    <a:lnTo>
                      <a:pt x="210" y="38"/>
                    </a:lnTo>
                    <a:lnTo>
                      <a:pt x="210" y="34"/>
                    </a:lnTo>
                    <a:lnTo>
                      <a:pt x="208" y="32"/>
                    </a:lnTo>
                    <a:lnTo>
                      <a:pt x="208" y="32"/>
                    </a:lnTo>
                    <a:lnTo>
                      <a:pt x="210" y="32"/>
                    </a:lnTo>
                    <a:lnTo>
                      <a:pt x="212" y="32"/>
                    </a:lnTo>
                    <a:lnTo>
                      <a:pt x="212" y="30"/>
                    </a:lnTo>
                    <a:lnTo>
                      <a:pt x="212" y="28"/>
                    </a:lnTo>
                    <a:lnTo>
                      <a:pt x="212" y="26"/>
                    </a:lnTo>
                    <a:lnTo>
                      <a:pt x="212" y="22"/>
                    </a:lnTo>
                    <a:lnTo>
                      <a:pt x="212" y="20"/>
                    </a:lnTo>
                    <a:lnTo>
                      <a:pt x="210" y="20"/>
                    </a:lnTo>
                    <a:lnTo>
                      <a:pt x="208" y="22"/>
                    </a:lnTo>
                    <a:lnTo>
                      <a:pt x="206" y="18"/>
                    </a:lnTo>
                    <a:lnTo>
                      <a:pt x="208" y="18"/>
                    </a:lnTo>
                    <a:lnTo>
                      <a:pt x="206" y="16"/>
                    </a:lnTo>
                    <a:lnTo>
                      <a:pt x="204" y="16"/>
                    </a:lnTo>
                    <a:lnTo>
                      <a:pt x="206" y="16"/>
                    </a:lnTo>
                    <a:lnTo>
                      <a:pt x="208" y="14"/>
                    </a:lnTo>
                    <a:lnTo>
                      <a:pt x="208" y="12"/>
                    </a:lnTo>
                    <a:lnTo>
                      <a:pt x="206" y="12"/>
                    </a:lnTo>
                    <a:lnTo>
                      <a:pt x="204" y="12"/>
                    </a:lnTo>
                    <a:lnTo>
                      <a:pt x="202" y="12"/>
                    </a:lnTo>
                    <a:lnTo>
                      <a:pt x="202" y="10"/>
                    </a:lnTo>
                    <a:lnTo>
                      <a:pt x="202" y="10"/>
                    </a:lnTo>
                    <a:lnTo>
                      <a:pt x="204" y="8"/>
                    </a:lnTo>
                    <a:lnTo>
                      <a:pt x="202" y="8"/>
                    </a:lnTo>
                    <a:lnTo>
                      <a:pt x="202" y="8"/>
                    </a:lnTo>
                    <a:lnTo>
                      <a:pt x="202" y="10"/>
                    </a:lnTo>
                    <a:lnTo>
                      <a:pt x="200" y="12"/>
                    </a:lnTo>
                    <a:lnTo>
                      <a:pt x="198" y="12"/>
                    </a:lnTo>
                    <a:lnTo>
                      <a:pt x="200" y="10"/>
                    </a:lnTo>
                    <a:lnTo>
                      <a:pt x="198" y="8"/>
                    </a:lnTo>
                    <a:lnTo>
                      <a:pt x="198" y="4"/>
                    </a:lnTo>
                    <a:lnTo>
                      <a:pt x="198" y="2"/>
                    </a:lnTo>
                    <a:lnTo>
                      <a:pt x="198" y="2"/>
                    </a:lnTo>
                    <a:lnTo>
                      <a:pt x="198" y="2"/>
                    </a:lnTo>
                    <a:lnTo>
                      <a:pt x="198" y="0"/>
                    </a:lnTo>
                    <a:lnTo>
                      <a:pt x="196" y="0"/>
                    </a:lnTo>
                    <a:lnTo>
                      <a:pt x="192" y="0"/>
                    </a:lnTo>
                    <a:lnTo>
                      <a:pt x="192" y="2"/>
                    </a:lnTo>
                    <a:lnTo>
                      <a:pt x="194" y="4"/>
                    </a:lnTo>
                    <a:lnTo>
                      <a:pt x="196" y="10"/>
                    </a:lnTo>
                    <a:lnTo>
                      <a:pt x="198" y="12"/>
                    </a:lnTo>
                    <a:lnTo>
                      <a:pt x="196" y="16"/>
                    </a:lnTo>
                    <a:lnTo>
                      <a:pt x="196" y="16"/>
                    </a:lnTo>
                    <a:lnTo>
                      <a:pt x="196" y="16"/>
                    </a:lnTo>
                    <a:lnTo>
                      <a:pt x="194" y="18"/>
                    </a:lnTo>
                    <a:lnTo>
                      <a:pt x="196" y="22"/>
                    </a:lnTo>
                    <a:lnTo>
                      <a:pt x="196" y="24"/>
                    </a:lnTo>
                    <a:lnTo>
                      <a:pt x="198" y="22"/>
                    </a:lnTo>
                    <a:lnTo>
                      <a:pt x="202" y="22"/>
                    </a:lnTo>
                    <a:lnTo>
                      <a:pt x="200" y="22"/>
                    </a:lnTo>
                    <a:lnTo>
                      <a:pt x="198" y="24"/>
                    </a:lnTo>
                    <a:lnTo>
                      <a:pt x="198" y="28"/>
                    </a:lnTo>
                    <a:lnTo>
                      <a:pt x="200" y="32"/>
                    </a:lnTo>
                    <a:lnTo>
                      <a:pt x="200" y="38"/>
                    </a:lnTo>
                    <a:lnTo>
                      <a:pt x="200" y="40"/>
                    </a:lnTo>
                    <a:lnTo>
                      <a:pt x="200" y="44"/>
                    </a:lnTo>
                    <a:lnTo>
                      <a:pt x="202" y="42"/>
                    </a:lnTo>
                    <a:lnTo>
                      <a:pt x="202" y="40"/>
                    </a:lnTo>
                    <a:lnTo>
                      <a:pt x="202" y="38"/>
                    </a:lnTo>
                    <a:lnTo>
                      <a:pt x="202" y="38"/>
                    </a:lnTo>
                    <a:lnTo>
                      <a:pt x="202" y="40"/>
                    </a:lnTo>
                    <a:lnTo>
                      <a:pt x="202" y="42"/>
                    </a:lnTo>
                    <a:lnTo>
                      <a:pt x="204" y="42"/>
                    </a:lnTo>
                    <a:lnTo>
                      <a:pt x="204" y="40"/>
                    </a:lnTo>
                    <a:lnTo>
                      <a:pt x="204" y="40"/>
                    </a:lnTo>
                    <a:lnTo>
                      <a:pt x="204" y="40"/>
                    </a:lnTo>
                    <a:lnTo>
                      <a:pt x="206" y="42"/>
                    </a:lnTo>
                    <a:lnTo>
                      <a:pt x="204" y="44"/>
                    </a:lnTo>
                    <a:lnTo>
                      <a:pt x="204" y="46"/>
                    </a:lnTo>
                    <a:lnTo>
                      <a:pt x="202" y="46"/>
                    </a:lnTo>
                    <a:lnTo>
                      <a:pt x="202" y="48"/>
                    </a:lnTo>
                    <a:lnTo>
                      <a:pt x="202" y="46"/>
                    </a:lnTo>
                    <a:lnTo>
                      <a:pt x="200" y="46"/>
                    </a:lnTo>
                    <a:lnTo>
                      <a:pt x="202" y="50"/>
                    </a:lnTo>
                    <a:lnTo>
                      <a:pt x="202" y="54"/>
                    </a:lnTo>
                    <a:lnTo>
                      <a:pt x="204" y="54"/>
                    </a:lnTo>
                    <a:lnTo>
                      <a:pt x="204" y="54"/>
                    </a:lnTo>
                    <a:lnTo>
                      <a:pt x="206" y="56"/>
                    </a:lnTo>
                    <a:lnTo>
                      <a:pt x="206" y="58"/>
                    </a:lnTo>
                    <a:lnTo>
                      <a:pt x="206" y="58"/>
                    </a:lnTo>
                    <a:lnTo>
                      <a:pt x="204" y="60"/>
                    </a:lnTo>
                    <a:lnTo>
                      <a:pt x="204" y="60"/>
                    </a:lnTo>
                    <a:lnTo>
                      <a:pt x="204" y="60"/>
                    </a:lnTo>
                    <a:lnTo>
                      <a:pt x="204" y="62"/>
                    </a:lnTo>
                    <a:lnTo>
                      <a:pt x="202" y="66"/>
                    </a:lnTo>
                    <a:lnTo>
                      <a:pt x="202" y="70"/>
                    </a:lnTo>
                    <a:lnTo>
                      <a:pt x="202" y="70"/>
                    </a:lnTo>
                    <a:lnTo>
                      <a:pt x="204" y="72"/>
                    </a:lnTo>
                    <a:lnTo>
                      <a:pt x="202" y="72"/>
                    </a:lnTo>
                    <a:lnTo>
                      <a:pt x="202" y="72"/>
                    </a:lnTo>
                    <a:lnTo>
                      <a:pt x="200" y="74"/>
                    </a:lnTo>
                    <a:lnTo>
                      <a:pt x="200" y="76"/>
                    </a:lnTo>
                    <a:lnTo>
                      <a:pt x="202" y="76"/>
                    </a:lnTo>
                    <a:lnTo>
                      <a:pt x="200" y="78"/>
                    </a:lnTo>
                    <a:lnTo>
                      <a:pt x="198" y="78"/>
                    </a:lnTo>
                    <a:lnTo>
                      <a:pt x="198" y="80"/>
                    </a:lnTo>
                    <a:lnTo>
                      <a:pt x="196" y="88"/>
                    </a:lnTo>
                    <a:lnTo>
                      <a:pt x="196" y="92"/>
                    </a:lnTo>
                    <a:lnTo>
                      <a:pt x="194" y="92"/>
                    </a:lnTo>
                    <a:lnTo>
                      <a:pt x="192" y="92"/>
                    </a:lnTo>
                    <a:lnTo>
                      <a:pt x="190" y="92"/>
                    </a:lnTo>
                    <a:lnTo>
                      <a:pt x="188" y="92"/>
                    </a:lnTo>
                    <a:lnTo>
                      <a:pt x="182" y="94"/>
                    </a:lnTo>
                    <a:lnTo>
                      <a:pt x="182" y="96"/>
                    </a:lnTo>
                    <a:lnTo>
                      <a:pt x="180" y="100"/>
                    </a:lnTo>
                    <a:lnTo>
                      <a:pt x="182" y="104"/>
                    </a:lnTo>
                    <a:lnTo>
                      <a:pt x="182" y="106"/>
                    </a:lnTo>
                    <a:lnTo>
                      <a:pt x="186" y="108"/>
                    </a:lnTo>
                    <a:lnTo>
                      <a:pt x="188" y="110"/>
                    </a:lnTo>
                    <a:lnTo>
                      <a:pt x="192" y="112"/>
                    </a:lnTo>
                    <a:lnTo>
                      <a:pt x="192" y="112"/>
                    </a:lnTo>
                    <a:lnTo>
                      <a:pt x="194" y="118"/>
                    </a:lnTo>
                    <a:lnTo>
                      <a:pt x="194" y="118"/>
                    </a:lnTo>
                    <a:lnTo>
                      <a:pt x="192" y="120"/>
                    </a:lnTo>
                    <a:lnTo>
                      <a:pt x="192" y="122"/>
                    </a:lnTo>
                    <a:lnTo>
                      <a:pt x="192" y="124"/>
                    </a:lnTo>
                    <a:lnTo>
                      <a:pt x="188" y="130"/>
                    </a:lnTo>
                    <a:lnTo>
                      <a:pt x="184" y="134"/>
                    </a:lnTo>
                    <a:lnTo>
                      <a:pt x="180" y="138"/>
                    </a:lnTo>
                    <a:lnTo>
                      <a:pt x="178" y="138"/>
                    </a:lnTo>
                    <a:lnTo>
                      <a:pt x="180" y="140"/>
                    </a:lnTo>
                    <a:close/>
                    <a:moveTo>
                      <a:pt x="170" y="130"/>
                    </a:moveTo>
                    <a:lnTo>
                      <a:pt x="172" y="130"/>
                    </a:lnTo>
                    <a:lnTo>
                      <a:pt x="172" y="128"/>
                    </a:lnTo>
                    <a:lnTo>
                      <a:pt x="174" y="128"/>
                    </a:lnTo>
                    <a:lnTo>
                      <a:pt x="174" y="130"/>
                    </a:lnTo>
                    <a:lnTo>
                      <a:pt x="172" y="130"/>
                    </a:lnTo>
                    <a:lnTo>
                      <a:pt x="172" y="132"/>
                    </a:lnTo>
                    <a:lnTo>
                      <a:pt x="170" y="132"/>
                    </a:lnTo>
                    <a:lnTo>
                      <a:pt x="170" y="130"/>
                    </a:lnTo>
                    <a:close/>
                    <a:moveTo>
                      <a:pt x="170" y="134"/>
                    </a:moveTo>
                    <a:lnTo>
                      <a:pt x="172" y="132"/>
                    </a:lnTo>
                    <a:lnTo>
                      <a:pt x="172" y="132"/>
                    </a:lnTo>
                    <a:lnTo>
                      <a:pt x="172" y="134"/>
                    </a:lnTo>
                    <a:lnTo>
                      <a:pt x="170" y="134"/>
                    </a:lnTo>
                    <a:close/>
                    <a:moveTo>
                      <a:pt x="168" y="134"/>
                    </a:moveTo>
                    <a:lnTo>
                      <a:pt x="170" y="134"/>
                    </a:lnTo>
                    <a:lnTo>
                      <a:pt x="170" y="132"/>
                    </a:lnTo>
                    <a:lnTo>
                      <a:pt x="170" y="132"/>
                    </a:lnTo>
                    <a:lnTo>
                      <a:pt x="168" y="134"/>
                    </a:lnTo>
                    <a:close/>
                    <a:moveTo>
                      <a:pt x="68" y="248"/>
                    </a:moveTo>
                    <a:lnTo>
                      <a:pt x="68" y="248"/>
                    </a:lnTo>
                    <a:lnTo>
                      <a:pt x="68" y="248"/>
                    </a:lnTo>
                    <a:lnTo>
                      <a:pt x="68" y="248"/>
                    </a:lnTo>
                    <a:close/>
                    <a:moveTo>
                      <a:pt x="56" y="252"/>
                    </a:moveTo>
                    <a:lnTo>
                      <a:pt x="54" y="254"/>
                    </a:lnTo>
                    <a:lnTo>
                      <a:pt x="52" y="254"/>
                    </a:lnTo>
                    <a:lnTo>
                      <a:pt x="52" y="254"/>
                    </a:lnTo>
                    <a:lnTo>
                      <a:pt x="54" y="250"/>
                    </a:lnTo>
                    <a:lnTo>
                      <a:pt x="56" y="250"/>
                    </a:lnTo>
                    <a:lnTo>
                      <a:pt x="56" y="248"/>
                    </a:lnTo>
                    <a:lnTo>
                      <a:pt x="58" y="248"/>
                    </a:lnTo>
                    <a:lnTo>
                      <a:pt x="58" y="246"/>
                    </a:lnTo>
                    <a:lnTo>
                      <a:pt x="58" y="244"/>
                    </a:lnTo>
                    <a:lnTo>
                      <a:pt x="58" y="242"/>
                    </a:lnTo>
                    <a:lnTo>
                      <a:pt x="60" y="242"/>
                    </a:lnTo>
                    <a:lnTo>
                      <a:pt x="62" y="244"/>
                    </a:lnTo>
                    <a:lnTo>
                      <a:pt x="64" y="246"/>
                    </a:lnTo>
                    <a:lnTo>
                      <a:pt x="64" y="248"/>
                    </a:lnTo>
                    <a:lnTo>
                      <a:pt x="64" y="248"/>
                    </a:lnTo>
                    <a:lnTo>
                      <a:pt x="62" y="248"/>
                    </a:lnTo>
                    <a:lnTo>
                      <a:pt x="62" y="248"/>
                    </a:lnTo>
                    <a:lnTo>
                      <a:pt x="62" y="248"/>
                    </a:lnTo>
                    <a:lnTo>
                      <a:pt x="62" y="248"/>
                    </a:lnTo>
                    <a:lnTo>
                      <a:pt x="64" y="248"/>
                    </a:lnTo>
                    <a:lnTo>
                      <a:pt x="64" y="250"/>
                    </a:lnTo>
                    <a:lnTo>
                      <a:pt x="64" y="250"/>
                    </a:lnTo>
                    <a:lnTo>
                      <a:pt x="64" y="252"/>
                    </a:lnTo>
                    <a:lnTo>
                      <a:pt x="62" y="250"/>
                    </a:lnTo>
                    <a:lnTo>
                      <a:pt x="60" y="252"/>
                    </a:lnTo>
                    <a:lnTo>
                      <a:pt x="58" y="252"/>
                    </a:lnTo>
                    <a:lnTo>
                      <a:pt x="56" y="252"/>
                    </a:lnTo>
                    <a:lnTo>
                      <a:pt x="56" y="252"/>
                    </a:lnTo>
                    <a:lnTo>
                      <a:pt x="56" y="252"/>
                    </a:lnTo>
                    <a:close/>
                    <a:moveTo>
                      <a:pt x="54" y="232"/>
                    </a:moveTo>
                    <a:lnTo>
                      <a:pt x="52" y="230"/>
                    </a:lnTo>
                    <a:lnTo>
                      <a:pt x="52" y="228"/>
                    </a:lnTo>
                    <a:lnTo>
                      <a:pt x="54" y="226"/>
                    </a:lnTo>
                    <a:lnTo>
                      <a:pt x="52" y="226"/>
                    </a:lnTo>
                    <a:lnTo>
                      <a:pt x="52" y="226"/>
                    </a:lnTo>
                    <a:lnTo>
                      <a:pt x="54" y="222"/>
                    </a:lnTo>
                    <a:lnTo>
                      <a:pt x="56" y="222"/>
                    </a:lnTo>
                    <a:lnTo>
                      <a:pt x="58" y="222"/>
                    </a:lnTo>
                    <a:lnTo>
                      <a:pt x="60" y="222"/>
                    </a:lnTo>
                    <a:lnTo>
                      <a:pt x="58" y="220"/>
                    </a:lnTo>
                    <a:lnTo>
                      <a:pt x="56" y="220"/>
                    </a:lnTo>
                    <a:lnTo>
                      <a:pt x="56" y="218"/>
                    </a:lnTo>
                    <a:lnTo>
                      <a:pt x="58" y="214"/>
                    </a:lnTo>
                    <a:lnTo>
                      <a:pt x="60" y="214"/>
                    </a:lnTo>
                    <a:lnTo>
                      <a:pt x="60" y="212"/>
                    </a:lnTo>
                    <a:lnTo>
                      <a:pt x="62" y="212"/>
                    </a:lnTo>
                    <a:lnTo>
                      <a:pt x="62" y="214"/>
                    </a:lnTo>
                    <a:lnTo>
                      <a:pt x="64" y="212"/>
                    </a:lnTo>
                    <a:lnTo>
                      <a:pt x="64" y="210"/>
                    </a:lnTo>
                    <a:lnTo>
                      <a:pt x="64" y="208"/>
                    </a:lnTo>
                    <a:lnTo>
                      <a:pt x="66" y="208"/>
                    </a:lnTo>
                    <a:lnTo>
                      <a:pt x="70" y="204"/>
                    </a:lnTo>
                    <a:lnTo>
                      <a:pt x="70" y="204"/>
                    </a:lnTo>
                    <a:lnTo>
                      <a:pt x="72" y="204"/>
                    </a:lnTo>
                    <a:lnTo>
                      <a:pt x="72" y="200"/>
                    </a:lnTo>
                    <a:lnTo>
                      <a:pt x="72" y="198"/>
                    </a:lnTo>
                    <a:lnTo>
                      <a:pt x="74" y="198"/>
                    </a:lnTo>
                    <a:lnTo>
                      <a:pt x="76" y="198"/>
                    </a:lnTo>
                    <a:lnTo>
                      <a:pt x="76" y="200"/>
                    </a:lnTo>
                    <a:lnTo>
                      <a:pt x="76" y="198"/>
                    </a:lnTo>
                    <a:lnTo>
                      <a:pt x="78" y="194"/>
                    </a:lnTo>
                    <a:lnTo>
                      <a:pt x="80" y="194"/>
                    </a:lnTo>
                    <a:lnTo>
                      <a:pt x="84" y="192"/>
                    </a:lnTo>
                    <a:lnTo>
                      <a:pt x="84" y="190"/>
                    </a:lnTo>
                    <a:lnTo>
                      <a:pt x="88" y="186"/>
                    </a:lnTo>
                    <a:lnTo>
                      <a:pt x="90" y="186"/>
                    </a:lnTo>
                    <a:lnTo>
                      <a:pt x="92" y="188"/>
                    </a:lnTo>
                    <a:lnTo>
                      <a:pt x="94" y="186"/>
                    </a:lnTo>
                    <a:lnTo>
                      <a:pt x="96" y="186"/>
                    </a:lnTo>
                    <a:lnTo>
                      <a:pt x="96" y="186"/>
                    </a:lnTo>
                    <a:lnTo>
                      <a:pt x="98" y="188"/>
                    </a:lnTo>
                    <a:lnTo>
                      <a:pt x="98" y="186"/>
                    </a:lnTo>
                    <a:lnTo>
                      <a:pt x="98" y="184"/>
                    </a:lnTo>
                    <a:lnTo>
                      <a:pt x="98" y="182"/>
                    </a:lnTo>
                    <a:lnTo>
                      <a:pt x="102" y="180"/>
                    </a:lnTo>
                    <a:lnTo>
                      <a:pt x="106" y="180"/>
                    </a:lnTo>
                    <a:lnTo>
                      <a:pt x="108" y="176"/>
                    </a:lnTo>
                    <a:lnTo>
                      <a:pt x="114" y="174"/>
                    </a:lnTo>
                    <a:lnTo>
                      <a:pt x="116" y="174"/>
                    </a:lnTo>
                    <a:lnTo>
                      <a:pt x="116" y="172"/>
                    </a:lnTo>
                    <a:lnTo>
                      <a:pt x="120" y="170"/>
                    </a:lnTo>
                    <a:lnTo>
                      <a:pt x="122" y="170"/>
                    </a:lnTo>
                    <a:lnTo>
                      <a:pt x="126" y="166"/>
                    </a:lnTo>
                    <a:lnTo>
                      <a:pt x="130" y="160"/>
                    </a:lnTo>
                    <a:lnTo>
                      <a:pt x="132" y="158"/>
                    </a:lnTo>
                    <a:lnTo>
                      <a:pt x="132" y="158"/>
                    </a:lnTo>
                    <a:lnTo>
                      <a:pt x="132" y="154"/>
                    </a:lnTo>
                    <a:lnTo>
                      <a:pt x="134" y="152"/>
                    </a:lnTo>
                    <a:lnTo>
                      <a:pt x="136" y="152"/>
                    </a:lnTo>
                    <a:lnTo>
                      <a:pt x="136" y="150"/>
                    </a:lnTo>
                    <a:lnTo>
                      <a:pt x="136" y="148"/>
                    </a:lnTo>
                    <a:lnTo>
                      <a:pt x="138" y="146"/>
                    </a:lnTo>
                    <a:lnTo>
                      <a:pt x="140" y="146"/>
                    </a:lnTo>
                    <a:lnTo>
                      <a:pt x="142" y="146"/>
                    </a:lnTo>
                    <a:lnTo>
                      <a:pt x="144" y="144"/>
                    </a:lnTo>
                    <a:lnTo>
                      <a:pt x="146" y="140"/>
                    </a:lnTo>
                    <a:lnTo>
                      <a:pt x="148" y="140"/>
                    </a:lnTo>
                    <a:lnTo>
                      <a:pt x="150" y="136"/>
                    </a:lnTo>
                    <a:lnTo>
                      <a:pt x="152" y="130"/>
                    </a:lnTo>
                    <a:lnTo>
                      <a:pt x="152" y="128"/>
                    </a:lnTo>
                    <a:lnTo>
                      <a:pt x="154" y="126"/>
                    </a:lnTo>
                    <a:lnTo>
                      <a:pt x="156" y="126"/>
                    </a:lnTo>
                    <a:lnTo>
                      <a:pt x="160" y="124"/>
                    </a:lnTo>
                    <a:lnTo>
                      <a:pt x="162" y="124"/>
                    </a:lnTo>
                    <a:lnTo>
                      <a:pt x="160" y="126"/>
                    </a:lnTo>
                    <a:lnTo>
                      <a:pt x="160" y="128"/>
                    </a:lnTo>
                    <a:lnTo>
                      <a:pt x="160" y="128"/>
                    </a:lnTo>
                    <a:lnTo>
                      <a:pt x="162" y="130"/>
                    </a:lnTo>
                    <a:lnTo>
                      <a:pt x="162" y="128"/>
                    </a:lnTo>
                    <a:lnTo>
                      <a:pt x="164" y="130"/>
                    </a:lnTo>
                    <a:lnTo>
                      <a:pt x="164" y="130"/>
                    </a:lnTo>
                    <a:lnTo>
                      <a:pt x="164" y="130"/>
                    </a:lnTo>
                    <a:lnTo>
                      <a:pt x="164" y="132"/>
                    </a:lnTo>
                    <a:lnTo>
                      <a:pt x="162" y="132"/>
                    </a:lnTo>
                    <a:lnTo>
                      <a:pt x="162" y="134"/>
                    </a:lnTo>
                    <a:lnTo>
                      <a:pt x="162" y="136"/>
                    </a:lnTo>
                    <a:lnTo>
                      <a:pt x="164" y="138"/>
                    </a:lnTo>
                    <a:lnTo>
                      <a:pt x="166" y="136"/>
                    </a:lnTo>
                    <a:lnTo>
                      <a:pt x="168" y="134"/>
                    </a:lnTo>
                    <a:lnTo>
                      <a:pt x="168" y="136"/>
                    </a:lnTo>
                    <a:lnTo>
                      <a:pt x="170" y="136"/>
                    </a:lnTo>
                    <a:lnTo>
                      <a:pt x="170" y="136"/>
                    </a:lnTo>
                    <a:lnTo>
                      <a:pt x="172" y="138"/>
                    </a:lnTo>
                    <a:lnTo>
                      <a:pt x="174" y="136"/>
                    </a:lnTo>
                    <a:lnTo>
                      <a:pt x="172" y="136"/>
                    </a:lnTo>
                    <a:lnTo>
                      <a:pt x="172" y="136"/>
                    </a:lnTo>
                    <a:lnTo>
                      <a:pt x="174" y="132"/>
                    </a:lnTo>
                    <a:lnTo>
                      <a:pt x="174" y="132"/>
                    </a:lnTo>
                    <a:lnTo>
                      <a:pt x="174" y="134"/>
                    </a:lnTo>
                    <a:lnTo>
                      <a:pt x="176" y="134"/>
                    </a:lnTo>
                    <a:lnTo>
                      <a:pt x="174" y="136"/>
                    </a:lnTo>
                    <a:lnTo>
                      <a:pt x="172" y="138"/>
                    </a:lnTo>
                    <a:lnTo>
                      <a:pt x="174" y="138"/>
                    </a:lnTo>
                    <a:lnTo>
                      <a:pt x="176" y="138"/>
                    </a:lnTo>
                    <a:lnTo>
                      <a:pt x="174" y="140"/>
                    </a:lnTo>
                    <a:lnTo>
                      <a:pt x="172" y="140"/>
                    </a:lnTo>
                    <a:lnTo>
                      <a:pt x="172" y="142"/>
                    </a:lnTo>
                    <a:lnTo>
                      <a:pt x="172" y="144"/>
                    </a:lnTo>
                    <a:lnTo>
                      <a:pt x="172" y="146"/>
                    </a:lnTo>
                    <a:lnTo>
                      <a:pt x="172" y="150"/>
                    </a:lnTo>
                    <a:lnTo>
                      <a:pt x="174" y="150"/>
                    </a:lnTo>
                    <a:lnTo>
                      <a:pt x="172" y="150"/>
                    </a:lnTo>
                    <a:lnTo>
                      <a:pt x="166" y="156"/>
                    </a:lnTo>
                    <a:lnTo>
                      <a:pt x="166" y="158"/>
                    </a:lnTo>
                    <a:lnTo>
                      <a:pt x="160" y="162"/>
                    </a:lnTo>
                    <a:lnTo>
                      <a:pt x="160" y="164"/>
                    </a:lnTo>
                    <a:lnTo>
                      <a:pt x="160" y="164"/>
                    </a:lnTo>
                    <a:lnTo>
                      <a:pt x="156" y="166"/>
                    </a:lnTo>
                    <a:lnTo>
                      <a:pt x="156" y="168"/>
                    </a:lnTo>
                    <a:lnTo>
                      <a:pt x="154" y="172"/>
                    </a:lnTo>
                    <a:lnTo>
                      <a:pt x="154" y="172"/>
                    </a:lnTo>
                    <a:lnTo>
                      <a:pt x="150" y="176"/>
                    </a:lnTo>
                    <a:lnTo>
                      <a:pt x="146" y="176"/>
                    </a:lnTo>
                    <a:lnTo>
                      <a:pt x="144" y="178"/>
                    </a:lnTo>
                    <a:lnTo>
                      <a:pt x="144" y="180"/>
                    </a:lnTo>
                    <a:lnTo>
                      <a:pt x="144" y="184"/>
                    </a:lnTo>
                    <a:lnTo>
                      <a:pt x="142" y="184"/>
                    </a:lnTo>
                    <a:lnTo>
                      <a:pt x="144" y="186"/>
                    </a:lnTo>
                    <a:lnTo>
                      <a:pt x="146" y="186"/>
                    </a:lnTo>
                    <a:lnTo>
                      <a:pt x="146" y="190"/>
                    </a:lnTo>
                    <a:lnTo>
                      <a:pt x="144" y="192"/>
                    </a:lnTo>
                    <a:lnTo>
                      <a:pt x="144" y="190"/>
                    </a:lnTo>
                    <a:lnTo>
                      <a:pt x="144" y="188"/>
                    </a:lnTo>
                    <a:lnTo>
                      <a:pt x="142" y="188"/>
                    </a:lnTo>
                    <a:lnTo>
                      <a:pt x="142" y="188"/>
                    </a:lnTo>
                    <a:lnTo>
                      <a:pt x="142" y="190"/>
                    </a:lnTo>
                    <a:lnTo>
                      <a:pt x="142" y="192"/>
                    </a:lnTo>
                    <a:lnTo>
                      <a:pt x="140" y="190"/>
                    </a:lnTo>
                    <a:lnTo>
                      <a:pt x="138" y="190"/>
                    </a:lnTo>
                    <a:lnTo>
                      <a:pt x="140" y="190"/>
                    </a:lnTo>
                    <a:lnTo>
                      <a:pt x="140" y="188"/>
                    </a:lnTo>
                    <a:lnTo>
                      <a:pt x="138" y="188"/>
                    </a:lnTo>
                    <a:lnTo>
                      <a:pt x="136" y="188"/>
                    </a:lnTo>
                    <a:lnTo>
                      <a:pt x="136" y="190"/>
                    </a:lnTo>
                    <a:lnTo>
                      <a:pt x="134" y="190"/>
                    </a:lnTo>
                    <a:lnTo>
                      <a:pt x="134" y="190"/>
                    </a:lnTo>
                    <a:lnTo>
                      <a:pt x="132" y="188"/>
                    </a:lnTo>
                    <a:lnTo>
                      <a:pt x="130" y="186"/>
                    </a:lnTo>
                    <a:lnTo>
                      <a:pt x="132" y="188"/>
                    </a:lnTo>
                    <a:lnTo>
                      <a:pt x="132" y="190"/>
                    </a:lnTo>
                    <a:lnTo>
                      <a:pt x="130" y="192"/>
                    </a:lnTo>
                    <a:lnTo>
                      <a:pt x="130" y="192"/>
                    </a:lnTo>
                    <a:lnTo>
                      <a:pt x="128" y="192"/>
                    </a:lnTo>
                    <a:lnTo>
                      <a:pt x="126" y="194"/>
                    </a:lnTo>
                    <a:lnTo>
                      <a:pt x="126" y="194"/>
                    </a:lnTo>
                    <a:lnTo>
                      <a:pt x="124" y="194"/>
                    </a:lnTo>
                    <a:lnTo>
                      <a:pt x="124" y="196"/>
                    </a:lnTo>
                    <a:lnTo>
                      <a:pt x="122" y="196"/>
                    </a:lnTo>
                    <a:lnTo>
                      <a:pt x="120" y="198"/>
                    </a:lnTo>
                    <a:lnTo>
                      <a:pt x="120" y="200"/>
                    </a:lnTo>
                    <a:lnTo>
                      <a:pt x="118" y="202"/>
                    </a:lnTo>
                    <a:lnTo>
                      <a:pt x="116" y="206"/>
                    </a:lnTo>
                    <a:lnTo>
                      <a:pt x="114" y="210"/>
                    </a:lnTo>
                    <a:lnTo>
                      <a:pt x="114" y="212"/>
                    </a:lnTo>
                    <a:lnTo>
                      <a:pt x="108" y="216"/>
                    </a:lnTo>
                    <a:lnTo>
                      <a:pt x="106" y="218"/>
                    </a:lnTo>
                    <a:lnTo>
                      <a:pt x="106" y="220"/>
                    </a:lnTo>
                    <a:lnTo>
                      <a:pt x="104" y="224"/>
                    </a:lnTo>
                    <a:lnTo>
                      <a:pt x="102" y="228"/>
                    </a:lnTo>
                    <a:lnTo>
                      <a:pt x="102" y="228"/>
                    </a:lnTo>
                    <a:lnTo>
                      <a:pt x="102" y="228"/>
                    </a:lnTo>
                    <a:lnTo>
                      <a:pt x="100" y="230"/>
                    </a:lnTo>
                    <a:lnTo>
                      <a:pt x="102" y="230"/>
                    </a:lnTo>
                    <a:lnTo>
                      <a:pt x="102" y="230"/>
                    </a:lnTo>
                    <a:lnTo>
                      <a:pt x="102" y="230"/>
                    </a:lnTo>
                    <a:lnTo>
                      <a:pt x="98" y="230"/>
                    </a:lnTo>
                    <a:lnTo>
                      <a:pt x="94" y="232"/>
                    </a:lnTo>
                    <a:lnTo>
                      <a:pt x="92" y="234"/>
                    </a:lnTo>
                    <a:lnTo>
                      <a:pt x="92" y="238"/>
                    </a:lnTo>
                    <a:lnTo>
                      <a:pt x="90" y="238"/>
                    </a:lnTo>
                    <a:lnTo>
                      <a:pt x="90" y="236"/>
                    </a:lnTo>
                    <a:lnTo>
                      <a:pt x="88" y="236"/>
                    </a:lnTo>
                    <a:lnTo>
                      <a:pt x="88" y="238"/>
                    </a:lnTo>
                    <a:lnTo>
                      <a:pt x="88" y="238"/>
                    </a:lnTo>
                    <a:lnTo>
                      <a:pt x="86" y="240"/>
                    </a:lnTo>
                    <a:lnTo>
                      <a:pt x="82" y="242"/>
                    </a:lnTo>
                    <a:lnTo>
                      <a:pt x="78" y="244"/>
                    </a:lnTo>
                    <a:lnTo>
                      <a:pt x="76" y="246"/>
                    </a:lnTo>
                    <a:lnTo>
                      <a:pt x="74" y="244"/>
                    </a:lnTo>
                    <a:lnTo>
                      <a:pt x="74" y="244"/>
                    </a:lnTo>
                    <a:lnTo>
                      <a:pt x="70" y="244"/>
                    </a:lnTo>
                    <a:lnTo>
                      <a:pt x="70" y="244"/>
                    </a:lnTo>
                    <a:lnTo>
                      <a:pt x="72" y="242"/>
                    </a:lnTo>
                    <a:lnTo>
                      <a:pt x="70" y="242"/>
                    </a:lnTo>
                    <a:lnTo>
                      <a:pt x="68" y="240"/>
                    </a:lnTo>
                    <a:lnTo>
                      <a:pt x="66" y="238"/>
                    </a:lnTo>
                    <a:lnTo>
                      <a:pt x="66" y="236"/>
                    </a:lnTo>
                    <a:lnTo>
                      <a:pt x="64" y="236"/>
                    </a:lnTo>
                    <a:lnTo>
                      <a:pt x="64" y="236"/>
                    </a:lnTo>
                    <a:lnTo>
                      <a:pt x="64" y="234"/>
                    </a:lnTo>
                    <a:lnTo>
                      <a:pt x="62" y="232"/>
                    </a:lnTo>
                    <a:lnTo>
                      <a:pt x="60" y="232"/>
                    </a:lnTo>
                    <a:lnTo>
                      <a:pt x="60" y="232"/>
                    </a:lnTo>
                    <a:lnTo>
                      <a:pt x="60" y="234"/>
                    </a:lnTo>
                    <a:lnTo>
                      <a:pt x="58" y="234"/>
                    </a:lnTo>
                    <a:lnTo>
                      <a:pt x="58" y="232"/>
                    </a:lnTo>
                    <a:lnTo>
                      <a:pt x="56" y="232"/>
                    </a:lnTo>
                    <a:lnTo>
                      <a:pt x="54" y="232"/>
                    </a:lnTo>
                    <a:close/>
                  </a:path>
                </a:pathLst>
              </a:custGeom>
              <a:grpFill/>
              <a:ln w="6350">
                <a:solidFill>
                  <a:srgbClr val="CDBDE5"/>
                </a:solidFill>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nvGrpSpPr>
              <p:cNvPr id="348" name="New Caledonia">
                <a:extLst>
                  <a:ext uri="{FF2B5EF4-FFF2-40B4-BE49-F238E27FC236}">
                    <a16:creationId xmlns:a16="http://schemas.microsoft.com/office/drawing/2014/main" id="{AACB1BD5-C4EF-41E5-BDFD-9D942903C576}"/>
                  </a:ext>
                </a:extLst>
              </p:cNvPr>
              <p:cNvGrpSpPr/>
              <p:nvPr/>
            </p:nvGrpSpPr>
            <p:grpSpPr>
              <a:xfrm>
                <a:off x="9766785" y="4800658"/>
                <a:ext cx="126315" cy="218181"/>
                <a:chOff x="9766785" y="4800658"/>
                <a:chExt cx="126315" cy="218181"/>
              </a:xfrm>
              <a:grpFill/>
            </p:grpSpPr>
            <p:sp>
              <p:nvSpPr>
                <p:cNvPr id="367" name="Vanuatu">
                  <a:extLst>
                    <a:ext uri="{FF2B5EF4-FFF2-40B4-BE49-F238E27FC236}">
                      <a16:creationId xmlns:a16="http://schemas.microsoft.com/office/drawing/2014/main" id="{ABC1E0BE-56B9-4969-8546-2412D5368461}"/>
                    </a:ext>
                  </a:extLst>
                </p:cNvPr>
                <p:cNvSpPr>
                  <a:spLocks noEditPoints="1"/>
                </p:cNvSpPr>
                <p:nvPr/>
              </p:nvSpPr>
              <p:spPr bwMode="auto">
                <a:xfrm>
                  <a:off x="9839512" y="4800658"/>
                  <a:ext cx="53588" cy="137798"/>
                </a:xfrm>
                <a:custGeom>
                  <a:avLst/>
                  <a:gdLst>
                    <a:gd name="T0" fmla="*/ 28 w 28"/>
                    <a:gd name="T1" fmla="*/ 70 h 72"/>
                    <a:gd name="T2" fmla="*/ 26 w 28"/>
                    <a:gd name="T3" fmla="*/ 70 h 72"/>
                    <a:gd name="T4" fmla="*/ 26 w 28"/>
                    <a:gd name="T5" fmla="*/ 56 h 72"/>
                    <a:gd name="T6" fmla="*/ 26 w 28"/>
                    <a:gd name="T7" fmla="*/ 62 h 72"/>
                    <a:gd name="T8" fmla="*/ 24 w 28"/>
                    <a:gd name="T9" fmla="*/ 58 h 72"/>
                    <a:gd name="T10" fmla="*/ 16 w 28"/>
                    <a:gd name="T11" fmla="*/ 42 h 72"/>
                    <a:gd name="T12" fmla="*/ 20 w 28"/>
                    <a:gd name="T13" fmla="*/ 42 h 72"/>
                    <a:gd name="T14" fmla="*/ 18 w 28"/>
                    <a:gd name="T15" fmla="*/ 46 h 72"/>
                    <a:gd name="T16" fmla="*/ 16 w 28"/>
                    <a:gd name="T17" fmla="*/ 42 h 72"/>
                    <a:gd name="T18" fmla="*/ 20 w 28"/>
                    <a:gd name="T19" fmla="*/ 6 h 72"/>
                    <a:gd name="T20" fmla="*/ 20 w 28"/>
                    <a:gd name="T21" fmla="*/ 6 h 72"/>
                    <a:gd name="T22" fmla="*/ 14 w 28"/>
                    <a:gd name="T23" fmla="*/ 10 h 72"/>
                    <a:gd name="T24" fmla="*/ 18 w 28"/>
                    <a:gd name="T25" fmla="*/ 10 h 72"/>
                    <a:gd name="T26" fmla="*/ 14 w 28"/>
                    <a:gd name="T27" fmla="*/ 8 h 72"/>
                    <a:gd name="T28" fmla="*/ 14 w 28"/>
                    <a:gd name="T29" fmla="*/ 10 h 72"/>
                    <a:gd name="T30" fmla="*/ 20 w 28"/>
                    <a:gd name="T31" fmla="*/ 14 h 72"/>
                    <a:gd name="T32" fmla="*/ 20 w 28"/>
                    <a:gd name="T33" fmla="*/ 18 h 72"/>
                    <a:gd name="T34" fmla="*/ 18 w 28"/>
                    <a:gd name="T35" fmla="*/ 16 h 72"/>
                    <a:gd name="T36" fmla="*/ 20 w 28"/>
                    <a:gd name="T37" fmla="*/ 12 h 72"/>
                    <a:gd name="T38" fmla="*/ 18 w 28"/>
                    <a:gd name="T39" fmla="*/ 28 h 72"/>
                    <a:gd name="T40" fmla="*/ 20 w 28"/>
                    <a:gd name="T41" fmla="*/ 32 h 72"/>
                    <a:gd name="T42" fmla="*/ 18 w 28"/>
                    <a:gd name="T43" fmla="*/ 30 h 72"/>
                    <a:gd name="T44" fmla="*/ 18 w 28"/>
                    <a:gd name="T45" fmla="*/ 22 h 72"/>
                    <a:gd name="T46" fmla="*/ 20 w 28"/>
                    <a:gd name="T47" fmla="*/ 24 h 72"/>
                    <a:gd name="T48" fmla="*/ 18 w 28"/>
                    <a:gd name="T49" fmla="*/ 26 h 72"/>
                    <a:gd name="T50" fmla="*/ 16 w 28"/>
                    <a:gd name="T51" fmla="*/ 26 h 72"/>
                    <a:gd name="T52" fmla="*/ 16 w 28"/>
                    <a:gd name="T53" fmla="*/ 24 h 72"/>
                    <a:gd name="T54" fmla="*/ 8 w 28"/>
                    <a:gd name="T55" fmla="*/ 18 h 72"/>
                    <a:gd name="T56" fmla="*/ 10 w 28"/>
                    <a:gd name="T57" fmla="*/ 22 h 72"/>
                    <a:gd name="T58" fmla="*/ 14 w 28"/>
                    <a:gd name="T59" fmla="*/ 26 h 72"/>
                    <a:gd name="T60" fmla="*/ 8 w 28"/>
                    <a:gd name="T61" fmla="*/ 28 h 72"/>
                    <a:gd name="T62" fmla="*/ 8 w 28"/>
                    <a:gd name="T63" fmla="*/ 24 h 72"/>
                    <a:gd name="T64" fmla="*/ 8 w 28"/>
                    <a:gd name="T65" fmla="*/ 20 h 72"/>
                    <a:gd name="T66" fmla="*/ 6 w 28"/>
                    <a:gd name="T67" fmla="*/ 20 h 72"/>
                    <a:gd name="T68" fmla="*/ 0 w 28"/>
                    <a:gd name="T69" fmla="*/ 0 h 72"/>
                    <a:gd name="T70" fmla="*/ 0 w 28"/>
                    <a:gd name="T71" fmla="*/ 8 h 72"/>
                    <a:gd name="T72" fmla="*/ 2 w 28"/>
                    <a:gd name="T73" fmla="*/ 14 h 72"/>
                    <a:gd name="T74" fmla="*/ 4 w 28"/>
                    <a:gd name="T75" fmla="*/ 12 h 72"/>
                    <a:gd name="T76" fmla="*/ 8 w 28"/>
                    <a:gd name="T77" fmla="*/ 12 h 72"/>
                    <a:gd name="T78" fmla="*/ 6 w 28"/>
                    <a:gd name="T79" fmla="*/ 6 h 72"/>
                    <a:gd name="T80" fmla="*/ 6 w 28"/>
                    <a:gd name="T81" fmla="*/ 4 h 72"/>
                    <a:gd name="T82" fmla="*/ 6 w 28"/>
                    <a:gd name="T83" fmla="*/ 6 h 72"/>
                    <a:gd name="T84" fmla="*/ 2 w 28"/>
                    <a:gd name="T85" fmla="*/ 6 h 72"/>
                    <a:gd name="T86" fmla="*/ 2 w 28"/>
                    <a:gd name="T87" fmla="*/ 0 h 72"/>
                    <a:gd name="T88" fmla="*/ 0 w 28"/>
                    <a:gd name="T8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 h="72">
                      <a:moveTo>
                        <a:pt x="26" y="68"/>
                      </a:moveTo>
                      <a:lnTo>
                        <a:pt x="28" y="70"/>
                      </a:lnTo>
                      <a:lnTo>
                        <a:pt x="28" y="72"/>
                      </a:lnTo>
                      <a:lnTo>
                        <a:pt x="26" y="70"/>
                      </a:lnTo>
                      <a:lnTo>
                        <a:pt x="26" y="68"/>
                      </a:lnTo>
                      <a:close/>
                      <a:moveTo>
                        <a:pt x="26" y="56"/>
                      </a:moveTo>
                      <a:lnTo>
                        <a:pt x="26" y="58"/>
                      </a:lnTo>
                      <a:lnTo>
                        <a:pt x="26" y="62"/>
                      </a:lnTo>
                      <a:lnTo>
                        <a:pt x="24" y="60"/>
                      </a:lnTo>
                      <a:lnTo>
                        <a:pt x="24" y="58"/>
                      </a:lnTo>
                      <a:lnTo>
                        <a:pt x="26" y="56"/>
                      </a:lnTo>
                      <a:close/>
                      <a:moveTo>
                        <a:pt x="16" y="42"/>
                      </a:moveTo>
                      <a:lnTo>
                        <a:pt x="20" y="40"/>
                      </a:lnTo>
                      <a:lnTo>
                        <a:pt x="20" y="42"/>
                      </a:lnTo>
                      <a:lnTo>
                        <a:pt x="20" y="44"/>
                      </a:lnTo>
                      <a:lnTo>
                        <a:pt x="18" y="46"/>
                      </a:lnTo>
                      <a:lnTo>
                        <a:pt x="16" y="44"/>
                      </a:lnTo>
                      <a:lnTo>
                        <a:pt x="16" y="42"/>
                      </a:lnTo>
                      <a:close/>
                      <a:moveTo>
                        <a:pt x="20" y="2"/>
                      </a:moveTo>
                      <a:lnTo>
                        <a:pt x="20" y="6"/>
                      </a:lnTo>
                      <a:lnTo>
                        <a:pt x="20" y="10"/>
                      </a:lnTo>
                      <a:lnTo>
                        <a:pt x="20" y="6"/>
                      </a:lnTo>
                      <a:lnTo>
                        <a:pt x="20" y="2"/>
                      </a:lnTo>
                      <a:close/>
                      <a:moveTo>
                        <a:pt x="14" y="10"/>
                      </a:moveTo>
                      <a:lnTo>
                        <a:pt x="16" y="10"/>
                      </a:lnTo>
                      <a:lnTo>
                        <a:pt x="18" y="10"/>
                      </a:lnTo>
                      <a:lnTo>
                        <a:pt x="18" y="8"/>
                      </a:lnTo>
                      <a:lnTo>
                        <a:pt x="14" y="8"/>
                      </a:lnTo>
                      <a:lnTo>
                        <a:pt x="14" y="10"/>
                      </a:lnTo>
                      <a:lnTo>
                        <a:pt x="14" y="10"/>
                      </a:lnTo>
                      <a:close/>
                      <a:moveTo>
                        <a:pt x="20" y="12"/>
                      </a:moveTo>
                      <a:lnTo>
                        <a:pt x="20" y="14"/>
                      </a:lnTo>
                      <a:lnTo>
                        <a:pt x="20" y="16"/>
                      </a:lnTo>
                      <a:lnTo>
                        <a:pt x="20" y="18"/>
                      </a:lnTo>
                      <a:lnTo>
                        <a:pt x="20" y="18"/>
                      </a:lnTo>
                      <a:lnTo>
                        <a:pt x="18" y="16"/>
                      </a:lnTo>
                      <a:lnTo>
                        <a:pt x="20" y="12"/>
                      </a:lnTo>
                      <a:lnTo>
                        <a:pt x="20" y="12"/>
                      </a:lnTo>
                      <a:close/>
                      <a:moveTo>
                        <a:pt x="18" y="30"/>
                      </a:moveTo>
                      <a:lnTo>
                        <a:pt x="18" y="28"/>
                      </a:lnTo>
                      <a:lnTo>
                        <a:pt x="20" y="30"/>
                      </a:lnTo>
                      <a:lnTo>
                        <a:pt x="20" y="32"/>
                      </a:lnTo>
                      <a:lnTo>
                        <a:pt x="18" y="32"/>
                      </a:lnTo>
                      <a:lnTo>
                        <a:pt x="18" y="30"/>
                      </a:lnTo>
                      <a:close/>
                      <a:moveTo>
                        <a:pt x="16" y="24"/>
                      </a:moveTo>
                      <a:lnTo>
                        <a:pt x="18" y="22"/>
                      </a:lnTo>
                      <a:lnTo>
                        <a:pt x="18" y="22"/>
                      </a:lnTo>
                      <a:lnTo>
                        <a:pt x="20" y="24"/>
                      </a:lnTo>
                      <a:lnTo>
                        <a:pt x="20" y="26"/>
                      </a:lnTo>
                      <a:lnTo>
                        <a:pt x="18" y="26"/>
                      </a:lnTo>
                      <a:lnTo>
                        <a:pt x="18" y="26"/>
                      </a:lnTo>
                      <a:lnTo>
                        <a:pt x="16" y="26"/>
                      </a:lnTo>
                      <a:lnTo>
                        <a:pt x="16" y="26"/>
                      </a:lnTo>
                      <a:lnTo>
                        <a:pt x="16" y="24"/>
                      </a:lnTo>
                      <a:close/>
                      <a:moveTo>
                        <a:pt x="6" y="18"/>
                      </a:moveTo>
                      <a:lnTo>
                        <a:pt x="8" y="18"/>
                      </a:lnTo>
                      <a:lnTo>
                        <a:pt x="10" y="20"/>
                      </a:lnTo>
                      <a:lnTo>
                        <a:pt x="10" y="22"/>
                      </a:lnTo>
                      <a:lnTo>
                        <a:pt x="12" y="24"/>
                      </a:lnTo>
                      <a:lnTo>
                        <a:pt x="14" y="26"/>
                      </a:lnTo>
                      <a:lnTo>
                        <a:pt x="12" y="28"/>
                      </a:lnTo>
                      <a:lnTo>
                        <a:pt x="8" y="28"/>
                      </a:lnTo>
                      <a:lnTo>
                        <a:pt x="8" y="28"/>
                      </a:lnTo>
                      <a:lnTo>
                        <a:pt x="8" y="24"/>
                      </a:lnTo>
                      <a:lnTo>
                        <a:pt x="10" y="22"/>
                      </a:lnTo>
                      <a:lnTo>
                        <a:pt x="8" y="20"/>
                      </a:lnTo>
                      <a:lnTo>
                        <a:pt x="6" y="20"/>
                      </a:lnTo>
                      <a:lnTo>
                        <a:pt x="6" y="20"/>
                      </a:lnTo>
                      <a:lnTo>
                        <a:pt x="6" y="18"/>
                      </a:lnTo>
                      <a:close/>
                      <a:moveTo>
                        <a:pt x="0" y="0"/>
                      </a:moveTo>
                      <a:lnTo>
                        <a:pt x="0" y="4"/>
                      </a:lnTo>
                      <a:lnTo>
                        <a:pt x="0" y="8"/>
                      </a:lnTo>
                      <a:lnTo>
                        <a:pt x="0" y="10"/>
                      </a:lnTo>
                      <a:lnTo>
                        <a:pt x="2" y="14"/>
                      </a:lnTo>
                      <a:lnTo>
                        <a:pt x="4" y="14"/>
                      </a:lnTo>
                      <a:lnTo>
                        <a:pt x="4" y="12"/>
                      </a:lnTo>
                      <a:lnTo>
                        <a:pt x="6" y="12"/>
                      </a:lnTo>
                      <a:lnTo>
                        <a:pt x="8" y="12"/>
                      </a:lnTo>
                      <a:lnTo>
                        <a:pt x="8" y="8"/>
                      </a:lnTo>
                      <a:lnTo>
                        <a:pt x="6" y="6"/>
                      </a:lnTo>
                      <a:lnTo>
                        <a:pt x="8" y="4"/>
                      </a:lnTo>
                      <a:lnTo>
                        <a:pt x="6" y="4"/>
                      </a:lnTo>
                      <a:lnTo>
                        <a:pt x="6" y="4"/>
                      </a:lnTo>
                      <a:lnTo>
                        <a:pt x="6" y="6"/>
                      </a:lnTo>
                      <a:lnTo>
                        <a:pt x="4" y="6"/>
                      </a:lnTo>
                      <a:lnTo>
                        <a:pt x="2" y="6"/>
                      </a:lnTo>
                      <a:lnTo>
                        <a:pt x="2" y="0"/>
                      </a:lnTo>
                      <a:lnTo>
                        <a:pt x="2" y="0"/>
                      </a:lnTo>
                      <a:lnTo>
                        <a:pt x="0" y="0"/>
                      </a:lnTo>
                      <a:lnTo>
                        <a:pt x="0" y="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68" name="New Caledonia">
                  <a:extLst>
                    <a:ext uri="{FF2B5EF4-FFF2-40B4-BE49-F238E27FC236}">
                      <a16:creationId xmlns:a16="http://schemas.microsoft.com/office/drawing/2014/main" id="{5E9F0D8F-F529-46BA-8D82-F77E03D10940}"/>
                    </a:ext>
                  </a:extLst>
                </p:cNvPr>
                <p:cNvSpPr>
                  <a:spLocks noEditPoints="1"/>
                </p:cNvSpPr>
                <p:nvPr/>
              </p:nvSpPr>
              <p:spPr bwMode="auto">
                <a:xfrm>
                  <a:off x="9766785" y="4949940"/>
                  <a:ext cx="91865" cy="68899"/>
                </a:xfrm>
                <a:custGeom>
                  <a:avLst/>
                  <a:gdLst>
                    <a:gd name="T0" fmla="*/ 0 w 48"/>
                    <a:gd name="T1" fmla="*/ 0 h 36"/>
                    <a:gd name="T2" fmla="*/ 4 w 48"/>
                    <a:gd name="T3" fmla="*/ 4 h 36"/>
                    <a:gd name="T4" fmla="*/ 4 w 48"/>
                    <a:gd name="T5" fmla="*/ 2 h 36"/>
                    <a:gd name="T6" fmla="*/ 6 w 48"/>
                    <a:gd name="T7" fmla="*/ 4 h 36"/>
                    <a:gd name="T8" fmla="*/ 6 w 48"/>
                    <a:gd name="T9" fmla="*/ 6 h 36"/>
                    <a:gd name="T10" fmla="*/ 10 w 48"/>
                    <a:gd name="T11" fmla="*/ 8 h 36"/>
                    <a:gd name="T12" fmla="*/ 10 w 48"/>
                    <a:gd name="T13" fmla="*/ 12 h 36"/>
                    <a:gd name="T14" fmla="*/ 12 w 48"/>
                    <a:gd name="T15" fmla="*/ 12 h 36"/>
                    <a:gd name="T16" fmla="*/ 16 w 48"/>
                    <a:gd name="T17" fmla="*/ 18 h 36"/>
                    <a:gd name="T18" fmla="*/ 20 w 48"/>
                    <a:gd name="T19" fmla="*/ 22 h 36"/>
                    <a:gd name="T20" fmla="*/ 20 w 48"/>
                    <a:gd name="T21" fmla="*/ 22 h 36"/>
                    <a:gd name="T22" fmla="*/ 22 w 48"/>
                    <a:gd name="T23" fmla="*/ 24 h 36"/>
                    <a:gd name="T24" fmla="*/ 26 w 48"/>
                    <a:gd name="T25" fmla="*/ 28 h 36"/>
                    <a:gd name="T26" fmla="*/ 30 w 48"/>
                    <a:gd name="T27" fmla="*/ 32 h 36"/>
                    <a:gd name="T28" fmla="*/ 32 w 48"/>
                    <a:gd name="T29" fmla="*/ 32 h 36"/>
                    <a:gd name="T30" fmla="*/ 32 w 48"/>
                    <a:gd name="T31" fmla="*/ 36 h 36"/>
                    <a:gd name="T32" fmla="*/ 30 w 48"/>
                    <a:gd name="T33" fmla="*/ 34 h 36"/>
                    <a:gd name="T34" fmla="*/ 28 w 48"/>
                    <a:gd name="T35" fmla="*/ 36 h 36"/>
                    <a:gd name="T36" fmla="*/ 26 w 48"/>
                    <a:gd name="T37" fmla="*/ 32 h 36"/>
                    <a:gd name="T38" fmla="*/ 24 w 48"/>
                    <a:gd name="T39" fmla="*/ 34 h 36"/>
                    <a:gd name="T40" fmla="*/ 22 w 48"/>
                    <a:gd name="T41" fmla="*/ 32 h 36"/>
                    <a:gd name="T42" fmla="*/ 22 w 48"/>
                    <a:gd name="T43" fmla="*/ 30 h 36"/>
                    <a:gd name="T44" fmla="*/ 18 w 48"/>
                    <a:gd name="T45" fmla="*/ 30 h 36"/>
                    <a:gd name="T46" fmla="*/ 18 w 48"/>
                    <a:gd name="T47" fmla="*/ 26 h 36"/>
                    <a:gd name="T48" fmla="*/ 16 w 48"/>
                    <a:gd name="T49" fmla="*/ 26 h 36"/>
                    <a:gd name="T50" fmla="*/ 16 w 48"/>
                    <a:gd name="T51" fmla="*/ 26 h 36"/>
                    <a:gd name="T52" fmla="*/ 14 w 48"/>
                    <a:gd name="T53" fmla="*/ 24 h 36"/>
                    <a:gd name="T54" fmla="*/ 10 w 48"/>
                    <a:gd name="T55" fmla="*/ 20 h 36"/>
                    <a:gd name="T56" fmla="*/ 10 w 48"/>
                    <a:gd name="T57" fmla="*/ 18 h 36"/>
                    <a:gd name="T58" fmla="*/ 8 w 48"/>
                    <a:gd name="T59" fmla="*/ 18 h 36"/>
                    <a:gd name="T60" fmla="*/ 8 w 48"/>
                    <a:gd name="T61" fmla="*/ 16 h 36"/>
                    <a:gd name="T62" fmla="*/ 8 w 48"/>
                    <a:gd name="T63" fmla="*/ 14 h 36"/>
                    <a:gd name="T64" fmla="*/ 4 w 48"/>
                    <a:gd name="T65" fmla="*/ 12 h 36"/>
                    <a:gd name="T66" fmla="*/ 2 w 48"/>
                    <a:gd name="T67" fmla="*/ 6 h 36"/>
                    <a:gd name="T68" fmla="*/ 2 w 48"/>
                    <a:gd name="T69" fmla="*/ 4 h 36"/>
                    <a:gd name="T70" fmla="*/ 0 w 48"/>
                    <a:gd name="T71" fmla="*/ 2 h 36"/>
                    <a:gd name="T72" fmla="*/ 0 w 48"/>
                    <a:gd name="T73" fmla="*/ 0 h 36"/>
                    <a:gd name="T74" fmla="*/ 44 w 48"/>
                    <a:gd name="T75" fmla="*/ 22 h 36"/>
                    <a:gd name="T76" fmla="*/ 46 w 48"/>
                    <a:gd name="T77" fmla="*/ 22 h 36"/>
                    <a:gd name="T78" fmla="*/ 48 w 48"/>
                    <a:gd name="T79" fmla="*/ 22 h 36"/>
                    <a:gd name="T80" fmla="*/ 48 w 48"/>
                    <a:gd name="T81" fmla="*/ 26 h 36"/>
                    <a:gd name="T82" fmla="*/ 48 w 48"/>
                    <a:gd name="T83" fmla="*/ 26 h 36"/>
                    <a:gd name="T84" fmla="*/ 46 w 48"/>
                    <a:gd name="T85" fmla="*/ 26 h 36"/>
                    <a:gd name="T86" fmla="*/ 44 w 48"/>
                    <a:gd name="T87" fmla="*/ 24 h 36"/>
                    <a:gd name="T88" fmla="*/ 44 w 48"/>
                    <a:gd name="T89" fmla="*/ 22 h 36"/>
                    <a:gd name="T90" fmla="*/ 38 w 48"/>
                    <a:gd name="T91" fmla="*/ 10 h 36"/>
                    <a:gd name="T92" fmla="*/ 36 w 48"/>
                    <a:gd name="T93" fmla="*/ 12 h 36"/>
                    <a:gd name="T94" fmla="*/ 36 w 48"/>
                    <a:gd name="T95" fmla="*/ 12 h 36"/>
                    <a:gd name="T96" fmla="*/ 36 w 48"/>
                    <a:gd name="T97" fmla="*/ 14 h 36"/>
                    <a:gd name="T98" fmla="*/ 36 w 48"/>
                    <a:gd name="T99" fmla="*/ 16 h 36"/>
                    <a:gd name="T100" fmla="*/ 40 w 48"/>
                    <a:gd name="T101" fmla="*/ 18 h 36"/>
                    <a:gd name="T102" fmla="*/ 40 w 48"/>
                    <a:gd name="T103" fmla="*/ 16 h 36"/>
                    <a:gd name="T104" fmla="*/ 38 w 48"/>
                    <a:gd name="T105" fmla="*/ 14 h 36"/>
                    <a:gd name="T106" fmla="*/ 40 w 48"/>
                    <a:gd name="T107" fmla="*/ 12 h 36"/>
                    <a:gd name="T108" fmla="*/ 40 w 48"/>
                    <a:gd name="T109" fmla="*/ 10 h 36"/>
                    <a:gd name="T110" fmla="*/ 38 w 48"/>
                    <a:gd name="T111" fmla="*/ 10 h 36"/>
                    <a:gd name="T112" fmla="*/ 30 w 48"/>
                    <a:gd name="T113" fmla="*/ 6 h 36"/>
                    <a:gd name="T114" fmla="*/ 30 w 48"/>
                    <a:gd name="T115" fmla="*/ 8 h 36"/>
                    <a:gd name="T116" fmla="*/ 28 w 48"/>
                    <a:gd name="T117" fmla="*/ 10 h 36"/>
                    <a:gd name="T118" fmla="*/ 30 w 48"/>
                    <a:gd name="T119" fmla="*/ 10 h 36"/>
                    <a:gd name="T120" fmla="*/ 32 w 48"/>
                    <a:gd name="T121" fmla="*/ 8 h 36"/>
                    <a:gd name="T122" fmla="*/ 32 w 48"/>
                    <a:gd name="T123" fmla="*/ 6 h 36"/>
                    <a:gd name="T124" fmla="*/ 30 w 48"/>
                    <a:gd name="T125"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36">
                      <a:moveTo>
                        <a:pt x="0" y="0"/>
                      </a:moveTo>
                      <a:lnTo>
                        <a:pt x="4" y="4"/>
                      </a:lnTo>
                      <a:lnTo>
                        <a:pt x="4" y="2"/>
                      </a:lnTo>
                      <a:lnTo>
                        <a:pt x="6" y="4"/>
                      </a:lnTo>
                      <a:lnTo>
                        <a:pt x="6" y="6"/>
                      </a:lnTo>
                      <a:lnTo>
                        <a:pt x="10" y="8"/>
                      </a:lnTo>
                      <a:lnTo>
                        <a:pt x="10" y="12"/>
                      </a:lnTo>
                      <a:lnTo>
                        <a:pt x="12" y="12"/>
                      </a:lnTo>
                      <a:lnTo>
                        <a:pt x="16" y="18"/>
                      </a:lnTo>
                      <a:lnTo>
                        <a:pt x="20" y="22"/>
                      </a:lnTo>
                      <a:lnTo>
                        <a:pt x="20" y="22"/>
                      </a:lnTo>
                      <a:lnTo>
                        <a:pt x="22" y="24"/>
                      </a:lnTo>
                      <a:lnTo>
                        <a:pt x="26" y="28"/>
                      </a:lnTo>
                      <a:lnTo>
                        <a:pt x="30" y="32"/>
                      </a:lnTo>
                      <a:lnTo>
                        <a:pt x="32" y="32"/>
                      </a:lnTo>
                      <a:lnTo>
                        <a:pt x="32" y="36"/>
                      </a:lnTo>
                      <a:lnTo>
                        <a:pt x="30" y="34"/>
                      </a:lnTo>
                      <a:lnTo>
                        <a:pt x="28" y="36"/>
                      </a:lnTo>
                      <a:lnTo>
                        <a:pt x="26" y="32"/>
                      </a:lnTo>
                      <a:lnTo>
                        <a:pt x="24" y="34"/>
                      </a:lnTo>
                      <a:lnTo>
                        <a:pt x="22" y="32"/>
                      </a:lnTo>
                      <a:lnTo>
                        <a:pt x="22" y="30"/>
                      </a:lnTo>
                      <a:lnTo>
                        <a:pt x="18" y="30"/>
                      </a:lnTo>
                      <a:lnTo>
                        <a:pt x="18" y="26"/>
                      </a:lnTo>
                      <a:lnTo>
                        <a:pt x="16" y="26"/>
                      </a:lnTo>
                      <a:lnTo>
                        <a:pt x="16" y="26"/>
                      </a:lnTo>
                      <a:lnTo>
                        <a:pt x="14" y="24"/>
                      </a:lnTo>
                      <a:lnTo>
                        <a:pt x="10" y="20"/>
                      </a:lnTo>
                      <a:lnTo>
                        <a:pt x="10" y="18"/>
                      </a:lnTo>
                      <a:lnTo>
                        <a:pt x="8" y="18"/>
                      </a:lnTo>
                      <a:lnTo>
                        <a:pt x="8" y="16"/>
                      </a:lnTo>
                      <a:lnTo>
                        <a:pt x="8" y="14"/>
                      </a:lnTo>
                      <a:lnTo>
                        <a:pt x="4" y="12"/>
                      </a:lnTo>
                      <a:lnTo>
                        <a:pt x="2" y="6"/>
                      </a:lnTo>
                      <a:lnTo>
                        <a:pt x="2" y="4"/>
                      </a:lnTo>
                      <a:lnTo>
                        <a:pt x="0" y="2"/>
                      </a:lnTo>
                      <a:lnTo>
                        <a:pt x="0" y="0"/>
                      </a:lnTo>
                      <a:close/>
                      <a:moveTo>
                        <a:pt x="44" y="22"/>
                      </a:moveTo>
                      <a:lnTo>
                        <a:pt x="46" y="22"/>
                      </a:lnTo>
                      <a:lnTo>
                        <a:pt x="48" y="22"/>
                      </a:lnTo>
                      <a:lnTo>
                        <a:pt x="48" y="26"/>
                      </a:lnTo>
                      <a:lnTo>
                        <a:pt x="48" y="26"/>
                      </a:lnTo>
                      <a:lnTo>
                        <a:pt x="46" y="26"/>
                      </a:lnTo>
                      <a:lnTo>
                        <a:pt x="44" y="24"/>
                      </a:lnTo>
                      <a:lnTo>
                        <a:pt x="44" y="22"/>
                      </a:lnTo>
                      <a:close/>
                      <a:moveTo>
                        <a:pt x="38" y="10"/>
                      </a:moveTo>
                      <a:lnTo>
                        <a:pt x="36" y="12"/>
                      </a:lnTo>
                      <a:lnTo>
                        <a:pt x="36" y="12"/>
                      </a:lnTo>
                      <a:lnTo>
                        <a:pt x="36" y="14"/>
                      </a:lnTo>
                      <a:lnTo>
                        <a:pt x="36" y="16"/>
                      </a:lnTo>
                      <a:lnTo>
                        <a:pt x="40" y="18"/>
                      </a:lnTo>
                      <a:lnTo>
                        <a:pt x="40" y="16"/>
                      </a:lnTo>
                      <a:lnTo>
                        <a:pt x="38" y="14"/>
                      </a:lnTo>
                      <a:lnTo>
                        <a:pt x="40" y="12"/>
                      </a:lnTo>
                      <a:lnTo>
                        <a:pt x="40" y="10"/>
                      </a:lnTo>
                      <a:lnTo>
                        <a:pt x="38" y="10"/>
                      </a:lnTo>
                      <a:close/>
                      <a:moveTo>
                        <a:pt x="30" y="6"/>
                      </a:moveTo>
                      <a:lnTo>
                        <a:pt x="30" y="8"/>
                      </a:lnTo>
                      <a:lnTo>
                        <a:pt x="28" y="10"/>
                      </a:lnTo>
                      <a:lnTo>
                        <a:pt x="30" y="10"/>
                      </a:lnTo>
                      <a:lnTo>
                        <a:pt x="32" y="8"/>
                      </a:lnTo>
                      <a:lnTo>
                        <a:pt x="32" y="6"/>
                      </a:lnTo>
                      <a:lnTo>
                        <a:pt x="30" y="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sp>
            <p:nvSpPr>
              <p:cNvPr id="349" name="Nepal">
                <a:extLst>
                  <a:ext uri="{FF2B5EF4-FFF2-40B4-BE49-F238E27FC236}">
                    <a16:creationId xmlns:a16="http://schemas.microsoft.com/office/drawing/2014/main" id="{51760205-B08D-4398-A2A2-035D9558C8D7}"/>
                  </a:ext>
                </a:extLst>
              </p:cNvPr>
              <p:cNvSpPr>
                <a:spLocks/>
              </p:cNvSpPr>
              <p:nvPr/>
            </p:nvSpPr>
            <p:spPr bwMode="auto">
              <a:xfrm>
                <a:off x="7764887" y="3663576"/>
                <a:ext cx="195214" cy="103348"/>
              </a:xfrm>
              <a:custGeom>
                <a:avLst/>
                <a:gdLst>
                  <a:gd name="T0" fmla="*/ 6 w 102"/>
                  <a:gd name="T1" fmla="*/ 0 h 54"/>
                  <a:gd name="T2" fmla="*/ 10 w 102"/>
                  <a:gd name="T3" fmla="*/ 2 h 54"/>
                  <a:gd name="T4" fmla="*/ 14 w 102"/>
                  <a:gd name="T5" fmla="*/ 4 h 54"/>
                  <a:gd name="T6" fmla="*/ 18 w 102"/>
                  <a:gd name="T7" fmla="*/ 2 h 54"/>
                  <a:gd name="T8" fmla="*/ 24 w 102"/>
                  <a:gd name="T9" fmla="*/ 4 h 54"/>
                  <a:gd name="T10" fmla="*/ 30 w 102"/>
                  <a:gd name="T11" fmla="*/ 6 h 54"/>
                  <a:gd name="T12" fmla="*/ 36 w 102"/>
                  <a:gd name="T13" fmla="*/ 10 h 54"/>
                  <a:gd name="T14" fmla="*/ 38 w 102"/>
                  <a:gd name="T15" fmla="*/ 12 h 54"/>
                  <a:gd name="T16" fmla="*/ 42 w 102"/>
                  <a:gd name="T17" fmla="*/ 18 h 54"/>
                  <a:gd name="T18" fmla="*/ 44 w 102"/>
                  <a:gd name="T19" fmla="*/ 14 h 54"/>
                  <a:gd name="T20" fmla="*/ 46 w 102"/>
                  <a:gd name="T21" fmla="*/ 14 h 54"/>
                  <a:gd name="T22" fmla="*/ 52 w 102"/>
                  <a:gd name="T23" fmla="*/ 14 h 54"/>
                  <a:gd name="T24" fmla="*/ 54 w 102"/>
                  <a:gd name="T25" fmla="*/ 20 h 54"/>
                  <a:gd name="T26" fmla="*/ 62 w 102"/>
                  <a:gd name="T27" fmla="*/ 20 h 54"/>
                  <a:gd name="T28" fmla="*/ 62 w 102"/>
                  <a:gd name="T29" fmla="*/ 28 h 54"/>
                  <a:gd name="T30" fmla="*/ 68 w 102"/>
                  <a:gd name="T31" fmla="*/ 30 h 54"/>
                  <a:gd name="T32" fmla="*/ 72 w 102"/>
                  <a:gd name="T33" fmla="*/ 28 h 54"/>
                  <a:gd name="T34" fmla="*/ 80 w 102"/>
                  <a:gd name="T35" fmla="*/ 24 h 54"/>
                  <a:gd name="T36" fmla="*/ 82 w 102"/>
                  <a:gd name="T37" fmla="*/ 30 h 54"/>
                  <a:gd name="T38" fmla="*/ 88 w 102"/>
                  <a:gd name="T39" fmla="*/ 34 h 54"/>
                  <a:gd name="T40" fmla="*/ 94 w 102"/>
                  <a:gd name="T41" fmla="*/ 34 h 54"/>
                  <a:gd name="T42" fmla="*/ 98 w 102"/>
                  <a:gd name="T43" fmla="*/ 32 h 54"/>
                  <a:gd name="T44" fmla="*/ 102 w 102"/>
                  <a:gd name="T45" fmla="*/ 36 h 54"/>
                  <a:gd name="T46" fmla="*/ 102 w 102"/>
                  <a:gd name="T47" fmla="*/ 46 h 54"/>
                  <a:gd name="T48" fmla="*/ 94 w 102"/>
                  <a:gd name="T49" fmla="*/ 54 h 54"/>
                  <a:gd name="T50" fmla="*/ 88 w 102"/>
                  <a:gd name="T51" fmla="*/ 52 h 54"/>
                  <a:gd name="T52" fmla="*/ 72 w 102"/>
                  <a:gd name="T53" fmla="*/ 50 h 54"/>
                  <a:gd name="T54" fmla="*/ 64 w 102"/>
                  <a:gd name="T55" fmla="*/ 48 h 54"/>
                  <a:gd name="T56" fmla="*/ 60 w 102"/>
                  <a:gd name="T57" fmla="*/ 42 h 54"/>
                  <a:gd name="T58" fmla="*/ 48 w 102"/>
                  <a:gd name="T59" fmla="*/ 42 h 54"/>
                  <a:gd name="T60" fmla="*/ 38 w 102"/>
                  <a:gd name="T61" fmla="*/ 42 h 54"/>
                  <a:gd name="T62" fmla="*/ 32 w 102"/>
                  <a:gd name="T63" fmla="*/ 38 h 54"/>
                  <a:gd name="T64" fmla="*/ 24 w 102"/>
                  <a:gd name="T65" fmla="*/ 36 h 54"/>
                  <a:gd name="T66" fmla="*/ 16 w 102"/>
                  <a:gd name="T67" fmla="*/ 28 h 54"/>
                  <a:gd name="T68" fmla="*/ 8 w 102"/>
                  <a:gd name="T69" fmla="*/ 24 h 54"/>
                  <a:gd name="T70" fmla="*/ 4 w 102"/>
                  <a:gd name="T71" fmla="*/ 24 h 54"/>
                  <a:gd name="T72" fmla="*/ 0 w 102"/>
                  <a:gd name="T73" fmla="*/ 20 h 54"/>
                  <a:gd name="T74" fmla="*/ 4 w 102"/>
                  <a:gd name="T75" fmla="*/ 12 h 54"/>
                  <a:gd name="T76" fmla="*/ 6 w 102"/>
                  <a:gd name="T7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54">
                    <a:moveTo>
                      <a:pt x="6" y="0"/>
                    </a:moveTo>
                    <a:lnTo>
                      <a:pt x="6" y="0"/>
                    </a:lnTo>
                    <a:lnTo>
                      <a:pt x="10" y="2"/>
                    </a:lnTo>
                    <a:lnTo>
                      <a:pt x="10" y="2"/>
                    </a:lnTo>
                    <a:lnTo>
                      <a:pt x="12" y="2"/>
                    </a:lnTo>
                    <a:lnTo>
                      <a:pt x="14" y="4"/>
                    </a:lnTo>
                    <a:lnTo>
                      <a:pt x="16" y="2"/>
                    </a:lnTo>
                    <a:lnTo>
                      <a:pt x="18" y="2"/>
                    </a:lnTo>
                    <a:lnTo>
                      <a:pt x="24" y="2"/>
                    </a:lnTo>
                    <a:lnTo>
                      <a:pt x="24" y="4"/>
                    </a:lnTo>
                    <a:lnTo>
                      <a:pt x="28" y="4"/>
                    </a:lnTo>
                    <a:lnTo>
                      <a:pt x="30" y="6"/>
                    </a:lnTo>
                    <a:lnTo>
                      <a:pt x="32" y="10"/>
                    </a:lnTo>
                    <a:lnTo>
                      <a:pt x="36" y="10"/>
                    </a:lnTo>
                    <a:lnTo>
                      <a:pt x="38" y="10"/>
                    </a:lnTo>
                    <a:lnTo>
                      <a:pt x="38" y="12"/>
                    </a:lnTo>
                    <a:lnTo>
                      <a:pt x="42" y="16"/>
                    </a:lnTo>
                    <a:lnTo>
                      <a:pt x="42" y="18"/>
                    </a:lnTo>
                    <a:lnTo>
                      <a:pt x="44" y="16"/>
                    </a:lnTo>
                    <a:lnTo>
                      <a:pt x="44" y="14"/>
                    </a:lnTo>
                    <a:lnTo>
                      <a:pt x="46" y="12"/>
                    </a:lnTo>
                    <a:lnTo>
                      <a:pt x="46" y="14"/>
                    </a:lnTo>
                    <a:lnTo>
                      <a:pt x="48" y="14"/>
                    </a:lnTo>
                    <a:lnTo>
                      <a:pt x="52" y="14"/>
                    </a:lnTo>
                    <a:lnTo>
                      <a:pt x="52" y="18"/>
                    </a:lnTo>
                    <a:lnTo>
                      <a:pt x="54" y="20"/>
                    </a:lnTo>
                    <a:lnTo>
                      <a:pt x="60" y="20"/>
                    </a:lnTo>
                    <a:lnTo>
                      <a:pt x="62" y="20"/>
                    </a:lnTo>
                    <a:lnTo>
                      <a:pt x="60" y="24"/>
                    </a:lnTo>
                    <a:lnTo>
                      <a:pt x="62" y="28"/>
                    </a:lnTo>
                    <a:lnTo>
                      <a:pt x="64" y="28"/>
                    </a:lnTo>
                    <a:lnTo>
                      <a:pt x="68" y="30"/>
                    </a:lnTo>
                    <a:lnTo>
                      <a:pt x="70" y="28"/>
                    </a:lnTo>
                    <a:lnTo>
                      <a:pt x="72" y="28"/>
                    </a:lnTo>
                    <a:lnTo>
                      <a:pt x="74" y="24"/>
                    </a:lnTo>
                    <a:lnTo>
                      <a:pt x="80" y="24"/>
                    </a:lnTo>
                    <a:lnTo>
                      <a:pt x="82" y="26"/>
                    </a:lnTo>
                    <a:lnTo>
                      <a:pt x="82" y="30"/>
                    </a:lnTo>
                    <a:lnTo>
                      <a:pt x="86" y="30"/>
                    </a:lnTo>
                    <a:lnTo>
                      <a:pt x="88" y="34"/>
                    </a:lnTo>
                    <a:lnTo>
                      <a:pt x="92" y="34"/>
                    </a:lnTo>
                    <a:lnTo>
                      <a:pt x="94" y="34"/>
                    </a:lnTo>
                    <a:lnTo>
                      <a:pt x="96" y="34"/>
                    </a:lnTo>
                    <a:lnTo>
                      <a:pt x="98" y="32"/>
                    </a:lnTo>
                    <a:lnTo>
                      <a:pt x="102" y="34"/>
                    </a:lnTo>
                    <a:lnTo>
                      <a:pt x="102" y="36"/>
                    </a:lnTo>
                    <a:lnTo>
                      <a:pt x="100" y="42"/>
                    </a:lnTo>
                    <a:lnTo>
                      <a:pt x="102" y="46"/>
                    </a:lnTo>
                    <a:lnTo>
                      <a:pt x="102" y="52"/>
                    </a:lnTo>
                    <a:lnTo>
                      <a:pt x="94" y="54"/>
                    </a:lnTo>
                    <a:lnTo>
                      <a:pt x="90" y="52"/>
                    </a:lnTo>
                    <a:lnTo>
                      <a:pt x="88" y="52"/>
                    </a:lnTo>
                    <a:lnTo>
                      <a:pt x="76" y="48"/>
                    </a:lnTo>
                    <a:lnTo>
                      <a:pt x="72" y="50"/>
                    </a:lnTo>
                    <a:lnTo>
                      <a:pt x="70" y="50"/>
                    </a:lnTo>
                    <a:lnTo>
                      <a:pt x="64" y="48"/>
                    </a:lnTo>
                    <a:lnTo>
                      <a:pt x="60" y="46"/>
                    </a:lnTo>
                    <a:lnTo>
                      <a:pt x="60" y="42"/>
                    </a:lnTo>
                    <a:lnTo>
                      <a:pt x="54" y="40"/>
                    </a:lnTo>
                    <a:lnTo>
                      <a:pt x="48" y="42"/>
                    </a:lnTo>
                    <a:lnTo>
                      <a:pt x="46" y="40"/>
                    </a:lnTo>
                    <a:lnTo>
                      <a:pt x="38" y="42"/>
                    </a:lnTo>
                    <a:lnTo>
                      <a:pt x="34" y="38"/>
                    </a:lnTo>
                    <a:lnTo>
                      <a:pt x="32" y="38"/>
                    </a:lnTo>
                    <a:lnTo>
                      <a:pt x="30" y="38"/>
                    </a:lnTo>
                    <a:lnTo>
                      <a:pt x="24" y="36"/>
                    </a:lnTo>
                    <a:lnTo>
                      <a:pt x="20" y="32"/>
                    </a:lnTo>
                    <a:lnTo>
                      <a:pt x="16" y="28"/>
                    </a:lnTo>
                    <a:lnTo>
                      <a:pt x="10" y="26"/>
                    </a:lnTo>
                    <a:lnTo>
                      <a:pt x="8" y="24"/>
                    </a:lnTo>
                    <a:lnTo>
                      <a:pt x="6" y="24"/>
                    </a:lnTo>
                    <a:lnTo>
                      <a:pt x="4" y="24"/>
                    </a:lnTo>
                    <a:lnTo>
                      <a:pt x="2" y="22"/>
                    </a:lnTo>
                    <a:lnTo>
                      <a:pt x="0" y="20"/>
                    </a:lnTo>
                    <a:lnTo>
                      <a:pt x="4" y="16"/>
                    </a:lnTo>
                    <a:lnTo>
                      <a:pt x="4" y="12"/>
                    </a:lnTo>
                    <a:lnTo>
                      <a:pt x="6" y="4"/>
                    </a:lnTo>
                    <a:lnTo>
                      <a:pt x="6" y="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0" name="Myanmar">
                <a:extLst>
                  <a:ext uri="{FF2B5EF4-FFF2-40B4-BE49-F238E27FC236}">
                    <a16:creationId xmlns:a16="http://schemas.microsoft.com/office/drawing/2014/main" id="{4BAA0E11-0707-4AF5-A61A-E6FBC4F34B43}"/>
                  </a:ext>
                </a:extLst>
              </p:cNvPr>
              <p:cNvSpPr>
                <a:spLocks noEditPoints="1"/>
              </p:cNvSpPr>
              <p:nvPr/>
            </p:nvSpPr>
            <p:spPr bwMode="auto">
              <a:xfrm>
                <a:off x="8074932" y="3717164"/>
                <a:ext cx="206697" cy="470810"/>
              </a:xfrm>
              <a:custGeom>
                <a:avLst/>
                <a:gdLst>
                  <a:gd name="T0" fmla="*/ 60 w 108"/>
                  <a:gd name="T1" fmla="*/ 2 h 246"/>
                  <a:gd name="T2" fmla="*/ 70 w 108"/>
                  <a:gd name="T3" fmla="*/ 18 h 246"/>
                  <a:gd name="T4" fmla="*/ 66 w 108"/>
                  <a:gd name="T5" fmla="*/ 34 h 246"/>
                  <a:gd name="T6" fmla="*/ 60 w 108"/>
                  <a:gd name="T7" fmla="*/ 42 h 246"/>
                  <a:gd name="T8" fmla="*/ 62 w 108"/>
                  <a:gd name="T9" fmla="*/ 52 h 246"/>
                  <a:gd name="T10" fmla="*/ 74 w 108"/>
                  <a:gd name="T11" fmla="*/ 58 h 246"/>
                  <a:gd name="T12" fmla="*/ 78 w 108"/>
                  <a:gd name="T13" fmla="*/ 66 h 246"/>
                  <a:gd name="T14" fmla="*/ 90 w 108"/>
                  <a:gd name="T15" fmla="*/ 70 h 246"/>
                  <a:gd name="T16" fmla="*/ 84 w 108"/>
                  <a:gd name="T17" fmla="*/ 84 h 246"/>
                  <a:gd name="T18" fmla="*/ 92 w 108"/>
                  <a:gd name="T19" fmla="*/ 88 h 246"/>
                  <a:gd name="T20" fmla="*/ 108 w 108"/>
                  <a:gd name="T21" fmla="*/ 88 h 246"/>
                  <a:gd name="T22" fmla="*/ 102 w 108"/>
                  <a:gd name="T23" fmla="*/ 100 h 246"/>
                  <a:gd name="T24" fmla="*/ 90 w 108"/>
                  <a:gd name="T25" fmla="*/ 108 h 246"/>
                  <a:gd name="T26" fmla="*/ 84 w 108"/>
                  <a:gd name="T27" fmla="*/ 116 h 246"/>
                  <a:gd name="T28" fmla="*/ 72 w 108"/>
                  <a:gd name="T29" fmla="*/ 126 h 246"/>
                  <a:gd name="T30" fmla="*/ 68 w 108"/>
                  <a:gd name="T31" fmla="*/ 136 h 246"/>
                  <a:gd name="T32" fmla="*/ 82 w 108"/>
                  <a:gd name="T33" fmla="*/ 152 h 246"/>
                  <a:gd name="T34" fmla="*/ 82 w 108"/>
                  <a:gd name="T35" fmla="*/ 166 h 246"/>
                  <a:gd name="T36" fmla="*/ 86 w 108"/>
                  <a:gd name="T37" fmla="*/ 186 h 246"/>
                  <a:gd name="T38" fmla="*/ 94 w 108"/>
                  <a:gd name="T39" fmla="*/ 204 h 246"/>
                  <a:gd name="T40" fmla="*/ 98 w 108"/>
                  <a:gd name="T41" fmla="*/ 222 h 246"/>
                  <a:gd name="T42" fmla="*/ 90 w 108"/>
                  <a:gd name="T43" fmla="*/ 240 h 246"/>
                  <a:gd name="T44" fmla="*/ 86 w 108"/>
                  <a:gd name="T45" fmla="*/ 236 h 246"/>
                  <a:gd name="T46" fmla="*/ 88 w 108"/>
                  <a:gd name="T47" fmla="*/ 230 h 246"/>
                  <a:gd name="T48" fmla="*/ 88 w 108"/>
                  <a:gd name="T49" fmla="*/ 218 h 246"/>
                  <a:gd name="T50" fmla="*/ 86 w 108"/>
                  <a:gd name="T51" fmla="*/ 200 h 246"/>
                  <a:gd name="T52" fmla="*/ 80 w 108"/>
                  <a:gd name="T53" fmla="*/ 196 h 246"/>
                  <a:gd name="T54" fmla="*/ 76 w 108"/>
                  <a:gd name="T55" fmla="*/ 182 h 246"/>
                  <a:gd name="T56" fmla="*/ 72 w 108"/>
                  <a:gd name="T57" fmla="*/ 164 h 246"/>
                  <a:gd name="T58" fmla="*/ 70 w 108"/>
                  <a:gd name="T59" fmla="*/ 160 h 246"/>
                  <a:gd name="T60" fmla="*/ 62 w 108"/>
                  <a:gd name="T61" fmla="*/ 148 h 246"/>
                  <a:gd name="T62" fmla="*/ 62 w 108"/>
                  <a:gd name="T63" fmla="*/ 150 h 246"/>
                  <a:gd name="T64" fmla="*/ 54 w 108"/>
                  <a:gd name="T65" fmla="*/ 156 h 246"/>
                  <a:gd name="T66" fmla="*/ 50 w 108"/>
                  <a:gd name="T67" fmla="*/ 162 h 246"/>
                  <a:gd name="T68" fmla="*/ 40 w 108"/>
                  <a:gd name="T69" fmla="*/ 166 h 246"/>
                  <a:gd name="T70" fmla="*/ 34 w 108"/>
                  <a:gd name="T71" fmla="*/ 168 h 246"/>
                  <a:gd name="T72" fmla="*/ 32 w 108"/>
                  <a:gd name="T73" fmla="*/ 164 h 246"/>
                  <a:gd name="T74" fmla="*/ 34 w 108"/>
                  <a:gd name="T75" fmla="*/ 148 h 246"/>
                  <a:gd name="T76" fmla="*/ 30 w 108"/>
                  <a:gd name="T77" fmla="*/ 134 h 246"/>
                  <a:gd name="T78" fmla="*/ 22 w 108"/>
                  <a:gd name="T79" fmla="*/ 122 h 246"/>
                  <a:gd name="T80" fmla="*/ 14 w 108"/>
                  <a:gd name="T81" fmla="*/ 122 h 246"/>
                  <a:gd name="T82" fmla="*/ 18 w 108"/>
                  <a:gd name="T83" fmla="*/ 122 h 246"/>
                  <a:gd name="T84" fmla="*/ 18 w 108"/>
                  <a:gd name="T85" fmla="*/ 114 h 246"/>
                  <a:gd name="T86" fmla="*/ 8 w 108"/>
                  <a:gd name="T87" fmla="*/ 112 h 246"/>
                  <a:gd name="T88" fmla="*/ 8 w 108"/>
                  <a:gd name="T89" fmla="*/ 110 h 246"/>
                  <a:gd name="T90" fmla="*/ 0 w 108"/>
                  <a:gd name="T91" fmla="*/ 96 h 246"/>
                  <a:gd name="T92" fmla="*/ 6 w 108"/>
                  <a:gd name="T93" fmla="*/ 86 h 246"/>
                  <a:gd name="T94" fmla="*/ 10 w 108"/>
                  <a:gd name="T95" fmla="*/ 72 h 246"/>
                  <a:gd name="T96" fmla="*/ 18 w 108"/>
                  <a:gd name="T97" fmla="*/ 60 h 246"/>
                  <a:gd name="T98" fmla="*/ 24 w 108"/>
                  <a:gd name="T99" fmla="*/ 34 h 246"/>
                  <a:gd name="T100" fmla="*/ 34 w 108"/>
                  <a:gd name="T101" fmla="*/ 14 h 246"/>
                  <a:gd name="T102" fmla="*/ 46 w 108"/>
                  <a:gd name="T103" fmla="*/ 8 h 246"/>
                  <a:gd name="T104" fmla="*/ 16 w 108"/>
                  <a:gd name="T105" fmla="*/ 1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 h="246">
                    <a:moveTo>
                      <a:pt x="48" y="0"/>
                    </a:moveTo>
                    <a:lnTo>
                      <a:pt x="50" y="0"/>
                    </a:lnTo>
                    <a:lnTo>
                      <a:pt x="54" y="0"/>
                    </a:lnTo>
                    <a:lnTo>
                      <a:pt x="56" y="0"/>
                    </a:lnTo>
                    <a:lnTo>
                      <a:pt x="58" y="0"/>
                    </a:lnTo>
                    <a:lnTo>
                      <a:pt x="60" y="2"/>
                    </a:lnTo>
                    <a:lnTo>
                      <a:pt x="62" y="4"/>
                    </a:lnTo>
                    <a:lnTo>
                      <a:pt x="62" y="8"/>
                    </a:lnTo>
                    <a:lnTo>
                      <a:pt x="64" y="8"/>
                    </a:lnTo>
                    <a:lnTo>
                      <a:pt x="66" y="10"/>
                    </a:lnTo>
                    <a:lnTo>
                      <a:pt x="66" y="14"/>
                    </a:lnTo>
                    <a:lnTo>
                      <a:pt x="70" y="18"/>
                    </a:lnTo>
                    <a:lnTo>
                      <a:pt x="70" y="22"/>
                    </a:lnTo>
                    <a:lnTo>
                      <a:pt x="68" y="28"/>
                    </a:lnTo>
                    <a:lnTo>
                      <a:pt x="68" y="30"/>
                    </a:lnTo>
                    <a:lnTo>
                      <a:pt x="68" y="32"/>
                    </a:lnTo>
                    <a:lnTo>
                      <a:pt x="66" y="32"/>
                    </a:lnTo>
                    <a:lnTo>
                      <a:pt x="66" y="34"/>
                    </a:lnTo>
                    <a:lnTo>
                      <a:pt x="64" y="36"/>
                    </a:lnTo>
                    <a:lnTo>
                      <a:pt x="64" y="36"/>
                    </a:lnTo>
                    <a:lnTo>
                      <a:pt x="64" y="40"/>
                    </a:lnTo>
                    <a:lnTo>
                      <a:pt x="64" y="40"/>
                    </a:lnTo>
                    <a:lnTo>
                      <a:pt x="62" y="40"/>
                    </a:lnTo>
                    <a:lnTo>
                      <a:pt x="60" y="42"/>
                    </a:lnTo>
                    <a:lnTo>
                      <a:pt x="60" y="44"/>
                    </a:lnTo>
                    <a:lnTo>
                      <a:pt x="60" y="46"/>
                    </a:lnTo>
                    <a:lnTo>
                      <a:pt x="60" y="48"/>
                    </a:lnTo>
                    <a:lnTo>
                      <a:pt x="60" y="50"/>
                    </a:lnTo>
                    <a:lnTo>
                      <a:pt x="62" y="50"/>
                    </a:lnTo>
                    <a:lnTo>
                      <a:pt x="62" y="52"/>
                    </a:lnTo>
                    <a:lnTo>
                      <a:pt x="64" y="54"/>
                    </a:lnTo>
                    <a:lnTo>
                      <a:pt x="64" y="56"/>
                    </a:lnTo>
                    <a:lnTo>
                      <a:pt x="64" y="60"/>
                    </a:lnTo>
                    <a:lnTo>
                      <a:pt x="68" y="58"/>
                    </a:lnTo>
                    <a:lnTo>
                      <a:pt x="74" y="56"/>
                    </a:lnTo>
                    <a:lnTo>
                      <a:pt x="74" y="58"/>
                    </a:lnTo>
                    <a:lnTo>
                      <a:pt x="74" y="60"/>
                    </a:lnTo>
                    <a:lnTo>
                      <a:pt x="74" y="60"/>
                    </a:lnTo>
                    <a:lnTo>
                      <a:pt x="78" y="60"/>
                    </a:lnTo>
                    <a:lnTo>
                      <a:pt x="78" y="62"/>
                    </a:lnTo>
                    <a:lnTo>
                      <a:pt x="78" y="64"/>
                    </a:lnTo>
                    <a:lnTo>
                      <a:pt x="78" y="66"/>
                    </a:lnTo>
                    <a:lnTo>
                      <a:pt x="82" y="66"/>
                    </a:lnTo>
                    <a:lnTo>
                      <a:pt x="82" y="68"/>
                    </a:lnTo>
                    <a:lnTo>
                      <a:pt x="82" y="70"/>
                    </a:lnTo>
                    <a:lnTo>
                      <a:pt x="84" y="68"/>
                    </a:lnTo>
                    <a:lnTo>
                      <a:pt x="86" y="68"/>
                    </a:lnTo>
                    <a:lnTo>
                      <a:pt x="90" y="70"/>
                    </a:lnTo>
                    <a:lnTo>
                      <a:pt x="90" y="72"/>
                    </a:lnTo>
                    <a:lnTo>
                      <a:pt x="88" y="74"/>
                    </a:lnTo>
                    <a:lnTo>
                      <a:pt x="88" y="76"/>
                    </a:lnTo>
                    <a:lnTo>
                      <a:pt x="86" y="80"/>
                    </a:lnTo>
                    <a:lnTo>
                      <a:pt x="84" y="82"/>
                    </a:lnTo>
                    <a:lnTo>
                      <a:pt x="84" y="84"/>
                    </a:lnTo>
                    <a:lnTo>
                      <a:pt x="86" y="82"/>
                    </a:lnTo>
                    <a:lnTo>
                      <a:pt x="90" y="84"/>
                    </a:lnTo>
                    <a:lnTo>
                      <a:pt x="90" y="84"/>
                    </a:lnTo>
                    <a:lnTo>
                      <a:pt x="92" y="82"/>
                    </a:lnTo>
                    <a:lnTo>
                      <a:pt x="94" y="84"/>
                    </a:lnTo>
                    <a:lnTo>
                      <a:pt x="92" y="88"/>
                    </a:lnTo>
                    <a:lnTo>
                      <a:pt x="94" y="90"/>
                    </a:lnTo>
                    <a:lnTo>
                      <a:pt x="96" y="92"/>
                    </a:lnTo>
                    <a:lnTo>
                      <a:pt x="98" y="90"/>
                    </a:lnTo>
                    <a:lnTo>
                      <a:pt x="100" y="90"/>
                    </a:lnTo>
                    <a:lnTo>
                      <a:pt x="106" y="88"/>
                    </a:lnTo>
                    <a:lnTo>
                      <a:pt x="108" y="88"/>
                    </a:lnTo>
                    <a:lnTo>
                      <a:pt x="108" y="90"/>
                    </a:lnTo>
                    <a:lnTo>
                      <a:pt x="106" y="94"/>
                    </a:lnTo>
                    <a:lnTo>
                      <a:pt x="102" y="94"/>
                    </a:lnTo>
                    <a:lnTo>
                      <a:pt x="102" y="96"/>
                    </a:lnTo>
                    <a:lnTo>
                      <a:pt x="100" y="98"/>
                    </a:lnTo>
                    <a:lnTo>
                      <a:pt x="102" y="100"/>
                    </a:lnTo>
                    <a:lnTo>
                      <a:pt x="98" y="102"/>
                    </a:lnTo>
                    <a:lnTo>
                      <a:pt x="98" y="102"/>
                    </a:lnTo>
                    <a:lnTo>
                      <a:pt x="96" y="106"/>
                    </a:lnTo>
                    <a:lnTo>
                      <a:pt x="92" y="106"/>
                    </a:lnTo>
                    <a:lnTo>
                      <a:pt x="90" y="106"/>
                    </a:lnTo>
                    <a:lnTo>
                      <a:pt x="90" y="108"/>
                    </a:lnTo>
                    <a:lnTo>
                      <a:pt x="90" y="110"/>
                    </a:lnTo>
                    <a:lnTo>
                      <a:pt x="90" y="112"/>
                    </a:lnTo>
                    <a:lnTo>
                      <a:pt x="86" y="110"/>
                    </a:lnTo>
                    <a:lnTo>
                      <a:pt x="86" y="112"/>
                    </a:lnTo>
                    <a:lnTo>
                      <a:pt x="86" y="114"/>
                    </a:lnTo>
                    <a:lnTo>
                      <a:pt x="84" y="116"/>
                    </a:lnTo>
                    <a:lnTo>
                      <a:pt x="82" y="116"/>
                    </a:lnTo>
                    <a:lnTo>
                      <a:pt x="78" y="118"/>
                    </a:lnTo>
                    <a:lnTo>
                      <a:pt x="74" y="116"/>
                    </a:lnTo>
                    <a:lnTo>
                      <a:pt x="72" y="120"/>
                    </a:lnTo>
                    <a:lnTo>
                      <a:pt x="72" y="124"/>
                    </a:lnTo>
                    <a:lnTo>
                      <a:pt x="72" y="126"/>
                    </a:lnTo>
                    <a:lnTo>
                      <a:pt x="72" y="128"/>
                    </a:lnTo>
                    <a:lnTo>
                      <a:pt x="72" y="132"/>
                    </a:lnTo>
                    <a:lnTo>
                      <a:pt x="70" y="132"/>
                    </a:lnTo>
                    <a:lnTo>
                      <a:pt x="66" y="134"/>
                    </a:lnTo>
                    <a:lnTo>
                      <a:pt x="66" y="136"/>
                    </a:lnTo>
                    <a:lnTo>
                      <a:pt x="68" y="136"/>
                    </a:lnTo>
                    <a:lnTo>
                      <a:pt x="70" y="140"/>
                    </a:lnTo>
                    <a:lnTo>
                      <a:pt x="72" y="142"/>
                    </a:lnTo>
                    <a:lnTo>
                      <a:pt x="72" y="144"/>
                    </a:lnTo>
                    <a:lnTo>
                      <a:pt x="76" y="146"/>
                    </a:lnTo>
                    <a:lnTo>
                      <a:pt x="78" y="152"/>
                    </a:lnTo>
                    <a:lnTo>
                      <a:pt x="82" y="152"/>
                    </a:lnTo>
                    <a:lnTo>
                      <a:pt x="82" y="156"/>
                    </a:lnTo>
                    <a:lnTo>
                      <a:pt x="84" y="158"/>
                    </a:lnTo>
                    <a:lnTo>
                      <a:pt x="86" y="160"/>
                    </a:lnTo>
                    <a:lnTo>
                      <a:pt x="86" y="162"/>
                    </a:lnTo>
                    <a:lnTo>
                      <a:pt x="84" y="164"/>
                    </a:lnTo>
                    <a:lnTo>
                      <a:pt x="82" y="166"/>
                    </a:lnTo>
                    <a:lnTo>
                      <a:pt x="84" y="172"/>
                    </a:lnTo>
                    <a:lnTo>
                      <a:pt x="84" y="174"/>
                    </a:lnTo>
                    <a:lnTo>
                      <a:pt x="80" y="176"/>
                    </a:lnTo>
                    <a:lnTo>
                      <a:pt x="82" y="180"/>
                    </a:lnTo>
                    <a:lnTo>
                      <a:pt x="84" y="182"/>
                    </a:lnTo>
                    <a:lnTo>
                      <a:pt x="86" y="186"/>
                    </a:lnTo>
                    <a:lnTo>
                      <a:pt x="90" y="188"/>
                    </a:lnTo>
                    <a:lnTo>
                      <a:pt x="92" y="192"/>
                    </a:lnTo>
                    <a:lnTo>
                      <a:pt x="94" y="196"/>
                    </a:lnTo>
                    <a:lnTo>
                      <a:pt x="94" y="198"/>
                    </a:lnTo>
                    <a:lnTo>
                      <a:pt x="94" y="202"/>
                    </a:lnTo>
                    <a:lnTo>
                      <a:pt x="94" y="204"/>
                    </a:lnTo>
                    <a:lnTo>
                      <a:pt x="96" y="206"/>
                    </a:lnTo>
                    <a:lnTo>
                      <a:pt x="96" y="210"/>
                    </a:lnTo>
                    <a:lnTo>
                      <a:pt x="98" y="212"/>
                    </a:lnTo>
                    <a:lnTo>
                      <a:pt x="98" y="216"/>
                    </a:lnTo>
                    <a:lnTo>
                      <a:pt x="98" y="218"/>
                    </a:lnTo>
                    <a:lnTo>
                      <a:pt x="98" y="222"/>
                    </a:lnTo>
                    <a:lnTo>
                      <a:pt x="98" y="222"/>
                    </a:lnTo>
                    <a:lnTo>
                      <a:pt x="94" y="230"/>
                    </a:lnTo>
                    <a:lnTo>
                      <a:pt x="92" y="232"/>
                    </a:lnTo>
                    <a:lnTo>
                      <a:pt x="92" y="236"/>
                    </a:lnTo>
                    <a:lnTo>
                      <a:pt x="90" y="238"/>
                    </a:lnTo>
                    <a:lnTo>
                      <a:pt x="90" y="240"/>
                    </a:lnTo>
                    <a:lnTo>
                      <a:pt x="90" y="238"/>
                    </a:lnTo>
                    <a:lnTo>
                      <a:pt x="88" y="242"/>
                    </a:lnTo>
                    <a:lnTo>
                      <a:pt x="88" y="246"/>
                    </a:lnTo>
                    <a:lnTo>
                      <a:pt x="86" y="242"/>
                    </a:lnTo>
                    <a:lnTo>
                      <a:pt x="86" y="238"/>
                    </a:lnTo>
                    <a:lnTo>
                      <a:pt x="86" y="236"/>
                    </a:lnTo>
                    <a:lnTo>
                      <a:pt x="86" y="236"/>
                    </a:lnTo>
                    <a:lnTo>
                      <a:pt x="86" y="236"/>
                    </a:lnTo>
                    <a:lnTo>
                      <a:pt x="88" y="234"/>
                    </a:lnTo>
                    <a:lnTo>
                      <a:pt x="90" y="232"/>
                    </a:lnTo>
                    <a:lnTo>
                      <a:pt x="90" y="230"/>
                    </a:lnTo>
                    <a:lnTo>
                      <a:pt x="88" y="230"/>
                    </a:lnTo>
                    <a:lnTo>
                      <a:pt x="88" y="226"/>
                    </a:lnTo>
                    <a:lnTo>
                      <a:pt x="90" y="226"/>
                    </a:lnTo>
                    <a:lnTo>
                      <a:pt x="90" y="224"/>
                    </a:lnTo>
                    <a:lnTo>
                      <a:pt x="90" y="220"/>
                    </a:lnTo>
                    <a:lnTo>
                      <a:pt x="90" y="220"/>
                    </a:lnTo>
                    <a:lnTo>
                      <a:pt x="88" y="218"/>
                    </a:lnTo>
                    <a:lnTo>
                      <a:pt x="88" y="216"/>
                    </a:lnTo>
                    <a:lnTo>
                      <a:pt x="88" y="212"/>
                    </a:lnTo>
                    <a:lnTo>
                      <a:pt x="88" y="212"/>
                    </a:lnTo>
                    <a:lnTo>
                      <a:pt x="88" y="210"/>
                    </a:lnTo>
                    <a:lnTo>
                      <a:pt x="86" y="208"/>
                    </a:lnTo>
                    <a:lnTo>
                      <a:pt x="86" y="200"/>
                    </a:lnTo>
                    <a:lnTo>
                      <a:pt x="84" y="200"/>
                    </a:lnTo>
                    <a:lnTo>
                      <a:pt x="84" y="196"/>
                    </a:lnTo>
                    <a:lnTo>
                      <a:pt x="82" y="194"/>
                    </a:lnTo>
                    <a:lnTo>
                      <a:pt x="82" y="198"/>
                    </a:lnTo>
                    <a:lnTo>
                      <a:pt x="80" y="198"/>
                    </a:lnTo>
                    <a:lnTo>
                      <a:pt x="80" y="196"/>
                    </a:lnTo>
                    <a:lnTo>
                      <a:pt x="80" y="194"/>
                    </a:lnTo>
                    <a:lnTo>
                      <a:pt x="80" y="188"/>
                    </a:lnTo>
                    <a:lnTo>
                      <a:pt x="78" y="186"/>
                    </a:lnTo>
                    <a:lnTo>
                      <a:pt x="78" y="184"/>
                    </a:lnTo>
                    <a:lnTo>
                      <a:pt x="78" y="182"/>
                    </a:lnTo>
                    <a:lnTo>
                      <a:pt x="76" y="182"/>
                    </a:lnTo>
                    <a:lnTo>
                      <a:pt x="76" y="176"/>
                    </a:lnTo>
                    <a:lnTo>
                      <a:pt x="74" y="176"/>
                    </a:lnTo>
                    <a:lnTo>
                      <a:pt x="74" y="168"/>
                    </a:lnTo>
                    <a:lnTo>
                      <a:pt x="72" y="166"/>
                    </a:lnTo>
                    <a:lnTo>
                      <a:pt x="72" y="164"/>
                    </a:lnTo>
                    <a:lnTo>
                      <a:pt x="72" y="164"/>
                    </a:lnTo>
                    <a:lnTo>
                      <a:pt x="72" y="162"/>
                    </a:lnTo>
                    <a:lnTo>
                      <a:pt x="72" y="160"/>
                    </a:lnTo>
                    <a:lnTo>
                      <a:pt x="72" y="158"/>
                    </a:lnTo>
                    <a:lnTo>
                      <a:pt x="72" y="156"/>
                    </a:lnTo>
                    <a:lnTo>
                      <a:pt x="72" y="158"/>
                    </a:lnTo>
                    <a:lnTo>
                      <a:pt x="70" y="160"/>
                    </a:lnTo>
                    <a:lnTo>
                      <a:pt x="68" y="160"/>
                    </a:lnTo>
                    <a:lnTo>
                      <a:pt x="66" y="156"/>
                    </a:lnTo>
                    <a:lnTo>
                      <a:pt x="66" y="154"/>
                    </a:lnTo>
                    <a:lnTo>
                      <a:pt x="64" y="150"/>
                    </a:lnTo>
                    <a:lnTo>
                      <a:pt x="62" y="148"/>
                    </a:lnTo>
                    <a:lnTo>
                      <a:pt x="62" y="148"/>
                    </a:lnTo>
                    <a:lnTo>
                      <a:pt x="62" y="148"/>
                    </a:lnTo>
                    <a:lnTo>
                      <a:pt x="58" y="146"/>
                    </a:lnTo>
                    <a:lnTo>
                      <a:pt x="60" y="148"/>
                    </a:lnTo>
                    <a:lnTo>
                      <a:pt x="60" y="148"/>
                    </a:lnTo>
                    <a:lnTo>
                      <a:pt x="60" y="150"/>
                    </a:lnTo>
                    <a:lnTo>
                      <a:pt x="62" y="150"/>
                    </a:lnTo>
                    <a:lnTo>
                      <a:pt x="60" y="154"/>
                    </a:lnTo>
                    <a:lnTo>
                      <a:pt x="60" y="154"/>
                    </a:lnTo>
                    <a:lnTo>
                      <a:pt x="60" y="156"/>
                    </a:lnTo>
                    <a:lnTo>
                      <a:pt x="58" y="158"/>
                    </a:lnTo>
                    <a:lnTo>
                      <a:pt x="56" y="158"/>
                    </a:lnTo>
                    <a:lnTo>
                      <a:pt x="54" y="156"/>
                    </a:lnTo>
                    <a:lnTo>
                      <a:pt x="52" y="156"/>
                    </a:lnTo>
                    <a:lnTo>
                      <a:pt x="54" y="158"/>
                    </a:lnTo>
                    <a:lnTo>
                      <a:pt x="54" y="160"/>
                    </a:lnTo>
                    <a:lnTo>
                      <a:pt x="56" y="160"/>
                    </a:lnTo>
                    <a:lnTo>
                      <a:pt x="52" y="162"/>
                    </a:lnTo>
                    <a:lnTo>
                      <a:pt x="50" y="162"/>
                    </a:lnTo>
                    <a:lnTo>
                      <a:pt x="50" y="160"/>
                    </a:lnTo>
                    <a:lnTo>
                      <a:pt x="50" y="162"/>
                    </a:lnTo>
                    <a:lnTo>
                      <a:pt x="44" y="166"/>
                    </a:lnTo>
                    <a:lnTo>
                      <a:pt x="42" y="166"/>
                    </a:lnTo>
                    <a:lnTo>
                      <a:pt x="42" y="166"/>
                    </a:lnTo>
                    <a:lnTo>
                      <a:pt x="40" y="166"/>
                    </a:lnTo>
                    <a:lnTo>
                      <a:pt x="40" y="166"/>
                    </a:lnTo>
                    <a:lnTo>
                      <a:pt x="40" y="168"/>
                    </a:lnTo>
                    <a:lnTo>
                      <a:pt x="38" y="168"/>
                    </a:lnTo>
                    <a:lnTo>
                      <a:pt x="36" y="166"/>
                    </a:lnTo>
                    <a:lnTo>
                      <a:pt x="34" y="168"/>
                    </a:lnTo>
                    <a:lnTo>
                      <a:pt x="34" y="168"/>
                    </a:lnTo>
                    <a:lnTo>
                      <a:pt x="32" y="168"/>
                    </a:lnTo>
                    <a:lnTo>
                      <a:pt x="32" y="166"/>
                    </a:lnTo>
                    <a:lnTo>
                      <a:pt x="36" y="162"/>
                    </a:lnTo>
                    <a:lnTo>
                      <a:pt x="36" y="158"/>
                    </a:lnTo>
                    <a:lnTo>
                      <a:pt x="34" y="162"/>
                    </a:lnTo>
                    <a:lnTo>
                      <a:pt x="32" y="164"/>
                    </a:lnTo>
                    <a:lnTo>
                      <a:pt x="30" y="168"/>
                    </a:lnTo>
                    <a:lnTo>
                      <a:pt x="30" y="166"/>
                    </a:lnTo>
                    <a:lnTo>
                      <a:pt x="30" y="166"/>
                    </a:lnTo>
                    <a:lnTo>
                      <a:pt x="30" y="162"/>
                    </a:lnTo>
                    <a:lnTo>
                      <a:pt x="30" y="150"/>
                    </a:lnTo>
                    <a:lnTo>
                      <a:pt x="34" y="148"/>
                    </a:lnTo>
                    <a:lnTo>
                      <a:pt x="32" y="148"/>
                    </a:lnTo>
                    <a:lnTo>
                      <a:pt x="30" y="142"/>
                    </a:lnTo>
                    <a:lnTo>
                      <a:pt x="30" y="138"/>
                    </a:lnTo>
                    <a:lnTo>
                      <a:pt x="30" y="136"/>
                    </a:lnTo>
                    <a:lnTo>
                      <a:pt x="28" y="136"/>
                    </a:lnTo>
                    <a:lnTo>
                      <a:pt x="30" y="134"/>
                    </a:lnTo>
                    <a:lnTo>
                      <a:pt x="28" y="134"/>
                    </a:lnTo>
                    <a:lnTo>
                      <a:pt x="26" y="130"/>
                    </a:lnTo>
                    <a:lnTo>
                      <a:pt x="24" y="128"/>
                    </a:lnTo>
                    <a:lnTo>
                      <a:pt x="24" y="126"/>
                    </a:lnTo>
                    <a:lnTo>
                      <a:pt x="24" y="124"/>
                    </a:lnTo>
                    <a:lnTo>
                      <a:pt x="22" y="122"/>
                    </a:lnTo>
                    <a:lnTo>
                      <a:pt x="22" y="124"/>
                    </a:lnTo>
                    <a:lnTo>
                      <a:pt x="22" y="128"/>
                    </a:lnTo>
                    <a:lnTo>
                      <a:pt x="18" y="128"/>
                    </a:lnTo>
                    <a:lnTo>
                      <a:pt x="16" y="124"/>
                    </a:lnTo>
                    <a:lnTo>
                      <a:pt x="16" y="124"/>
                    </a:lnTo>
                    <a:lnTo>
                      <a:pt x="14" y="122"/>
                    </a:lnTo>
                    <a:lnTo>
                      <a:pt x="14" y="120"/>
                    </a:lnTo>
                    <a:lnTo>
                      <a:pt x="16" y="120"/>
                    </a:lnTo>
                    <a:lnTo>
                      <a:pt x="16" y="122"/>
                    </a:lnTo>
                    <a:lnTo>
                      <a:pt x="18" y="124"/>
                    </a:lnTo>
                    <a:lnTo>
                      <a:pt x="18" y="122"/>
                    </a:lnTo>
                    <a:lnTo>
                      <a:pt x="18" y="122"/>
                    </a:lnTo>
                    <a:lnTo>
                      <a:pt x="16" y="120"/>
                    </a:lnTo>
                    <a:lnTo>
                      <a:pt x="18" y="120"/>
                    </a:lnTo>
                    <a:lnTo>
                      <a:pt x="20" y="120"/>
                    </a:lnTo>
                    <a:lnTo>
                      <a:pt x="22" y="120"/>
                    </a:lnTo>
                    <a:lnTo>
                      <a:pt x="22" y="118"/>
                    </a:lnTo>
                    <a:lnTo>
                      <a:pt x="18" y="114"/>
                    </a:lnTo>
                    <a:lnTo>
                      <a:pt x="14" y="114"/>
                    </a:lnTo>
                    <a:lnTo>
                      <a:pt x="14" y="112"/>
                    </a:lnTo>
                    <a:lnTo>
                      <a:pt x="12" y="112"/>
                    </a:lnTo>
                    <a:lnTo>
                      <a:pt x="10" y="110"/>
                    </a:lnTo>
                    <a:lnTo>
                      <a:pt x="10" y="112"/>
                    </a:lnTo>
                    <a:lnTo>
                      <a:pt x="8" y="112"/>
                    </a:lnTo>
                    <a:lnTo>
                      <a:pt x="8" y="112"/>
                    </a:lnTo>
                    <a:lnTo>
                      <a:pt x="10" y="108"/>
                    </a:lnTo>
                    <a:lnTo>
                      <a:pt x="8" y="108"/>
                    </a:lnTo>
                    <a:lnTo>
                      <a:pt x="6" y="108"/>
                    </a:lnTo>
                    <a:lnTo>
                      <a:pt x="6" y="108"/>
                    </a:lnTo>
                    <a:lnTo>
                      <a:pt x="8" y="110"/>
                    </a:lnTo>
                    <a:lnTo>
                      <a:pt x="2" y="106"/>
                    </a:lnTo>
                    <a:lnTo>
                      <a:pt x="0" y="102"/>
                    </a:lnTo>
                    <a:lnTo>
                      <a:pt x="0" y="100"/>
                    </a:lnTo>
                    <a:lnTo>
                      <a:pt x="0" y="100"/>
                    </a:lnTo>
                    <a:lnTo>
                      <a:pt x="0" y="100"/>
                    </a:lnTo>
                    <a:lnTo>
                      <a:pt x="0" y="96"/>
                    </a:lnTo>
                    <a:lnTo>
                      <a:pt x="2" y="94"/>
                    </a:lnTo>
                    <a:lnTo>
                      <a:pt x="2" y="94"/>
                    </a:lnTo>
                    <a:lnTo>
                      <a:pt x="4" y="92"/>
                    </a:lnTo>
                    <a:lnTo>
                      <a:pt x="4" y="88"/>
                    </a:lnTo>
                    <a:lnTo>
                      <a:pt x="4" y="86"/>
                    </a:lnTo>
                    <a:lnTo>
                      <a:pt x="6" y="86"/>
                    </a:lnTo>
                    <a:lnTo>
                      <a:pt x="8" y="86"/>
                    </a:lnTo>
                    <a:lnTo>
                      <a:pt x="8" y="80"/>
                    </a:lnTo>
                    <a:lnTo>
                      <a:pt x="8" y="78"/>
                    </a:lnTo>
                    <a:lnTo>
                      <a:pt x="8" y="76"/>
                    </a:lnTo>
                    <a:lnTo>
                      <a:pt x="8" y="72"/>
                    </a:lnTo>
                    <a:lnTo>
                      <a:pt x="10" y="72"/>
                    </a:lnTo>
                    <a:lnTo>
                      <a:pt x="10" y="68"/>
                    </a:lnTo>
                    <a:lnTo>
                      <a:pt x="10" y="64"/>
                    </a:lnTo>
                    <a:lnTo>
                      <a:pt x="10" y="58"/>
                    </a:lnTo>
                    <a:lnTo>
                      <a:pt x="12" y="58"/>
                    </a:lnTo>
                    <a:lnTo>
                      <a:pt x="14" y="60"/>
                    </a:lnTo>
                    <a:lnTo>
                      <a:pt x="18" y="60"/>
                    </a:lnTo>
                    <a:lnTo>
                      <a:pt x="20" y="54"/>
                    </a:lnTo>
                    <a:lnTo>
                      <a:pt x="20" y="50"/>
                    </a:lnTo>
                    <a:lnTo>
                      <a:pt x="22" y="44"/>
                    </a:lnTo>
                    <a:lnTo>
                      <a:pt x="20" y="42"/>
                    </a:lnTo>
                    <a:lnTo>
                      <a:pt x="20" y="40"/>
                    </a:lnTo>
                    <a:lnTo>
                      <a:pt x="24" y="34"/>
                    </a:lnTo>
                    <a:lnTo>
                      <a:pt x="26" y="30"/>
                    </a:lnTo>
                    <a:lnTo>
                      <a:pt x="24" y="28"/>
                    </a:lnTo>
                    <a:lnTo>
                      <a:pt x="24" y="24"/>
                    </a:lnTo>
                    <a:lnTo>
                      <a:pt x="28" y="18"/>
                    </a:lnTo>
                    <a:lnTo>
                      <a:pt x="32" y="18"/>
                    </a:lnTo>
                    <a:lnTo>
                      <a:pt x="34" y="14"/>
                    </a:lnTo>
                    <a:lnTo>
                      <a:pt x="36" y="10"/>
                    </a:lnTo>
                    <a:lnTo>
                      <a:pt x="40" y="10"/>
                    </a:lnTo>
                    <a:lnTo>
                      <a:pt x="44" y="8"/>
                    </a:lnTo>
                    <a:lnTo>
                      <a:pt x="44" y="10"/>
                    </a:lnTo>
                    <a:lnTo>
                      <a:pt x="48" y="10"/>
                    </a:lnTo>
                    <a:lnTo>
                      <a:pt x="46" y="8"/>
                    </a:lnTo>
                    <a:lnTo>
                      <a:pt x="46" y="4"/>
                    </a:lnTo>
                    <a:lnTo>
                      <a:pt x="50" y="2"/>
                    </a:lnTo>
                    <a:lnTo>
                      <a:pt x="50" y="0"/>
                    </a:lnTo>
                    <a:lnTo>
                      <a:pt x="48" y="0"/>
                    </a:lnTo>
                    <a:close/>
                    <a:moveTo>
                      <a:pt x="16" y="130"/>
                    </a:moveTo>
                    <a:lnTo>
                      <a:pt x="16" y="132"/>
                    </a:lnTo>
                    <a:lnTo>
                      <a:pt x="18" y="134"/>
                    </a:lnTo>
                    <a:lnTo>
                      <a:pt x="18" y="130"/>
                    </a:lnTo>
                    <a:lnTo>
                      <a:pt x="16" y="128"/>
                    </a:lnTo>
                    <a:lnTo>
                      <a:pt x="16" y="13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1" name="Mongolia">
                <a:extLst>
                  <a:ext uri="{FF2B5EF4-FFF2-40B4-BE49-F238E27FC236}">
                    <a16:creationId xmlns:a16="http://schemas.microsoft.com/office/drawing/2014/main" id="{46394E21-B678-4E90-9106-2CCC14915775}"/>
                  </a:ext>
                </a:extLst>
              </p:cNvPr>
              <p:cNvSpPr>
                <a:spLocks/>
              </p:cNvSpPr>
              <p:nvPr/>
            </p:nvSpPr>
            <p:spPr bwMode="auto">
              <a:xfrm>
                <a:off x="7822302" y="2959276"/>
                <a:ext cx="723439" cy="344495"/>
              </a:xfrm>
              <a:custGeom>
                <a:avLst/>
                <a:gdLst>
                  <a:gd name="T0" fmla="*/ 12 w 378"/>
                  <a:gd name="T1" fmla="*/ 56 h 180"/>
                  <a:gd name="T2" fmla="*/ 22 w 378"/>
                  <a:gd name="T3" fmla="*/ 44 h 180"/>
                  <a:gd name="T4" fmla="*/ 26 w 378"/>
                  <a:gd name="T5" fmla="*/ 36 h 180"/>
                  <a:gd name="T6" fmla="*/ 42 w 378"/>
                  <a:gd name="T7" fmla="*/ 32 h 180"/>
                  <a:gd name="T8" fmla="*/ 52 w 378"/>
                  <a:gd name="T9" fmla="*/ 34 h 180"/>
                  <a:gd name="T10" fmla="*/ 64 w 378"/>
                  <a:gd name="T11" fmla="*/ 34 h 180"/>
                  <a:gd name="T12" fmla="*/ 80 w 378"/>
                  <a:gd name="T13" fmla="*/ 46 h 180"/>
                  <a:gd name="T14" fmla="*/ 92 w 378"/>
                  <a:gd name="T15" fmla="*/ 44 h 180"/>
                  <a:gd name="T16" fmla="*/ 106 w 378"/>
                  <a:gd name="T17" fmla="*/ 44 h 180"/>
                  <a:gd name="T18" fmla="*/ 110 w 378"/>
                  <a:gd name="T19" fmla="*/ 30 h 180"/>
                  <a:gd name="T20" fmla="*/ 102 w 378"/>
                  <a:gd name="T21" fmla="*/ 16 h 180"/>
                  <a:gd name="T22" fmla="*/ 110 w 378"/>
                  <a:gd name="T23" fmla="*/ 6 h 180"/>
                  <a:gd name="T24" fmla="*/ 118 w 378"/>
                  <a:gd name="T25" fmla="*/ 2 h 180"/>
                  <a:gd name="T26" fmla="*/ 134 w 378"/>
                  <a:gd name="T27" fmla="*/ 8 h 180"/>
                  <a:gd name="T28" fmla="*/ 150 w 378"/>
                  <a:gd name="T29" fmla="*/ 10 h 180"/>
                  <a:gd name="T30" fmla="*/ 154 w 378"/>
                  <a:gd name="T31" fmla="*/ 22 h 180"/>
                  <a:gd name="T32" fmla="*/ 164 w 378"/>
                  <a:gd name="T33" fmla="*/ 30 h 180"/>
                  <a:gd name="T34" fmla="*/ 178 w 378"/>
                  <a:gd name="T35" fmla="*/ 30 h 180"/>
                  <a:gd name="T36" fmla="*/ 194 w 378"/>
                  <a:gd name="T37" fmla="*/ 24 h 180"/>
                  <a:gd name="T38" fmla="*/ 214 w 378"/>
                  <a:gd name="T39" fmla="*/ 30 h 180"/>
                  <a:gd name="T40" fmla="*/ 230 w 378"/>
                  <a:gd name="T41" fmla="*/ 36 h 180"/>
                  <a:gd name="T42" fmla="*/ 246 w 378"/>
                  <a:gd name="T43" fmla="*/ 42 h 180"/>
                  <a:gd name="T44" fmla="*/ 264 w 378"/>
                  <a:gd name="T45" fmla="*/ 42 h 180"/>
                  <a:gd name="T46" fmla="*/ 284 w 378"/>
                  <a:gd name="T47" fmla="*/ 32 h 180"/>
                  <a:gd name="T48" fmla="*/ 294 w 378"/>
                  <a:gd name="T49" fmla="*/ 22 h 180"/>
                  <a:gd name="T50" fmla="*/ 304 w 378"/>
                  <a:gd name="T51" fmla="*/ 18 h 180"/>
                  <a:gd name="T52" fmla="*/ 316 w 378"/>
                  <a:gd name="T53" fmla="*/ 22 h 180"/>
                  <a:gd name="T54" fmla="*/ 326 w 378"/>
                  <a:gd name="T55" fmla="*/ 40 h 180"/>
                  <a:gd name="T56" fmla="*/ 332 w 378"/>
                  <a:gd name="T57" fmla="*/ 62 h 180"/>
                  <a:gd name="T58" fmla="*/ 352 w 378"/>
                  <a:gd name="T59" fmla="*/ 56 h 180"/>
                  <a:gd name="T60" fmla="*/ 370 w 378"/>
                  <a:gd name="T61" fmla="*/ 60 h 180"/>
                  <a:gd name="T62" fmla="*/ 378 w 378"/>
                  <a:gd name="T63" fmla="*/ 76 h 180"/>
                  <a:gd name="T64" fmla="*/ 370 w 378"/>
                  <a:gd name="T65" fmla="*/ 78 h 180"/>
                  <a:gd name="T66" fmla="*/ 354 w 378"/>
                  <a:gd name="T67" fmla="*/ 82 h 180"/>
                  <a:gd name="T68" fmla="*/ 350 w 378"/>
                  <a:gd name="T69" fmla="*/ 88 h 180"/>
                  <a:gd name="T70" fmla="*/ 336 w 378"/>
                  <a:gd name="T71" fmla="*/ 104 h 180"/>
                  <a:gd name="T72" fmla="*/ 322 w 378"/>
                  <a:gd name="T73" fmla="*/ 112 h 180"/>
                  <a:gd name="T74" fmla="*/ 310 w 378"/>
                  <a:gd name="T75" fmla="*/ 114 h 180"/>
                  <a:gd name="T76" fmla="*/ 294 w 378"/>
                  <a:gd name="T77" fmla="*/ 122 h 180"/>
                  <a:gd name="T78" fmla="*/ 302 w 378"/>
                  <a:gd name="T79" fmla="*/ 138 h 180"/>
                  <a:gd name="T80" fmla="*/ 286 w 378"/>
                  <a:gd name="T81" fmla="*/ 156 h 180"/>
                  <a:gd name="T82" fmla="*/ 264 w 378"/>
                  <a:gd name="T83" fmla="*/ 162 h 180"/>
                  <a:gd name="T84" fmla="*/ 232 w 378"/>
                  <a:gd name="T85" fmla="*/ 180 h 180"/>
                  <a:gd name="T86" fmla="*/ 216 w 378"/>
                  <a:gd name="T87" fmla="*/ 178 h 180"/>
                  <a:gd name="T88" fmla="*/ 186 w 378"/>
                  <a:gd name="T89" fmla="*/ 164 h 180"/>
                  <a:gd name="T90" fmla="*/ 162 w 378"/>
                  <a:gd name="T91" fmla="*/ 166 h 180"/>
                  <a:gd name="T92" fmla="*/ 124 w 378"/>
                  <a:gd name="T93" fmla="*/ 168 h 180"/>
                  <a:gd name="T94" fmla="*/ 112 w 378"/>
                  <a:gd name="T95" fmla="*/ 148 h 180"/>
                  <a:gd name="T96" fmla="*/ 106 w 378"/>
                  <a:gd name="T97" fmla="*/ 140 h 180"/>
                  <a:gd name="T98" fmla="*/ 92 w 378"/>
                  <a:gd name="T99" fmla="*/ 136 h 180"/>
                  <a:gd name="T100" fmla="*/ 76 w 378"/>
                  <a:gd name="T101" fmla="*/ 130 h 180"/>
                  <a:gd name="T102" fmla="*/ 48 w 378"/>
                  <a:gd name="T103" fmla="*/ 122 h 180"/>
                  <a:gd name="T104" fmla="*/ 50 w 378"/>
                  <a:gd name="T105" fmla="*/ 112 h 180"/>
                  <a:gd name="T106" fmla="*/ 44 w 378"/>
                  <a:gd name="T107" fmla="*/ 100 h 180"/>
                  <a:gd name="T108" fmla="*/ 38 w 378"/>
                  <a:gd name="T109" fmla="*/ 88 h 180"/>
                  <a:gd name="T110" fmla="*/ 28 w 378"/>
                  <a:gd name="T111" fmla="*/ 86 h 180"/>
                  <a:gd name="T112" fmla="*/ 18 w 378"/>
                  <a:gd name="T113" fmla="*/ 84 h 180"/>
                  <a:gd name="T114" fmla="*/ 12 w 378"/>
                  <a:gd name="T115" fmla="*/ 82 h 180"/>
                  <a:gd name="T116" fmla="*/ 4 w 378"/>
                  <a:gd name="T117" fmla="*/ 72 h 180"/>
                  <a:gd name="T118" fmla="*/ 0 w 378"/>
                  <a:gd name="T119" fmla="*/ 7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8" h="180">
                    <a:moveTo>
                      <a:pt x="0" y="64"/>
                    </a:moveTo>
                    <a:lnTo>
                      <a:pt x="2" y="60"/>
                    </a:lnTo>
                    <a:lnTo>
                      <a:pt x="4" y="58"/>
                    </a:lnTo>
                    <a:lnTo>
                      <a:pt x="10" y="58"/>
                    </a:lnTo>
                    <a:lnTo>
                      <a:pt x="10" y="58"/>
                    </a:lnTo>
                    <a:lnTo>
                      <a:pt x="12" y="56"/>
                    </a:lnTo>
                    <a:lnTo>
                      <a:pt x="16" y="54"/>
                    </a:lnTo>
                    <a:lnTo>
                      <a:pt x="16" y="52"/>
                    </a:lnTo>
                    <a:lnTo>
                      <a:pt x="18" y="50"/>
                    </a:lnTo>
                    <a:lnTo>
                      <a:pt x="20" y="48"/>
                    </a:lnTo>
                    <a:lnTo>
                      <a:pt x="20" y="46"/>
                    </a:lnTo>
                    <a:lnTo>
                      <a:pt x="22" y="44"/>
                    </a:lnTo>
                    <a:lnTo>
                      <a:pt x="24" y="44"/>
                    </a:lnTo>
                    <a:lnTo>
                      <a:pt x="26" y="40"/>
                    </a:lnTo>
                    <a:lnTo>
                      <a:pt x="28" y="40"/>
                    </a:lnTo>
                    <a:lnTo>
                      <a:pt x="26" y="38"/>
                    </a:lnTo>
                    <a:lnTo>
                      <a:pt x="26" y="36"/>
                    </a:lnTo>
                    <a:lnTo>
                      <a:pt x="26" y="36"/>
                    </a:lnTo>
                    <a:lnTo>
                      <a:pt x="30" y="36"/>
                    </a:lnTo>
                    <a:lnTo>
                      <a:pt x="32" y="36"/>
                    </a:lnTo>
                    <a:lnTo>
                      <a:pt x="34" y="34"/>
                    </a:lnTo>
                    <a:lnTo>
                      <a:pt x="36" y="32"/>
                    </a:lnTo>
                    <a:lnTo>
                      <a:pt x="40" y="32"/>
                    </a:lnTo>
                    <a:lnTo>
                      <a:pt x="42" y="32"/>
                    </a:lnTo>
                    <a:lnTo>
                      <a:pt x="44" y="30"/>
                    </a:lnTo>
                    <a:lnTo>
                      <a:pt x="48" y="32"/>
                    </a:lnTo>
                    <a:lnTo>
                      <a:pt x="50" y="30"/>
                    </a:lnTo>
                    <a:lnTo>
                      <a:pt x="50" y="30"/>
                    </a:lnTo>
                    <a:lnTo>
                      <a:pt x="52" y="32"/>
                    </a:lnTo>
                    <a:lnTo>
                      <a:pt x="52" y="34"/>
                    </a:lnTo>
                    <a:lnTo>
                      <a:pt x="52" y="36"/>
                    </a:lnTo>
                    <a:lnTo>
                      <a:pt x="56" y="36"/>
                    </a:lnTo>
                    <a:lnTo>
                      <a:pt x="58" y="34"/>
                    </a:lnTo>
                    <a:lnTo>
                      <a:pt x="58" y="34"/>
                    </a:lnTo>
                    <a:lnTo>
                      <a:pt x="62" y="34"/>
                    </a:lnTo>
                    <a:lnTo>
                      <a:pt x="64" y="34"/>
                    </a:lnTo>
                    <a:lnTo>
                      <a:pt x="66" y="36"/>
                    </a:lnTo>
                    <a:lnTo>
                      <a:pt x="66" y="36"/>
                    </a:lnTo>
                    <a:lnTo>
                      <a:pt x="66" y="38"/>
                    </a:lnTo>
                    <a:lnTo>
                      <a:pt x="72" y="42"/>
                    </a:lnTo>
                    <a:lnTo>
                      <a:pt x="76" y="44"/>
                    </a:lnTo>
                    <a:lnTo>
                      <a:pt x="80" y="46"/>
                    </a:lnTo>
                    <a:lnTo>
                      <a:pt x="82" y="46"/>
                    </a:lnTo>
                    <a:lnTo>
                      <a:pt x="84" y="44"/>
                    </a:lnTo>
                    <a:lnTo>
                      <a:pt x="86" y="42"/>
                    </a:lnTo>
                    <a:lnTo>
                      <a:pt x="88" y="42"/>
                    </a:lnTo>
                    <a:lnTo>
                      <a:pt x="90" y="44"/>
                    </a:lnTo>
                    <a:lnTo>
                      <a:pt x="92" y="44"/>
                    </a:lnTo>
                    <a:lnTo>
                      <a:pt x="94" y="44"/>
                    </a:lnTo>
                    <a:lnTo>
                      <a:pt x="100" y="44"/>
                    </a:lnTo>
                    <a:lnTo>
                      <a:pt x="102" y="44"/>
                    </a:lnTo>
                    <a:lnTo>
                      <a:pt x="104" y="44"/>
                    </a:lnTo>
                    <a:lnTo>
                      <a:pt x="106" y="44"/>
                    </a:lnTo>
                    <a:lnTo>
                      <a:pt x="106" y="44"/>
                    </a:lnTo>
                    <a:lnTo>
                      <a:pt x="112" y="44"/>
                    </a:lnTo>
                    <a:lnTo>
                      <a:pt x="114" y="40"/>
                    </a:lnTo>
                    <a:lnTo>
                      <a:pt x="112" y="38"/>
                    </a:lnTo>
                    <a:lnTo>
                      <a:pt x="110" y="36"/>
                    </a:lnTo>
                    <a:lnTo>
                      <a:pt x="110" y="32"/>
                    </a:lnTo>
                    <a:lnTo>
                      <a:pt x="110" y="30"/>
                    </a:lnTo>
                    <a:lnTo>
                      <a:pt x="110" y="28"/>
                    </a:lnTo>
                    <a:lnTo>
                      <a:pt x="108" y="26"/>
                    </a:lnTo>
                    <a:lnTo>
                      <a:pt x="106" y="24"/>
                    </a:lnTo>
                    <a:lnTo>
                      <a:pt x="102" y="24"/>
                    </a:lnTo>
                    <a:lnTo>
                      <a:pt x="102" y="22"/>
                    </a:lnTo>
                    <a:lnTo>
                      <a:pt x="102" y="16"/>
                    </a:lnTo>
                    <a:lnTo>
                      <a:pt x="104" y="12"/>
                    </a:lnTo>
                    <a:lnTo>
                      <a:pt x="104" y="10"/>
                    </a:lnTo>
                    <a:lnTo>
                      <a:pt x="106" y="8"/>
                    </a:lnTo>
                    <a:lnTo>
                      <a:pt x="108" y="8"/>
                    </a:lnTo>
                    <a:lnTo>
                      <a:pt x="110" y="8"/>
                    </a:lnTo>
                    <a:lnTo>
                      <a:pt x="110" y="6"/>
                    </a:lnTo>
                    <a:lnTo>
                      <a:pt x="110" y="4"/>
                    </a:lnTo>
                    <a:lnTo>
                      <a:pt x="110" y="2"/>
                    </a:lnTo>
                    <a:lnTo>
                      <a:pt x="112" y="0"/>
                    </a:lnTo>
                    <a:lnTo>
                      <a:pt x="114" y="0"/>
                    </a:lnTo>
                    <a:lnTo>
                      <a:pt x="116" y="2"/>
                    </a:lnTo>
                    <a:lnTo>
                      <a:pt x="118" y="2"/>
                    </a:lnTo>
                    <a:lnTo>
                      <a:pt x="122" y="4"/>
                    </a:lnTo>
                    <a:lnTo>
                      <a:pt x="122" y="6"/>
                    </a:lnTo>
                    <a:lnTo>
                      <a:pt x="126" y="6"/>
                    </a:lnTo>
                    <a:lnTo>
                      <a:pt x="128" y="6"/>
                    </a:lnTo>
                    <a:lnTo>
                      <a:pt x="132" y="6"/>
                    </a:lnTo>
                    <a:lnTo>
                      <a:pt x="134" y="8"/>
                    </a:lnTo>
                    <a:lnTo>
                      <a:pt x="136" y="8"/>
                    </a:lnTo>
                    <a:lnTo>
                      <a:pt x="138" y="8"/>
                    </a:lnTo>
                    <a:lnTo>
                      <a:pt x="140" y="10"/>
                    </a:lnTo>
                    <a:lnTo>
                      <a:pt x="142" y="10"/>
                    </a:lnTo>
                    <a:lnTo>
                      <a:pt x="148" y="10"/>
                    </a:lnTo>
                    <a:lnTo>
                      <a:pt x="150" y="10"/>
                    </a:lnTo>
                    <a:lnTo>
                      <a:pt x="150" y="12"/>
                    </a:lnTo>
                    <a:lnTo>
                      <a:pt x="150" y="14"/>
                    </a:lnTo>
                    <a:lnTo>
                      <a:pt x="152" y="16"/>
                    </a:lnTo>
                    <a:lnTo>
                      <a:pt x="152" y="18"/>
                    </a:lnTo>
                    <a:lnTo>
                      <a:pt x="152" y="18"/>
                    </a:lnTo>
                    <a:lnTo>
                      <a:pt x="154" y="22"/>
                    </a:lnTo>
                    <a:lnTo>
                      <a:pt x="154" y="24"/>
                    </a:lnTo>
                    <a:lnTo>
                      <a:pt x="156" y="26"/>
                    </a:lnTo>
                    <a:lnTo>
                      <a:pt x="156" y="26"/>
                    </a:lnTo>
                    <a:lnTo>
                      <a:pt x="160" y="28"/>
                    </a:lnTo>
                    <a:lnTo>
                      <a:pt x="160" y="28"/>
                    </a:lnTo>
                    <a:lnTo>
                      <a:pt x="164" y="30"/>
                    </a:lnTo>
                    <a:lnTo>
                      <a:pt x="168" y="32"/>
                    </a:lnTo>
                    <a:lnTo>
                      <a:pt x="170" y="32"/>
                    </a:lnTo>
                    <a:lnTo>
                      <a:pt x="170" y="30"/>
                    </a:lnTo>
                    <a:lnTo>
                      <a:pt x="174" y="30"/>
                    </a:lnTo>
                    <a:lnTo>
                      <a:pt x="176" y="30"/>
                    </a:lnTo>
                    <a:lnTo>
                      <a:pt x="178" y="30"/>
                    </a:lnTo>
                    <a:lnTo>
                      <a:pt x="178" y="30"/>
                    </a:lnTo>
                    <a:lnTo>
                      <a:pt x="180" y="30"/>
                    </a:lnTo>
                    <a:lnTo>
                      <a:pt x="182" y="28"/>
                    </a:lnTo>
                    <a:lnTo>
                      <a:pt x="186" y="26"/>
                    </a:lnTo>
                    <a:lnTo>
                      <a:pt x="190" y="26"/>
                    </a:lnTo>
                    <a:lnTo>
                      <a:pt x="194" y="24"/>
                    </a:lnTo>
                    <a:lnTo>
                      <a:pt x="196" y="24"/>
                    </a:lnTo>
                    <a:lnTo>
                      <a:pt x="200" y="24"/>
                    </a:lnTo>
                    <a:lnTo>
                      <a:pt x="202" y="26"/>
                    </a:lnTo>
                    <a:lnTo>
                      <a:pt x="206" y="26"/>
                    </a:lnTo>
                    <a:lnTo>
                      <a:pt x="210" y="26"/>
                    </a:lnTo>
                    <a:lnTo>
                      <a:pt x="214" y="30"/>
                    </a:lnTo>
                    <a:lnTo>
                      <a:pt x="218" y="30"/>
                    </a:lnTo>
                    <a:lnTo>
                      <a:pt x="222" y="30"/>
                    </a:lnTo>
                    <a:lnTo>
                      <a:pt x="224" y="30"/>
                    </a:lnTo>
                    <a:lnTo>
                      <a:pt x="224" y="32"/>
                    </a:lnTo>
                    <a:lnTo>
                      <a:pt x="226" y="36"/>
                    </a:lnTo>
                    <a:lnTo>
                      <a:pt x="230" y="36"/>
                    </a:lnTo>
                    <a:lnTo>
                      <a:pt x="230" y="38"/>
                    </a:lnTo>
                    <a:lnTo>
                      <a:pt x="232" y="38"/>
                    </a:lnTo>
                    <a:lnTo>
                      <a:pt x="234" y="40"/>
                    </a:lnTo>
                    <a:lnTo>
                      <a:pt x="236" y="40"/>
                    </a:lnTo>
                    <a:lnTo>
                      <a:pt x="242" y="40"/>
                    </a:lnTo>
                    <a:lnTo>
                      <a:pt x="246" y="42"/>
                    </a:lnTo>
                    <a:lnTo>
                      <a:pt x="254" y="42"/>
                    </a:lnTo>
                    <a:lnTo>
                      <a:pt x="258" y="40"/>
                    </a:lnTo>
                    <a:lnTo>
                      <a:pt x="258" y="40"/>
                    </a:lnTo>
                    <a:lnTo>
                      <a:pt x="260" y="40"/>
                    </a:lnTo>
                    <a:lnTo>
                      <a:pt x="264" y="42"/>
                    </a:lnTo>
                    <a:lnTo>
                      <a:pt x="264" y="42"/>
                    </a:lnTo>
                    <a:lnTo>
                      <a:pt x="266" y="38"/>
                    </a:lnTo>
                    <a:lnTo>
                      <a:pt x="272" y="36"/>
                    </a:lnTo>
                    <a:lnTo>
                      <a:pt x="274" y="36"/>
                    </a:lnTo>
                    <a:lnTo>
                      <a:pt x="276" y="34"/>
                    </a:lnTo>
                    <a:lnTo>
                      <a:pt x="278" y="32"/>
                    </a:lnTo>
                    <a:lnTo>
                      <a:pt x="284" y="32"/>
                    </a:lnTo>
                    <a:lnTo>
                      <a:pt x="286" y="30"/>
                    </a:lnTo>
                    <a:lnTo>
                      <a:pt x="288" y="28"/>
                    </a:lnTo>
                    <a:lnTo>
                      <a:pt x="288" y="28"/>
                    </a:lnTo>
                    <a:lnTo>
                      <a:pt x="288" y="24"/>
                    </a:lnTo>
                    <a:lnTo>
                      <a:pt x="292" y="24"/>
                    </a:lnTo>
                    <a:lnTo>
                      <a:pt x="294" y="22"/>
                    </a:lnTo>
                    <a:lnTo>
                      <a:pt x="294" y="20"/>
                    </a:lnTo>
                    <a:lnTo>
                      <a:pt x="296" y="18"/>
                    </a:lnTo>
                    <a:lnTo>
                      <a:pt x="298" y="18"/>
                    </a:lnTo>
                    <a:lnTo>
                      <a:pt x="298" y="18"/>
                    </a:lnTo>
                    <a:lnTo>
                      <a:pt x="302" y="16"/>
                    </a:lnTo>
                    <a:lnTo>
                      <a:pt x="304" y="18"/>
                    </a:lnTo>
                    <a:lnTo>
                      <a:pt x="308" y="20"/>
                    </a:lnTo>
                    <a:lnTo>
                      <a:pt x="308" y="22"/>
                    </a:lnTo>
                    <a:lnTo>
                      <a:pt x="310" y="22"/>
                    </a:lnTo>
                    <a:lnTo>
                      <a:pt x="314" y="22"/>
                    </a:lnTo>
                    <a:lnTo>
                      <a:pt x="314" y="22"/>
                    </a:lnTo>
                    <a:lnTo>
                      <a:pt x="316" y="22"/>
                    </a:lnTo>
                    <a:lnTo>
                      <a:pt x="320" y="20"/>
                    </a:lnTo>
                    <a:lnTo>
                      <a:pt x="320" y="18"/>
                    </a:lnTo>
                    <a:lnTo>
                      <a:pt x="324" y="18"/>
                    </a:lnTo>
                    <a:lnTo>
                      <a:pt x="328" y="20"/>
                    </a:lnTo>
                    <a:lnTo>
                      <a:pt x="330" y="22"/>
                    </a:lnTo>
                    <a:lnTo>
                      <a:pt x="326" y="40"/>
                    </a:lnTo>
                    <a:lnTo>
                      <a:pt x="328" y="44"/>
                    </a:lnTo>
                    <a:lnTo>
                      <a:pt x="326" y="48"/>
                    </a:lnTo>
                    <a:lnTo>
                      <a:pt x="326" y="50"/>
                    </a:lnTo>
                    <a:lnTo>
                      <a:pt x="324" y="56"/>
                    </a:lnTo>
                    <a:lnTo>
                      <a:pt x="326" y="60"/>
                    </a:lnTo>
                    <a:lnTo>
                      <a:pt x="332" y="62"/>
                    </a:lnTo>
                    <a:lnTo>
                      <a:pt x="336" y="60"/>
                    </a:lnTo>
                    <a:lnTo>
                      <a:pt x="342" y="60"/>
                    </a:lnTo>
                    <a:lnTo>
                      <a:pt x="346" y="60"/>
                    </a:lnTo>
                    <a:lnTo>
                      <a:pt x="350" y="62"/>
                    </a:lnTo>
                    <a:lnTo>
                      <a:pt x="352" y="58"/>
                    </a:lnTo>
                    <a:lnTo>
                      <a:pt x="352" y="56"/>
                    </a:lnTo>
                    <a:lnTo>
                      <a:pt x="352" y="54"/>
                    </a:lnTo>
                    <a:lnTo>
                      <a:pt x="356" y="52"/>
                    </a:lnTo>
                    <a:lnTo>
                      <a:pt x="356" y="50"/>
                    </a:lnTo>
                    <a:lnTo>
                      <a:pt x="362" y="52"/>
                    </a:lnTo>
                    <a:lnTo>
                      <a:pt x="366" y="56"/>
                    </a:lnTo>
                    <a:lnTo>
                      <a:pt x="370" y="60"/>
                    </a:lnTo>
                    <a:lnTo>
                      <a:pt x="374" y="64"/>
                    </a:lnTo>
                    <a:lnTo>
                      <a:pt x="378" y="68"/>
                    </a:lnTo>
                    <a:lnTo>
                      <a:pt x="378" y="70"/>
                    </a:lnTo>
                    <a:lnTo>
                      <a:pt x="378" y="72"/>
                    </a:lnTo>
                    <a:lnTo>
                      <a:pt x="378" y="74"/>
                    </a:lnTo>
                    <a:lnTo>
                      <a:pt x="378" y="76"/>
                    </a:lnTo>
                    <a:lnTo>
                      <a:pt x="378" y="78"/>
                    </a:lnTo>
                    <a:lnTo>
                      <a:pt x="378" y="78"/>
                    </a:lnTo>
                    <a:lnTo>
                      <a:pt x="376" y="78"/>
                    </a:lnTo>
                    <a:lnTo>
                      <a:pt x="374" y="78"/>
                    </a:lnTo>
                    <a:lnTo>
                      <a:pt x="372" y="78"/>
                    </a:lnTo>
                    <a:lnTo>
                      <a:pt x="370" y="78"/>
                    </a:lnTo>
                    <a:lnTo>
                      <a:pt x="366" y="78"/>
                    </a:lnTo>
                    <a:lnTo>
                      <a:pt x="364" y="78"/>
                    </a:lnTo>
                    <a:lnTo>
                      <a:pt x="362" y="80"/>
                    </a:lnTo>
                    <a:lnTo>
                      <a:pt x="358" y="84"/>
                    </a:lnTo>
                    <a:lnTo>
                      <a:pt x="356" y="84"/>
                    </a:lnTo>
                    <a:lnTo>
                      <a:pt x="354" y="82"/>
                    </a:lnTo>
                    <a:lnTo>
                      <a:pt x="354" y="84"/>
                    </a:lnTo>
                    <a:lnTo>
                      <a:pt x="354" y="86"/>
                    </a:lnTo>
                    <a:lnTo>
                      <a:pt x="352" y="86"/>
                    </a:lnTo>
                    <a:lnTo>
                      <a:pt x="350" y="86"/>
                    </a:lnTo>
                    <a:lnTo>
                      <a:pt x="350" y="86"/>
                    </a:lnTo>
                    <a:lnTo>
                      <a:pt x="350" y="88"/>
                    </a:lnTo>
                    <a:lnTo>
                      <a:pt x="346" y="92"/>
                    </a:lnTo>
                    <a:lnTo>
                      <a:pt x="346" y="96"/>
                    </a:lnTo>
                    <a:lnTo>
                      <a:pt x="346" y="98"/>
                    </a:lnTo>
                    <a:lnTo>
                      <a:pt x="344" y="100"/>
                    </a:lnTo>
                    <a:lnTo>
                      <a:pt x="342" y="100"/>
                    </a:lnTo>
                    <a:lnTo>
                      <a:pt x="336" y="104"/>
                    </a:lnTo>
                    <a:lnTo>
                      <a:pt x="334" y="104"/>
                    </a:lnTo>
                    <a:lnTo>
                      <a:pt x="330" y="104"/>
                    </a:lnTo>
                    <a:lnTo>
                      <a:pt x="330" y="104"/>
                    </a:lnTo>
                    <a:lnTo>
                      <a:pt x="328" y="108"/>
                    </a:lnTo>
                    <a:lnTo>
                      <a:pt x="324" y="110"/>
                    </a:lnTo>
                    <a:lnTo>
                      <a:pt x="322" y="112"/>
                    </a:lnTo>
                    <a:lnTo>
                      <a:pt x="320" y="114"/>
                    </a:lnTo>
                    <a:lnTo>
                      <a:pt x="320" y="116"/>
                    </a:lnTo>
                    <a:lnTo>
                      <a:pt x="318" y="116"/>
                    </a:lnTo>
                    <a:lnTo>
                      <a:pt x="316" y="116"/>
                    </a:lnTo>
                    <a:lnTo>
                      <a:pt x="314" y="114"/>
                    </a:lnTo>
                    <a:lnTo>
                      <a:pt x="310" y="114"/>
                    </a:lnTo>
                    <a:lnTo>
                      <a:pt x="306" y="112"/>
                    </a:lnTo>
                    <a:lnTo>
                      <a:pt x="304" y="112"/>
                    </a:lnTo>
                    <a:lnTo>
                      <a:pt x="298" y="112"/>
                    </a:lnTo>
                    <a:lnTo>
                      <a:pt x="296" y="114"/>
                    </a:lnTo>
                    <a:lnTo>
                      <a:pt x="294" y="116"/>
                    </a:lnTo>
                    <a:lnTo>
                      <a:pt x="294" y="122"/>
                    </a:lnTo>
                    <a:lnTo>
                      <a:pt x="294" y="126"/>
                    </a:lnTo>
                    <a:lnTo>
                      <a:pt x="294" y="126"/>
                    </a:lnTo>
                    <a:lnTo>
                      <a:pt x="300" y="130"/>
                    </a:lnTo>
                    <a:lnTo>
                      <a:pt x="304" y="134"/>
                    </a:lnTo>
                    <a:lnTo>
                      <a:pt x="304" y="134"/>
                    </a:lnTo>
                    <a:lnTo>
                      <a:pt x="302" y="138"/>
                    </a:lnTo>
                    <a:lnTo>
                      <a:pt x="302" y="140"/>
                    </a:lnTo>
                    <a:lnTo>
                      <a:pt x="296" y="146"/>
                    </a:lnTo>
                    <a:lnTo>
                      <a:pt x="294" y="150"/>
                    </a:lnTo>
                    <a:lnTo>
                      <a:pt x="292" y="154"/>
                    </a:lnTo>
                    <a:lnTo>
                      <a:pt x="288" y="154"/>
                    </a:lnTo>
                    <a:lnTo>
                      <a:pt x="286" y="156"/>
                    </a:lnTo>
                    <a:lnTo>
                      <a:pt x="282" y="156"/>
                    </a:lnTo>
                    <a:lnTo>
                      <a:pt x="280" y="158"/>
                    </a:lnTo>
                    <a:lnTo>
                      <a:pt x="276" y="162"/>
                    </a:lnTo>
                    <a:lnTo>
                      <a:pt x="272" y="162"/>
                    </a:lnTo>
                    <a:lnTo>
                      <a:pt x="266" y="162"/>
                    </a:lnTo>
                    <a:lnTo>
                      <a:pt x="264" y="162"/>
                    </a:lnTo>
                    <a:lnTo>
                      <a:pt x="260" y="164"/>
                    </a:lnTo>
                    <a:lnTo>
                      <a:pt x="252" y="168"/>
                    </a:lnTo>
                    <a:lnTo>
                      <a:pt x="244" y="170"/>
                    </a:lnTo>
                    <a:lnTo>
                      <a:pt x="240" y="174"/>
                    </a:lnTo>
                    <a:lnTo>
                      <a:pt x="236" y="178"/>
                    </a:lnTo>
                    <a:lnTo>
                      <a:pt x="232" y="180"/>
                    </a:lnTo>
                    <a:lnTo>
                      <a:pt x="230" y="180"/>
                    </a:lnTo>
                    <a:lnTo>
                      <a:pt x="226" y="178"/>
                    </a:lnTo>
                    <a:lnTo>
                      <a:pt x="226" y="176"/>
                    </a:lnTo>
                    <a:lnTo>
                      <a:pt x="226" y="176"/>
                    </a:lnTo>
                    <a:lnTo>
                      <a:pt x="220" y="176"/>
                    </a:lnTo>
                    <a:lnTo>
                      <a:pt x="216" y="178"/>
                    </a:lnTo>
                    <a:lnTo>
                      <a:pt x="212" y="176"/>
                    </a:lnTo>
                    <a:lnTo>
                      <a:pt x="208" y="176"/>
                    </a:lnTo>
                    <a:lnTo>
                      <a:pt x="200" y="172"/>
                    </a:lnTo>
                    <a:lnTo>
                      <a:pt x="192" y="168"/>
                    </a:lnTo>
                    <a:lnTo>
                      <a:pt x="190" y="164"/>
                    </a:lnTo>
                    <a:lnTo>
                      <a:pt x="186" y="164"/>
                    </a:lnTo>
                    <a:lnTo>
                      <a:pt x="176" y="164"/>
                    </a:lnTo>
                    <a:lnTo>
                      <a:pt x="170" y="164"/>
                    </a:lnTo>
                    <a:lnTo>
                      <a:pt x="168" y="162"/>
                    </a:lnTo>
                    <a:lnTo>
                      <a:pt x="166" y="164"/>
                    </a:lnTo>
                    <a:lnTo>
                      <a:pt x="166" y="166"/>
                    </a:lnTo>
                    <a:lnTo>
                      <a:pt x="162" y="166"/>
                    </a:lnTo>
                    <a:lnTo>
                      <a:pt x="156" y="168"/>
                    </a:lnTo>
                    <a:lnTo>
                      <a:pt x="146" y="166"/>
                    </a:lnTo>
                    <a:lnTo>
                      <a:pt x="138" y="168"/>
                    </a:lnTo>
                    <a:lnTo>
                      <a:pt x="132" y="166"/>
                    </a:lnTo>
                    <a:lnTo>
                      <a:pt x="128" y="168"/>
                    </a:lnTo>
                    <a:lnTo>
                      <a:pt x="124" y="168"/>
                    </a:lnTo>
                    <a:lnTo>
                      <a:pt x="122" y="166"/>
                    </a:lnTo>
                    <a:lnTo>
                      <a:pt x="120" y="162"/>
                    </a:lnTo>
                    <a:lnTo>
                      <a:pt x="120" y="158"/>
                    </a:lnTo>
                    <a:lnTo>
                      <a:pt x="116" y="154"/>
                    </a:lnTo>
                    <a:lnTo>
                      <a:pt x="114" y="152"/>
                    </a:lnTo>
                    <a:lnTo>
                      <a:pt x="112" y="148"/>
                    </a:lnTo>
                    <a:lnTo>
                      <a:pt x="112" y="148"/>
                    </a:lnTo>
                    <a:lnTo>
                      <a:pt x="110" y="146"/>
                    </a:lnTo>
                    <a:lnTo>
                      <a:pt x="108" y="144"/>
                    </a:lnTo>
                    <a:lnTo>
                      <a:pt x="108" y="144"/>
                    </a:lnTo>
                    <a:lnTo>
                      <a:pt x="106" y="142"/>
                    </a:lnTo>
                    <a:lnTo>
                      <a:pt x="106" y="140"/>
                    </a:lnTo>
                    <a:lnTo>
                      <a:pt x="106" y="140"/>
                    </a:lnTo>
                    <a:lnTo>
                      <a:pt x="106" y="140"/>
                    </a:lnTo>
                    <a:lnTo>
                      <a:pt x="102" y="140"/>
                    </a:lnTo>
                    <a:lnTo>
                      <a:pt x="98" y="140"/>
                    </a:lnTo>
                    <a:lnTo>
                      <a:pt x="94" y="136"/>
                    </a:lnTo>
                    <a:lnTo>
                      <a:pt x="92" y="136"/>
                    </a:lnTo>
                    <a:lnTo>
                      <a:pt x="92" y="136"/>
                    </a:lnTo>
                    <a:lnTo>
                      <a:pt x="90" y="134"/>
                    </a:lnTo>
                    <a:lnTo>
                      <a:pt x="88" y="134"/>
                    </a:lnTo>
                    <a:lnTo>
                      <a:pt x="84" y="132"/>
                    </a:lnTo>
                    <a:lnTo>
                      <a:pt x="76" y="130"/>
                    </a:lnTo>
                    <a:lnTo>
                      <a:pt x="76" y="130"/>
                    </a:lnTo>
                    <a:lnTo>
                      <a:pt x="74" y="130"/>
                    </a:lnTo>
                    <a:lnTo>
                      <a:pt x="70" y="130"/>
                    </a:lnTo>
                    <a:lnTo>
                      <a:pt x="66" y="130"/>
                    </a:lnTo>
                    <a:lnTo>
                      <a:pt x="54" y="128"/>
                    </a:lnTo>
                    <a:lnTo>
                      <a:pt x="50" y="126"/>
                    </a:lnTo>
                    <a:lnTo>
                      <a:pt x="48" y="122"/>
                    </a:lnTo>
                    <a:lnTo>
                      <a:pt x="48" y="120"/>
                    </a:lnTo>
                    <a:lnTo>
                      <a:pt x="48" y="120"/>
                    </a:lnTo>
                    <a:lnTo>
                      <a:pt x="48" y="118"/>
                    </a:lnTo>
                    <a:lnTo>
                      <a:pt x="50" y="116"/>
                    </a:lnTo>
                    <a:lnTo>
                      <a:pt x="50" y="114"/>
                    </a:lnTo>
                    <a:lnTo>
                      <a:pt x="50" y="112"/>
                    </a:lnTo>
                    <a:lnTo>
                      <a:pt x="48" y="110"/>
                    </a:lnTo>
                    <a:lnTo>
                      <a:pt x="50" y="108"/>
                    </a:lnTo>
                    <a:lnTo>
                      <a:pt x="50" y="106"/>
                    </a:lnTo>
                    <a:lnTo>
                      <a:pt x="48" y="104"/>
                    </a:lnTo>
                    <a:lnTo>
                      <a:pt x="46" y="100"/>
                    </a:lnTo>
                    <a:lnTo>
                      <a:pt x="44" y="100"/>
                    </a:lnTo>
                    <a:lnTo>
                      <a:pt x="44" y="98"/>
                    </a:lnTo>
                    <a:lnTo>
                      <a:pt x="42" y="96"/>
                    </a:lnTo>
                    <a:lnTo>
                      <a:pt x="40" y="94"/>
                    </a:lnTo>
                    <a:lnTo>
                      <a:pt x="40" y="92"/>
                    </a:lnTo>
                    <a:lnTo>
                      <a:pt x="40" y="90"/>
                    </a:lnTo>
                    <a:lnTo>
                      <a:pt x="38" y="88"/>
                    </a:lnTo>
                    <a:lnTo>
                      <a:pt x="36" y="86"/>
                    </a:lnTo>
                    <a:lnTo>
                      <a:pt x="34" y="86"/>
                    </a:lnTo>
                    <a:lnTo>
                      <a:pt x="34" y="86"/>
                    </a:lnTo>
                    <a:lnTo>
                      <a:pt x="32" y="84"/>
                    </a:lnTo>
                    <a:lnTo>
                      <a:pt x="30" y="84"/>
                    </a:lnTo>
                    <a:lnTo>
                      <a:pt x="28" y="86"/>
                    </a:lnTo>
                    <a:lnTo>
                      <a:pt x="28" y="86"/>
                    </a:lnTo>
                    <a:lnTo>
                      <a:pt x="26" y="86"/>
                    </a:lnTo>
                    <a:lnTo>
                      <a:pt x="24" y="84"/>
                    </a:lnTo>
                    <a:lnTo>
                      <a:pt x="24" y="82"/>
                    </a:lnTo>
                    <a:lnTo>
                      <a:pt x="22" y="82"/>
                    </a:lnTo>
                    <a:lnTo>
                      <a:pt x="18" y="84"/>
                    </a:lnTo>
                    <a:lnTo>
                      <a:pt x="18" y="84"/>
                    </a:lnTo>
                    <a:lnTo>
                      <a:pt x="16" y="86"/>
                    </a:lnTo>
                    <a:lnTo>
                      <a:pt x="16" y="86"/>
                    </a:lnTo>
                    <a:lnTo>
                      <a:pt x="14" y="84"/>
                    </a:lnTo>
                    <a:lnTo>
                      <a:pt x="14" y="82"/>
                    </a:lnTo>
                    <a:lnTo>
                      <a:pt x="12" y="82"/>
                    </a:lnTo>
                    <a:lnTo>
                      <a:pt x="12" y="80"/>
                    </a:lnTo>
                    <a:lnTo>
                      <a:pt x="8" y="78"/>
                    </a:lnTo>
                    <a:lnTo>
                      <a:pt x="8" y="76"/>
                    </a:lnTo>
                    <a:lnTo>
                      <a:pt x="6" y="76"/>
                    </a:lnTo>
                    <a:lnTo>
                      <a:pt x="4" y="74"/>
                    </a:lnTo>
                    <a:lnTo>
                      <a:pt x="4" y="72"/>
                    </a:lnTo>
                    <a:lnTo>
                      <a:pt x="4" y="72"/>
                    </a:lnTo>
                    <a:lnTo>
                      <a:pt x="2" y="70"/>
                    </a:lnTo>
                    <a:lnTo>
                      <a:pt x="2" y="70"/>
                    </a:lnTo>
                    <a:lnTo>
                      <a:pt x="2" y="70"/>
                    </a:lnTo>
                    <a:lnTo>
                      <a:pt x="2" y="72"/>
                    </a:lnTo>
                    <a:lnTo>
                      <a:pt x="0" y="70"/>
                    </a:lnTo>
                    <a:lnTo>
                      <a:pt x="0" y="68"/>
                    </a:lnTo>
                    <a:lnTo>
                      <a:pt x="0" y="66"/>
                    </a:lnTo>
                    <a:lnTo>
                      <a:pt x="0" y="6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2" name="Malaysia">
                <a:extLst>
                  <a:ext uri="{FF2B5EF4-FFF2-40B4-BE49-F238E27FC236}">
                    <a16:creationId xmlns:a16="http://schemas.microsoft.com/office/drawing/2014/main" id="{E653E674-973C-4D09-A9DE-61973FEDC406}"/>
                  </a:ext>
                </a:extLst>
              </p:cNvPr>
              <p:cNvSpPr>
                <a:spLocks noEditPoints="1"/>
              </p:cNvSpPr>
              <p:nvPr/>
            </p:nvSpPr>
            <p:spPr bwMode="auto">
              <a:xfrm>
                <a:off x="8285457" y="4249217"/>
                <a:ext cx="451671" cy="160764"/>
              </a:xfrm>
              <a:custGeom>
                <a:avLst/>
                <a:gdLst>
                  <a:gd name="T0" fmla="*/ 142 w 236"/>
                  <a:gd name="T1" fmla="*/ 60 h 84"/>
                  <a:gd name="T2" fmla="*/ 2 w 236"/>
                  <a:gd name="T3" fmla="*/ 26 h 84"/>
                  <a:gd name="T4" fmla="*/ 122 w 236"/>
                  <a:gd name="T5" fmla="*/ 74 h 84"/>
                  <a:gd name="T6" fmla="*/ 132 w 236"/>
                  <a:gd name="T7" fmla="*/ 84 h 84"/>
                  <a:gd name="T8" fmla="*/ 148 w 236"/>
                  <a:gd name="T9" fmla="*/ 80 h 84"/>
                  <a:gd name="T10" fmla="*/ 166 w 236"/>
                  <a:gd name="T11" fmla="*/ 80 h 84"/>
                  <a:gd name="T12" fmla="*/ 184 w 236"/>
                  <a:gd name="T13" fmla="*/ 66 h 84"/>
                  <a:gd name="T14" fmla="*/ 194 w 236"/>
                  <a:gd name="T15" fmla="*/ 42 h 84"/>
                  <a:gd name="T16" fmla="*/ 208 w 236"/>
                  <a:gd name="T17" fmla="*/ 38 h 84"/>
                  <a:gd name="T18" fmla="*/ 218 w 236"/>
                  <a:gd name="T19" fmla="*/ 40 h 84"/>
                  <a:gd name="T20" fmla="*/ 222 w 236"/>
                  <a:gd name="T21" fmla="*/ 36 h 84"/>
                  <a:gd name="T22" fmla="*/ 236 w 236"/>
                  <a:gd name="T23" fmla="*/ 28 h 84"/>
                  <a:gd name="T24" fmla="*/ 226 w 236"/>
                  <a:gd name="T25" fmla="*/ 24 h 84"/>
                  <a:gd name="T26" fmla="*/ 220 w 236"/>
                  <a:gd name="T27" fmla="*/ 20 h 84"/>
                  <a:gd name="T28" fmla="*/ 214 w 236"/>
                  <a:gd name="T29" fmla="*/ 18 h 84"/>
                  <a:gd name="T30" fmla="*/ 212 w 236"/>
                  <a:gd name="T31" fmla="*/ 12 h 84"/>
                  <a:gd name="T32" fmla="*/ 208 w 236"/>
                  <a:gd name="T33" fmla="*/ 8 h 84"/>
                  <a:gd name="T34" fmla="*/ 202 w 236"/>
                  <a:gd name="T35" fmla="*/ 6 h 84"/>
                  <a:gd name="T36" fmla="*/ 192 w 236"/>
                  <a:gd name="T37" fmla="*/ 26 h 84"/>
                  <a:gd name="T38" fmla="*/ 186 w 236"/>
                  <a:gd name="T39" fmla="*/ 30 h 84"/>
                  <a:gd name="T40" fmla="*/ 186 w 236"/>
                  <a:gd name="T41" fmla="*/ 32 h 84"/>
                  <a:gd name="T42" fmla="*/ 184 w 236"/>
                  <a:gd name="T43" fmla="*/ 36 h 84"/>
                  <a:gd name="T44" fmla="*/ 182 w 236"/>
                  <a:gd name="T45" fmla="*/ 36 h 84"/>
                  <a:gd name="T46" fmla="*/ 176 w 236"/>
                  <a:gd name="T47" fmla="*/ 36 h 84"/>
                  <a:gd name="T48" fmla="*/ 168 w 236"/>
                  <a:gd name="T49" fmla="*/ 44 h 84"/>
                  <a:gd name="T50" fmla="*/ 146 w 236"/>
                  <a:gd name="T51" fmla="*/ 60 h 84"/>
                  <a:gd name="T52" fmla="*/ 144 w 236"/>
                  <a:gd name="T53" fmla="*/ 66 h 84"/>
                  <a:gd name="T54" fmla="*/ 136 w 236"/>
                  <a:gd name="T55" fmla="*/ 76 h 84"/>
                  <a:gd name="T56" fmla="*/ 122 w 236"/>
                  <a:gd name="T57" fmla="*/ 72 h 84"/>
                  <a:gd name="T58" fmla="*/ 204 w 236"/>
                  <a:gd name="T59" fmla="*/ 2 h 84"/>
                  <a:gd name="T60" fmla="*/ 208 w 236"/>
                  <a:gd name="T61" fmla="*/ 2 h 84"/>
                  <a:gd name="T62" fmla="*/ 140 w 236"/>
                  <a:gd name="T63" fmla="*/ 66 h 84"/>
                  <a:gd name="T64" fmla="*/ 142 w 236"/>
                  <a:gd name="T65" fmla="*/ 64 h 84"/>
                  <a:gd name="T66" fmla="*/ 144 w 236"/>
                  <a:gd name="T67" fmla="*/ 64 h 84"/>
                  <a:gd name="T68" fmla="*/ 144 w 236"/>
                  <a:gd name="T69" fmla="*/ 60 h 84"/>
                  <a:gd name="T70" fmla="*/ 8 w 236"/>
                  <a:gd name="T71" fmla="*/ 10 h 84"/>
                  <a:gd name="T72" fmla="*/ 10 w 236"/>
                  <a:gd name="T73" fmla="*/ 18 h 84"/>
                  <a:gd name="T74" fmla="*/ 20 w 236"/>
                  <a:gd name="T75" fmla="*/ 20 h 84"/>
                  <a:gd name="T76" fmla="*/ 24 w 236"/>
                  <a:gd name="T77" fmla="*/ 16 h 84"/>
                  <a:gd name="T78" fmla="*/ 40 w 236"/>
                  <a:gd name="T79" fmla="*/ 30 h 84"/>
                  <a:gd name="T80" fmla="*/ 40 w 236"/>
                  <a:gd name="T81" fmla="*/ 46 h 84"/>
                  <a:gd name="T82" fmla="*/ 48 w 236"/>
                  <a:gd name="T83" fmla="*/ 60 h 84"/>
                  <a:gd name="T84" fmla="*/ 50 w 236"/>
                  <a:gd name="T85" fmla="*/ 68 h 84"/>
                  <a:gd name="T86" fmla="*/ 52 w 236"/>
                  <a:gd name="T87" fmla="*/ 76 h 84"/>
                  <a:gd name="T88" fmla="*/ 50 w 236"/>
                  <a:gd name="T89" fmla="*/ 76 h 84"/>
                  <a:gd name="T90" fmla="*/ 46 w 236"/>
                  <a:gd name="T91" fmla="*/ 76 h 84"/>
                  <a:gd name="T92" fmla="*/ 34 w 236"/>
                  <a:gd name="T93" fmla="*/ 72 h 84"/>
                  <a:gd name="T94" fmla="*/ 24 w 236"/>
                  <a:gd name="T95" fmla="*/ 66 h 84"/>
                  <a:gd name="T96" fmla="*/ 16 w 236"/>
                  <a:gd name="T97" fmla="*/ 56 h 84"/>
                  <a:gd name="T98" fmla="*/ 8 w 236"/>
                  <a:gd name="T99" fmla="*/ 44 h 84"/>
                  <a:gd name="T100" fmla="*/ 6 w 236"/>
                  <a:gd name="T101" fmla="*/ 36 h 84"/>
                  <a:gd name="T102" fmla="*/ 0 w 236"/>
                  <a:gd name="T103"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6" h="84">
                    <a:moveTo>
                      <a:pt x="142" y="60"/>
                    </a:moveTo>
                    <a:lnTo>
                      <a:pt x="142" y="62"/>
                    </a:lnTo>
                    <a:lnTo>
                      <a:pt x="142" y="62"/>
                    </a:lnTo>
                    <a:lnTo>
                      <a:pt x="142" y="62"/>
                    </a:lnTo>
                    <a:lnTo>
                      <a:pt x="142" y="60"/>
                    </a:lnTo>
                    <a:lnTo>
                      <a:pt x="142" y="60"/>
                    </a:lnTo>
                    <a:close/>
                    <a:moveTo>
                      <a:pt x="0" y="22"/>
                    </a:moveTo>
                    <a:lnTo>
                      <a:pt x="0" y="24"/>
                    </a:lnTo>
                    <a:lnTo>
                      <a:pt x="2" y="26"/>
                    </a:lnTo>
                    <a:lnTo>
                      <a:pt x="2" y="26"/>
                    </a:lnTo>
                    <a:lnTo>
                      <a:pt x="2" y="24"/>
                    </a:lnTo>
                    <a:lnTo>
                      <a:pt x="0" y="24"/>
                    </a:lnTo>
                    <a:lnTo>
                      <a:pt x="0" y="22"/>
                    </a:lnTo>
                    <a:close/>
                    <a:moveTo>
                      <a:pt x="120" y="70"/>
                    </a:moveTo>
                    <a:lnTo>
                      <a:pt x="122" y="74"/>
                    </a:lnTo>
                    <a:lnTo>
                      <a:pt x="126" y="78"/>
                    </a:lnTo>
                    <a:lnTo>
                      <a:pt x="126" y="78"/>
                    </a:lnTo>
                    <a:lnTo>
                      <a:pt x="128" y="82"/>
                    </a:lnTo>
                    <a:lnTo>
                      <a:pt x="130" y="84"/>
                    </a:lnTo>
                    <a:lnTo>
                      <a:pt x="132" y="84"/>
                    </a:lnTo>
                    <a:lnTo>
                      <a:pt x="136" y="82"/>
                    </a:lnTo>
                    <a:lnTo>
                      <a:pt x="136" y="82"/>
                    </a:lnTo>
                    <a:lnTo>
                      <a:pt x="138" y="82"/>
                    </a:lnTo>
                    <a:lnTo>
                      <a:pt x="140" y="80"/>
                    </a:lnTo>
                    <a:lnTo>
                      <a:pt x="148" y="80"/>
                    </a:lnTo>
                    <a:lnTo>
                      <a:pt x="154" y="78"/>
                    </a:lnTo>
                    <a:lnTo>
                      <a:pt x="156" y="76"/>
                    </a:lnTo>
                    <a:lnTo>
                      <a:pt x="162" y="76"/>
                    </a:lnTo>
                    <a:lnTo>
                      <a:pt x="164" y="78"/>
                    </a:lnTo>
                    <a:lnTo>
                      <a:pt x="166" y="80"/>
                    </a:lnTo>
                    <a:lnTo>
                      <a:pt x="170" y="78"/>
                    </a:lnTo>
                    <a:lnTo>
                      <a:pt x="174" y="76"/>
                    </a:lnTo>
                    <a:lnTo>
                      <a:pt x="180" y="76"/>
                    </a:lnTo>
                    <a:lnTo>
                      <a:pt x="180" y="74"/>
                    </a:lnTo>
                    <a:lnTo>
                      <a:pt x="184" y="66"/>
                    </a:lnTo>
                    <a:lnTo>
                      <a:pt x="186" y="62"/>
                    </a:lnTo>
                    <a:lnTo>
                      <a:pt x="190" y="56"/>
                    </a:lnTo>
                    <a:lnTo>
                      <a:pt x="192" y="46"/>
                    </a:lnTo>
                    <a:lnTo>
                      <a:pt x="192" y="44"/>
                    </a:lnTo>
                    <a:lnTo>
                      <a:pt x="194" y="42"/>
                    </a:lnTo>
                    <a:lnTo>
                      <a:pt x="194" y="40"/>
                    </a:lnTo>
                    <a:lnTo>
                      <a:pt x="196" y="38"/>
                    </a:lnTo>
                    <a:lnTo>
                      <a:pt x="198" y="38"/>
                    </a:lnTo>
                    <a:lnTo>
                      <a:pt x="202" y="38"/>
                    </a:lnTo>
                    <a:lnTo>
                      <a:pt x="208" y="38"/>
                    </a:lnTo>
                    <a:lnTo>
                      <a:pt x="208" y="38"/>
                    </a:lnTo>
                    <a:lnTo>
                      <a:pt x="212" y="38"/>
                    </a:lnTo>
                    <a:lnTo>
                      <a:pt x="214" y="40"/>
                    </a:lnTo>
                    <a:lnTo>
                      <a:pt x="216" y="38"/>
                    </a:lnTo>
                    <a:lnTo>
                      <a:pt x="218" y="40"/>
                    </a:lnTo>
                    <a:lnTo>
                      <a:pt x="220" y="42"/>
                    </a:lnTo>
                    <a:lnTo>
                      <a:pt x="222" y="40"/>
                    </a:lnTo>
                    <a:lnTo>
                      <a:pt x="226" y="38"/>
                    </a:lnTo>
                    <a:lnTo>
                      <a:pt x="226" y="38"/>
                    </a:lnTo>
                    <a:lnTo>
                      <a:pt x="222" y="36"/>
                    </a:lnTo>
                    <a:lnTo>
                      <a:pt x="222" y="32"/>
                    </a:lnTo>
                    <a:lnTo>
                      <a:pt x="224" y="30"/>
                    </a:lnTo>
                    <a:lnTo>
                      <a:pt x="230" y="30"/>
                    </a:lnTo>
                    <a:lnTo>
                      <a:pt x="232" y="30"/>
                    </a:lnTo>
                    <a:lnTo>
                      <a:pt x="236" y="28"/>
                    </a:lnTo>
                    <a:lnTo>
                      <a:pt x="236" y="26"/>
                    </a:lnTo>
                    <a:lnTo>
                      <a:pt x="234" y="26"/>
                    </a:lnTo>
                    <a:lnTo>
                      <a:pt x="230" y="26"/>
                    </a:lnTo>
                    <a:lnTo>
                      <a:pt x="228" y="24"/>
                    </a:lnTo>
                    <a:lnTo>
                      <a:pt x="226" y="24"/>
                    </a:lnTo>
                    <a:lnTo>
                      <a:pt x="224" y="22"/>
                    </a:lnTo>
                    <a:lnTo>
                      <a:pt x="222" y="22"/>
                    </a:lnTo>
                    <a:lnTo>
                      <a:pt x="220" y="24"/>
                    </a:lnTo>
                    <a:lnTo>
                      <a:pt x="218" y="22"/>
                    </a:lnTo>
                    <a:lnTo>
                      <a:pt x="220" y="20"/>
                    </a:lnTo>
                    <a:lnTo>
                      <a:pt x="220" y="18"/>
                    </a:lnTo>
                    <a:lnTo>
                      <a:pt x="218" y="18"/>
                    </a:lnTo>
                    <a:lnTo>
                      <a:pt x="218" y="20"/>
                    </a:lnTo>
                    <a:lnTo>
                      <a:pt x="216" y="20"/>
                    </a:lnTo>
                    <a:lnTo>
                      <a:pt x="214" y="18"/>
                    </a:lnTo>
                    <a:lnTo>
                      <a:pt x="216" y="16"/>
                    </a:lnTo>
                    <a:lnTo>
                      <a:pt x="218" y="14"/>
                    </a:lnTo>
                    <a:lnTo>
                      <a:pt x="218" y="12"/>
                    </a:lnTo>
                    <a:lnTo>
                      <a:pt x="214" y="10"/>
                    </a:lnTo>
                    <a:lnTo>
                      <a:pt x="212" y="12"/>
                    </a:lnTo>
                    <a:lnTo>
                      <a:pt x="212" y="10"/>
                    </a:lnTo>
                    <a:lnTo>
                      <a:pt x="210" y="6"/>
                    </a:lnTo>
                    <a:lnTo>
                      <a:pt x="208" y="4"/>
                    </a:lnTo>
                    <a:lnTo>
                      <a:pt x="206" y="6"/>
                    </a:lnTo>
                    <a:lnTo>
                      <a:pt x="208" y="8"/>
                    </a:lnTo>
                    <a:lnTo>
                      <a:pt x="204" y="10"/>
                    </a:lnTo>
                    <a:lnTo>
                      <a:pt x="204" y="10"/>
                    </a:lnTo>
                    <a:lnTo>
                      <a:pt x="204" y="8"/>
                    </a:lnTo>
                    <a:lnTo>
                      <a:pt x="204" y="6"/>
                    </a:lnTo>
                    <a:lnTo>
                      <a:pt x="202" y="6"/>
                    </a:lnTo>
                    <a:lnTo>
                      <a:pt x="202" y="10"/>
                    </a:lnTo>
                    <a:lnTo>
                      <a:pt x="200" y="12"/>
                    </a:lnTo>
                    <a:lnTo>
                      <a:pt x="198" y="18"/>
                    </a:lnTo>
                    <a:lnTo>
                      <a:pt x="196" y="20"/>
                    </a:lnTo>
                    <a:lnTo>
                      <a:pt x="192" y="26"/>
                    </a:lnTo>
                    <a:lnTo>
                      <a:pt x="190" y="26"/>
                    </a:lnTo>
                    <a:lnTo>
                      <a:pt x="186" y="26"/>
                    </a:lnTo>
                    <a:lnTo>
                      <a:pt x="184" y="28"/>
                    </a:lnTo>
                    <a:lnTo>
                      <a:pt x="186" y="28"/>
                    </a:lnTo>
                    <a:lnTo>
                      <a:pt x="186" y="30"/>
                    </a:lnTo>
                    <a:lnTo>
                      <a:pt x="186" y="30"/>
                    </a:lnTo>
                    <a:lnTo>
                      <a:pt x="190" y="30"/>
                    </a:lnTo>
                    <a:lnTo>
                      <a:pt x="188" y="30"/>
                    </a:lnTo>
                    <a:lnTo>
                      <a:pt x="186" y="32"/>
                    </a:lnTo>
                    <a:lnTo>
                      <a:pt x="186" y="32"/>
                    </a:lnTo>
                    <a:lnTo>
                      <a:pt x="186" y="34"/>
                    </a:lnTo>
                    <a:lnTo>
                      <a:pt x="188" y="38"/>
                    </a:lnTo>
                    <a:lnTo>
                      <a:pt x="186" y="40"/>
                    </a:lnTo>
                    <a:lnTo>
                      <a:pt x="184" y="38"/>
                    </a:lnTo>
                    <a:lnTo>
                      <a:pt x="184" y="36"/>
                    </a:lnTo>
                    <a:lnTo>
                      <a:pt x="184" y="34"/>
                    </a:lnTo>
                    <a:lnTo>
                      <a:pt x="184" y="34"/>
                    </a:lnTo>
                    <a:lnTo>
                      <a:pt x="184" y="32"/>
                    </a:lnTo>
                    <a:lnTo>
                      <a:pt x="184" y="34"/>
                    </a:lnTo>
                    <a:lnTo>
                      <a:pt x="182" y="36"/>
                    </a:lnTo>
                    <a:lnTo>
                      <a:pt x="182" y="40"/>
                    </a:lnTo>
                    <a:lnTo>
                      <a:pt x="182" y="42"/>
                    </a:lnTo>
                    <a:lnTo>
                      <a:pt x="178" y="40"/>
                    </a:lnTo>
                    <a:lnTo>
                      <a:pt x="176" y="36"/>
                    </a:lnTo>
                    <a:lnTo>
                      <a:pt x="176" y="36"/>
                    </a:lnTo>
                    <a:lnTo>
                      <a:pt x="174" y="34"/>
                    </a:lnTo>
                    <a:lnTo>
                      <a:pt x="172" y="38"/>
                    </a:lnTo>
                    <a:lnTo>
                      <a:pt x="172" y="40"/>
                    </a:lnTo>
                    <a:lnTo>
                      <a:pt x="168" y="42"/>
                    </a:lnTo>
                    <a:lnTo>
                      <a:pt x="168" y="44"/>
                    </a:lnTo>
                    <a:lnTo>
                      <a:pt x="164" y="48"/>
                    </a:lnTo>
                    <a:lnTo>
                      <a:pt x="164" y="50"/>
                    </a:lnTo>
                    <a:lnTo>
                      <a:pt x="160" y="54"/>
                    </a:lnTo>
                    <a:lnTo>
                      <a:pt x="156" y="58"/>
                    </a:lnTo>
                    <a:lnTo>
                      <a:pt x="146" y="60"/>
                    </a:lnTo>
                    <a:lnTo>
                      <a:pt x="146" y="60"/>
                    </a:lnTo>
                    <a:lnTo>
                      <a:pt x="146" y="64"/>
                    </a:lnTo>
                    <a:lnTo>
                      <a:pt x="148" y="64"/>
                    </a:lnTo>
                    <a:lnTo>
                      <a:pt x="146" y="64"/>
                    </a:lnTo>
                    <a:lnTo>
                      <a:pt x="144" y="66"/>
                    </a:lnTo>
                    <a:lnTo>
                      <a:pt x="142" y="66"/>
                    </a:lnTo>
                    <a:lnTo>
                      <a:pt x="140" y="66"/>
                    </a:lnTo>
                    <a:lnTo>
                      <a:pt x="140" y="70"/>
                    </a:lnTo>
                    <a:lnTo>
                      <a:pt x="140" y="72"/>
                    </a:lnTo>
                    <a:lnTo>
                      <a:pt x="136" y="76"/>
                    </a:lnTo>
                    <a:lnTo>
                      <a:pt x="136" y="76"/>
                    </a:lnTo>
                    <a:lnTo>
                      <a:pt x="132" y="76"/>
                    </a:lnTo>
                    <a:lnTo>
                      <a:pt x="128" y="74"/>
                    </a:lnTo>
                    <a:lnTo>
                      <a:pt x="124" y="74"/>
                    </a:lnTo>
                    <a:lnTo>
                      <a:pt x="122" y="72"/>
                    </a:lnTo>
                    <a:lnTo>
                      <a:pt x="120" y="70"/>
                    </a:lnTo>
                    <a:lnTo>
                      <a:pt x="120" y="70"/>
                    </a:lnTo>
                    <a:close/>
                    <a:moveTo>
                      <a:pt x="206" y="0"/>
                    </a:moveTo>
                    <a:lnTo>
                      <a:pt x="204" y="2"/>
                    </a:lnTo>
                    <a:lnTo>
                      <a:pt x="204" y="2"/>
                    </a:lnTo>
                    <a:lnTo>
                      <a:pt x="206" y="2"/>
                    </a:lnTo>
                    <a:lnTo>
                      <a:pt x="206" y="0"/>
                    </a:lnTo>
                    <a:close/>
                    <a:moveTo>
                      <a:pt x="210" y="0"/>
                    </a:moveTo>
                    <a:lnTo>
                      <a:pt x="208" y="2"/>
                    </a:lnTo>
                    <a:lnTo>
                      <a:pt x="208" y="2"/>
                    </a:lnTo>
                    <a:lnTo>
                      <a:pt x="212" y="2"/>
                    </a:lnTo>
                    <a:lnTo>
                      <a:pt x="212" y="0"/>
                    </a:lnTo>
                    <a:lnTo>
                      <a:pt x="210" y="0"/>
                    </a:lnTo>
                    <a:close/>
                    <a:moveTo>
                      <a:pt x="142" y="64"/>
                    </a:moveTo>
                    <a:lnTo>
                      <a:pt x="140" y="66"/>
                    </a:lnTo>
                    <a:lnTo>
                      <a:pt x="142" y="64"/>
                    </a:lnTo>
                    <a:lnTo>
                      <a:pt x="142" y="64"/>
                    </a:lnTo>
                    <a:close/>
                    <a:moveTo>
                      <a:pt x="144" y="64"/>
                    </a:moveTo>
                    <a:lnTo>
                      <a:pt x="142" y="64"/>
                    </a:lnTo>
                    <a:lnTo>
                      <a:pt x="142" y="64"/>
                    </a:lnTo>
                    <a:lnTo>
                      <a:pt x="142" y="62"/>
                    </a:lnTo>
                    <a:lnTo>
                      <a:pt x="144" y="64"/>
                    </a:lnTo>
                    <a:close/>
                    <a:moveTo>
                      <a:pt x="144" y="60"/>
                    </a:moveTo>
                    <a:lnTo>
                      <a:pt x="146" y="64"/>
                    </a:lnTo>
                    <a:lnTo>
                      <a:pt x="144" y="64"/>
                    </a:lnTo>
                    <a:lnTo>
                      <a:pt x="142" y="62"/>
                    </a:lnTo>
                    <a:lnTo>
                      <a:pt x="142" y="60"/>
                    </a:lnTo>
                    <a:lnTo>
                      <a:pt x="144" y="60"/>
                    </a:lnTo>
                    <a:lnTo>
                      <a:pt x="144" y="60"/>
                    </a:lnTo>
                    <a:lnTo>
                      <a:pt x="144" y="60"/>
                    </a:lnTo>
                    <a:close/>
                    <a:moveTo>
                      <a:pt x="0" y="12"/>
                    </a:moveTo>
                    <a:lnTo>
                      <a:pt x="0" y="10"/>
                    </a:lnTo>
                    <a:lnTo>
                      <a:pt x="2" y="8"/>
                    </a:lnTo>
                    <a:lnTo>
                      <a:pt x="4" y="10"/>
                    </a:lnTo>
                    <a:lnTo>
                      <a:pt x="8" y="10"/>
                    </a:lnTo>
                    <a:lnTo>
                      <a:pt x="8" y="12"/>
                    </a:lnTo>
                    <a:lnTo>
                      <a:pt x="10" y="12"/>
                    </a:lnTo>
                    <a:lnTo>
                      <a:pt x="12" y="14"/>
                    </a:lnTo>
                    <a:lnTo>
                      <a:pt x="12" y="16"/>
                    </a:lnTo>
                    <a:lnTo>
                      <a:pt x="10" y="18"/>
                    </a:lnTo>
                    <a:lnTo>
                      <a:pt x="10" y="20"/>
                    </a:lnTo>
                    <a:lnTo>
                      <a:pt x="14" y="22"/>
                    </a:lnTo>
                    <a:lnTo>
                      <a:pt x="18" y="18"/>
                    </a:lnTo>
                    <a:lnTo>
                      <a:pt x="18" y="18"/>
                    </a:lnTo>
                    <a:lnTo>
                      <a:pt x="20" y="20"/>
                    </a:lnTo>
                    <a:lnTo>
                      <a:pt x="22" y="18"/>
                    </a:lnTo>
                    <a:lnTo>
                      <a:pt x="22" y="16"/>
                    </a:lnTo>
                    <a:lnTo>
                      <a:pt x="24" y="16"/>
                    </a:lnTo>
                    <a:lnTo>
                      <a:pt x="24" y="16"/>
                    </a:lnTo>
                    <a:lnTo>
                      <a:pt x="24" y="16"/>
                    </a:lnTo>
                    <a:lnTo>
                      <a:pt x="26" y="14"/>
                    </a:lnTo>
                    <a:lnTo>
                      <a:pt x="26" y="14"/>
                    </a:lnTo>
                    <a:lnTo>
                      <a:pt x="28" y="18"/>
                    </a:lnTo>
                    <a:lnTo>
                      <a:pt x="38" y="26"/>
                    </a:lnTo>
                    <a:lnTo>
                      <a:pt x="40" y="30"/>
                    </a:lnTo>
                    <a:lnTo>
                      <a:pt x="42" y="36"/>
                    </a:lnTo>
                    <a:lnTo>
                      <a:pt x="40" y="38"/>
                    </a:lnTo>
                    <a:lnTo>
                      <a:pt x="40" y="44"/>
                    </a:lnTo>
                    <a:lnTo>
                      <a:pt x="40" y="44"/>
                    </a:lnTo>
                    <a:lnTo>
                      <a:pt x="40" y="46"/>
                    </a:lnTo>
                    <a:lnTo>
                      <a:pt x="42" y="48"/>
                    </a:lnTo>
                    <a:lnTo>
                      <a:pt x="42" y="54"/>
                    </a:lnTo>
                    <a:lnTo>
                      <a:pt x="42" y="58"/>
                    </a:lnTo>
                    <a:lnTo>
                      <a:pt x="46" y="60"/>
                    </a:lnTo>
                    <a:lnTo>
                      <a:pt x="48" y="60"/>
                    </a:lnTo>
                    <a:lnTo>
                      <a:pt x="48" y="62"/>
                    </a:lnTo>
                    <a:lnTo>
                      <a:pt x="48" y="62"/>
                    </a:lnTo>
                    <a:lnTo>
                      <a:pt x="48" y="66"/>
                    </a:lnTo>
                    <a:lnTo>
                      <a:pt x="50" y="66"/>
                    </a:lnTo>
                    <a:lnTo>
                      <a:pt x="50" y="68"/>
                    </a:lnTo>
                    <a:lnTo>
                      <a:pt x="50" y="68"/>
                    </a:lnTo>
                    <a:lnTo>
                      <a:pt x="50" y="68"/>
                    </a:lnTo>
                    <a:lnTo>
                      <a:pt x="52" y="74"/>
                    </a:lnTo>
                    <a:lnTo>
                      <a:pt x="52" y="76"/>
                    </a:lnTo>
                    <a:lnTo>
                      <a:pt x="52" y="76"/>
                    </a:lnTo>
                    <a:lnTo>
                      <a:pt x="50" y="76"/>
                    </a:lnTo>
                    <a:lnTo>
                      <a:pt x="52" y="74"/>
                    </a:lnTo>
                    <a:lnTo>
                      <a:pt x="50" y="72"/>
                    </a:lnTo>
                    <a:lnTo>
                      <a:pt x="50" y="74"/>
                    </a:lnTo>
                    <a:lnTo>
                      <a:pt x="50" y="76"/>
                    </a:lnTo>
                    <a:lnTo>
                      <a:pt x="50" y="76"/>
                    </a:lnTo>
                    <a:lnTo>
                      <a:pt x="50" y="76"/>
                    </a:lnTo>
                    <a:lnTo>
                      <a:pt x="50" y="76"/>
                    </a:lnTo>
                    <a:lnTo>
                      <a:pt x="48" y="78"/>
                    </a:lnTo>
                    <a:lnTo>
                      <a:pt x="46" y="76"/>
                    </a:lnTo>
                    <a:lnTo>
                      <a:pt x="46" y="78"/>
                    </a:lnTo>
                    <a:lnTo>
                      <a:pt x="44" y="76"/>
                    </a:lnTo>
                    <a:lnTo>
                      <a:pt x="42" y="74"/>
                    </a:lnTo>
                    <a:lnTo>
                      <a:pt x="38" y="74"/>
                    </a:lnTo>
                    <a:lnTo>
                      <a:pt x="34" y="72"/>
                    </a:lnTo>
                    <a:lnTo>
                      <a:pt x="32" y="70"/>
                    </a:lnTo>
                    <a:lnTo>
                      <a:pt x="32" y="68"/>
                    </a:lnTo>
                    <a:lnTo>
                      <a:pt x="30" y="68"/>
                    </a:lnTo>
                    <a:lnTo>
                      <a:pt x="28" y="68"/>
                    </a:lnTo>
                    <a:lnTo>
                      <a:pt x="24" y="66"/>
                    </a:lnTo>
                    <a:lnTo>
                      <a:pt x="24" y="64"/>
                    </a:lnTo>
                    <a:lnTo>
                      <a:pt x="22" y="60"/>
                    </a:lnTo>
                    <a:lnTo>
                      <a:pt x="18" y="58"/>
                    </a:lnTo>
                    <a:lnTo>
                      <a:pt x="16" y="58"/>
                    </a:lnTo>
                    <a:lnTo>
                      <a:pt x="16" y="56"/>
                    </a:lnTo>
                    <a:lnTo>
                      <a:pt x="18" y="54"/>
                    </a:lnTo>
                    <a:lnTo>
                      <a:pt x="16" y="52"/>
                    </a:lnTo>
                    <a:lnTo>
                      <a:pt x="14" y="50"/>
                    </a:lnTo>
                    <a:lnTo>
                      <a:pt x="12" y="46"/>
                    </a:lnTo>
                    <a:lnTo>
                      <a:pt x="8" y="44"/>
                    </a:lnTo>
                    <a:lnTo>
                      <a:pt x="6" y="44"/>
                    </a:lnTo>
                    <a:lnTo>
                      <a:pt x="8" y="42"/>
                    </a:lnTo>
                    <a:lnTo>
                      <a:pt x="6" y="40"/>
                    </a:lnTo>
                    <a:lnTo>
                      <a:pt x="6" y="38"/>
                    </a:lnTo>
                    <a:lnTo>
                      <a:pt x="6" y="36"/>
                    </a:lnTo>
                    <a:lnTo>
                      <a:pt x="6" y="32"/>
                    </a:lnTo>
                    <a:lnTo>
                      <a:pt x="4" y="30"/>
                    </a:lnTo>
                    <a:lnTo>
                      <a:pt x="4" y="26"/>
                    </a:lnTo>
                    <a:lnTo>
                      <a:pt x="2" y="16"/>
                    </a:lnTo>
                    <a:lnTo>
                      <a:pt x="0" y="1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3" name="Laos">
                <a:extLst>
                  <a:ext uri="{FF2B5EF4-FFF2-40B4-BE49-F238E27FC236}">
                    <a16:creationId xmlns:a16="http://schemas.microsoft.com/office/drawing/2014/main" id="{1D7AFE78-1E69-4B40-8C25-B296A401C6EA}"/>
                  </a:ext>
                </a:extLst>
              </p:cNvPr>
              <p:cNvSpPr>
                <a:spLocks/>
              </p:cNvSpPr>
              <p:nvPr/>
            </p:nvSpPr>
            <p:spPr bwMode="auto">
              <a:xfrm>
                <a:off x="8258663" y="3866445"/>
                <a:ext cx="191386" cy="222008"/>
              </a:xfrm>
              <a:custGeom>
                <a:avLst/>
                <a:gdLst>
                  <a:gd name="T0" fmla="*/ 14 w 100"/>
                  <a:gd name="T1" fmla="*/ 16 h 116"/>
                  <a:gd name="T2" fmla="*/ 18 w 100"/>
                  <a:gd name="T3" fmla="*/ 14 h 116"/>
                  <a:gd name="T4" fmla="*/ 18 w 100"/>
                  <a:gd name="T5" fmla="*/ 4 h 116"/>
                  <a:gd name="T6" fmla="*/ 24 w 100"/>
                  <a:gd name="T7" fmla="*/ 0 h 116"/>
                  <a:gd name="T8" fmla="*/ 32 w 100"/>
                  <a:gd name="T9" fmla="*/ 6 h 116"/>
                  <a:gd name="T10" fmla="*/ 32 w 100"/>
                  <a:gd name="T11" fmla="*/ 14 h 116"/>
                  <a:gd name="T12" fmla="*/ 44 w 100"/>
                  <a:gd name="T13" fmla="*/ 22 h 116"/>
                  <a:gd name="T14" fmla="*/ 54 w 100"/>
                  <a:gd name="T15" fmla="*/ 20 h 116"/>
                  <a:gd name="T16" fmla="*/ 60 w 100"/>
                  <a:gd name="T17" fmla="*/ 26 h 116"/>
                  <a:gd name="T18" fmla="*/ 62 w 100"/>
                  <a:gd name="T19" fmla="*/ 30 h 116"/>
                  <a:gd name="T20" fmla="*/ 58 w 100"/>
                  <a:gd name="T21" fmla="*/ 38 h 116"/>
                  <a:gd name="T22" fmla="*/ 50 w 100"/>
                  <a:gd name="T23" fmla="*/ 40 h 116"/>
                  <a:gd name="T24" fmla="*/ 52 w 100"/>
                  <a:gd name="T25" fmla="*/ 46 h 116"/>
                  <a:gd name="T26" fmla="*/ 56 w 100"/>
                  <a:gd name="T27" fmla="*/ 50 h 116"/>
                  <a:gd name="T28" fmla="*/ 66 w 100"/>
                  <a:gd name="T29" fmla="*/ 54 h 116"/>
                  <a:gd name="T30" fmla="*/ 74 w 100"/>
                  <a:gd name="T31" fmla="*/ 64 h 116"/>
                  <a:gd name="T32" fmla="*/ 80 w 100"/>
                  <a:gd name="T33" fmla="*/ 72 h 116"/>
                  <a:gd name="T34" fmla="*/ 86 w 100"/>
                  <a:gd name="T35" fmla="*/ 74 h 116"/>
                  <a:gd name="T36" fmla="*/ 88 w 100"/>
                  <a:gd name="T37" fmla="*/ 78 h 116"/>
                  <a:gd name="T38" fmla="*/ 90 w 100"/>
                  <a:gd name="T39" fmla="*/ 82 h 116"/>
                  <a:gd name="T40" fmla="*/ 96 w 100"/>
                  <a:gd name="T41" fmla="*/ 84 h 116"/>
                  <a:gd name="T42" fmla="*/ 98 w 100"/>
                  <a:gd name="T43" fmla="*/ 88 h 116"/>
                  <a:gd name="T44" fmla="*/ 100 w 100"/>
                  <a:gd name="T45" fmla="*/ 92 h 116"/>
                  <a:gd name="T46" fmla="*/ 98 w 100"/>
                  <a:gd name="T47" fmla="*/ 102 h 116"/>
                  <a:gd name="T48" fmla="*/ 96 w 100"/>
                  <a:gd name="T49" fmla="*/ 108 h 116"/>
                  <a:gd name="T50" fmla="*/ 90 w 100"/>
                  <a:gd name="T51" fmla="*/ 106 h 116"/>
                  <a:gd name="T52" fmla="*/ 82 w 100"/>
                  <a:gd name="T53" fmla="*/ 108 h 116"/>
                  <a:gd name="T54" fmla="*/ 86 w 100"/>
                  <a:gd name="T55" fmla="*/ 114 h 116"/>
                  <a:gd name="T56" fmla="*/ 80 w 100"/>
                  <a:gd name="T57" fmla="*/ 112 h 116"/>
                  <a:gd name="T58" fmla="*/ 72 w 100"/>
                  <a:gd name="T59" fmla="*/ 108 h 116"/>
                  <a:gd name="T60" fmla="*/ 74 w 100"/>
                  <a:gd name="T61" fmla="*/ 100 h 116"/>
                  <a:gd name="T62" fmla="*/ 74 w 100"/>
                  <a:gd name="T63" fmla="*/ 94 h 116"/>
                  <a:gd name="T64" fmla="*/ 72 w 100"/>
                  <a:gd name="T65" fmla="*/ 88 h 116"/>
                  <a:gd name="T66" fmla="*/ 68 w 100"/>
                  <a:gd name="T67" fmla="*/ 86 h 116"/>
                  <a:gd name="T68" fmla="*/ 64 w 100"/>
                  <a:gd name="T69" fmla="*/ 80 h 116"/>
                  <a:gd name="T70" fmla="*/ 64 w 100"/>
                  <a:gd name="T71" fmla="*/ 72 h 116"/>
                  <a:gd name="T72" fmla="*/ 60 w 100"/>
                  <a:gd name="T73" fmla="*/ 64 h 116"/>
                  <a:gd name="T74" fmla="*/ 48 w 100"/>
                  <a:gd name="T75" fmla="*/ 56 h 116"/>
                  <a:gd name="T76" fmla="*/ 36 w 100"/>
                  <a:gd name="T77" fmla="*/ 62 h 116"/>
                  <a:gd name="T78" fmla="*/ 26 w 100"/>
                  <a:gd name="T79" fmla="*/ 58 h 116"/>
                  <a:gd name="T80" fmla="*/ 20 w 100"/>
                  <a:gd name="T81" fmla="*/ 64 h 116"/>
                  <a:gd name="T82" fmla="*/ 16 w 100"/>
                  <a:gd name="T83" fmla="*/ 54 h 116"/>
                  <a:gd name="T84" fmla="*/ 16 w 100"/>
                  <a:gd name="T85" fmla="*/ 48 h 116"/>
                  <a:gd name="T86" fmla="*/ 16 w 100"/>
                  <a:gd name="T87" fmla="*/ 40 h 116"/>
                  <a:gd name="T88" fmla="*/ 8 w 100"/>
                  <a:gd name="T89" fmla="*/ 40 h 116"/>
                  <a:gd name="T90" fmla="*/ 8 w 100"/>
                  <a:gd name="T91" fmla="*/ 32 h 116"/>
                  <a:gd name="T92" fmla="*/ 0 w 100"/>
                  <a:gd name="T93" fmla="*/ 28 h 116"/>
                  <a:gd name="T94" fmla="*/ 6 w 100"/>
                  <a:gd name="T95" fmla="*/ 22 h 116"/>
                  <a:gd name="T96" fmla="*/ 6 w 100"/>
                  <a:gd name="T9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16">
                    <a:moveTo>
                      <a:pt x="12" y="14"/>
                    </a:moveTo>
                    <a:lnTo>
                      <a:pt x="12" y="14"/>
                    </a:lnTo>
                    <a:lnTo>
                      <a:pt x="14" y="16"/>
                    </a:lnTo>
                    <a:lnTo>
                      <a:pt x="18" y="16"/>
                    </a:lnTo>
                    <a:lnTo>
                      <a:pt x="20" y="16"/>
                    </a:lnTo>
                    <a:lnTo>
                      <a:pt x="18" y="14"/>
                    </a:lnTo>
                    <a:lnTo>
                      <a:pt x="18" y="10"/>
                    </a:lnTo>
                    <a:lnTo>
                      <a:pt x="18" y="8"/>
                    </a:lnTo>
                    <a:lnTo>
                      <a:pt x="18" y="4"/>
                    </a:lnTo>
                    <a:lnTo>
                      <a:pt x="18" y="2"/>
                    </a:lnTo>
                    <a:lnTo>
                      <a:pt x="18" y="0"/>
                    </a:lnTo>
                    <a:lnTo>
                      <a:pt x="24" y="0"/>
                    </a:lnTo>
                    <a:lnTo>
                      <a:pt x="24" y="2"/>
                    </a:lnTo>
                    <a:lnTo>
                      <a:pt x="28" y="4"/>
                    </a:lnTo>
                    <a:lnTo>
                      <a:pt x="32" y="6"/>
                    </a:lnTo>
                    <a:lnTo>
                      <a:pt x="32" y="8"/>
                    </a:lnTo>
                    <a:lnTo>
                      <a:pt x="34" y="12"/>
                    </a:lnTo>
                    <a:lnTo>
                      <a:pt x="32" y="14"/>
                    </a:lnTo>
                    <a:lnTo>
                      <a:pt x="38" y="18"/>
                    </a:lnTo>
                    <a:lnTo>
                      <a:pt x="40" y="22"/>
                    </a:lnTo>
                    <a:lnTo>
                      <a:pt x="44" y="22"/>
                    </a:lnTo>
                    <a:lnTo>
                      <a:pt x="48" y="22"/>
                    </a:lnTo>
                    <a:lnTo>
                      <a:pt x="50" y="20"/>
                    </a:lnTo>
                    <a:lnTo>
                      <a:pt x="54" y="20"/>
                    </a:lnTo>
                    <a:lnTo>
                      <a:pt x="56" y="22"/>
                    </a:lnTo>
                    <a:lnTo>
                      <a:pt x="60" y="24"/>
                    </a:lnTo>
                    <a:lnTo>
                      <a:pt x="60" y="26"/>
                    </a:lnTo>
                    <a:lnTo>
                      <a:pt x="60" y="28"/>
                    </a:lnTo>
                    <a:lnTo>
                      <a:pt x="62" y="28"/>
                    </a:lnTo>
                    <a:lnTo>
                      <a:pt x="62" y="30"/>
                    </a:lnTo>
                    <a:lnTo>
                      <a:pt x="60" y="32"/>
                    </a:lnTo>
                    <a:lnTo>
                      <a:pt x="60" y="36"/>
                    </a:lnTo>
                    <a:lnTo>
                      <a:pt x="58" y="38"/>
                    </a:lnTo>
                    <a:lnTo>
                      <a:pt x="56" y="38"/>
                    </a:lnTo>
                    <a:lnTo>
                      <a:pt x="52" y="40"/>
                    </a:lnTo>
                    <a:lnTo>
                      <a:pt x="50" y="40"/>
                    </a:lnTo>
                    <a:lnTo>
                      <a:pt x="50" y="42"/>
                    </a:lnTo>
                    <a:lnTo>
                      <a:pt x="54" y="44"/>
                    </a:lnTo>
                    <a:lnTo>
                      <a:pt x="52" y="46"/>
                    </a:lnTo>
                    <a:lnTo>
                      <a:pt x="52" y="48"/>
                    </a:lnTo>
                    <a:lnTo>
                      <a:pt x="54" y="48"/>
                    </a:lnTo>
                    <a:lnTo>
                      <a:pt x="56" y="50"/>
                    </a:lnTo>
                    <a:lnTo>
                      <a:pt x="60" y="52"/>
                    </a:lnTo>
                    <a:lnTo>
                      <a:pt x="64" y="54"/>
                    </a:lnTo>
                    <a:lnTo>
                      <a:pt x="66" y="54"/>
                    </a:lnTo>
                    <a:lnTo>
                      <a:pt x="68" y="58"/>
                    </a:lnTo>
                    <a:lnTo>
                      <a:pt x="72" y="60"/>
                    </a:lnTo>
                    <a:lnTo>
                      <a:pt x="74" y="64"/>
                    </a:lnTo>
                    <a:lnTo>
                      <a:pt x="74" y="64"/>
                    </a:lnTo>
                    <a:lnTo>
                      <a:pt x="78" y="70"/>
                    </a:lnTo>
                    <a:lnTo>
                      <a:pt x="80" y="72"/>
                    </a:lnTo>
                    <a:lnTo>
                      <a:pt x="80" y="72"/>
                    </a:lnTo>
                    <a:lnTo>
                      <a:pt x="84" y="72"/>
                    </a:lnTo>
                    <a:lnTo>
                      <a:pt x="86" y="74"/>
                    </a:lnTo>
                    <a:lnTo>
                      <a:pt x="86" y="76"/>
                    </a:lnTo>
                    <a:lnTo>
                      <a:pt x="88" y="78"/>
                    </a:lnTo>
                    <a:lnTo>
                      <a:pt x="88" y="78"/>
                    </a:lnTo>
                    <a:lnTo>
                      <a:pt x="90" y="78"/>
                    </a:lnTo>
                    <a:lnTo>
                      <a:pt x="90" y="82"/>
                    </a:lnTo>
                    <a:lnTo>
                      <a:pt x="90" y="82"/>
                    </a:lnTo>
                    <a:lnTo>
                      <a:pt x="94" y="82"/>
                    </a:lnTo>
                    <a:lnTo>
                      <a:pt x="94" y="84"/>
                    </a:lnTo>
                    <a:lnTo>
                      <a:pt x="96" y="84"/>
                    </a:lnTo>
                    <a:lnTo>
                      <a:pt x="98" y="84"/>
                    </a:lnTo>
                    <a:lnTo>
                      <a:pt x="100" y="86"/>
                    </a:lnTo>
                    <a:lnTo>
                      <a:pt x="98" y="88"/>
                    </a:lnTo>
                    <a:lnTo>
                      <a:pt x="98" y="90"/>
                    </a:lnTo>
                    <a:lnTo>
                      <a:pt x="98" y="92"/>
                    </a:lnTo>
                    <a:lnTo>
                      <a:pt x="100" y="92"/>
                    </a:lnTo>
                    <a:lnTo>
                      <a:pt x="100" y="96"/>
                    </a:lnTo>
                    <a:lnTo>
                      <a:pt x="96" y="98"/>
                    </a:lnTo>
                    <a:lnTo>
                      <a:pt x="98" y="102"/>
                    </a:lnTo>
                    <a:lnTo>
                      <a:pt x="98" y="104"/>
                    </a:lnTo>
                    <a:lnTo>
                      <a:pt x="98" y="106"/>
                    </a:lnTo>
                    <a:lnTo>
                      <a:pt x="96" y="108"/>
                    </a:lnTo>
                    <a:lnTo>
                      <a:pt x="94" y="108"/>
                    </a:lnTo>
                    <a:lnTo>
                      <a:pt x="92" y="106"/>
                    </a:lnTo>
                    <a:lnTo>
                      <a:pt x="90" y="106"/>
                    </a:lnTo>
                    <a:lnTo>
                      <a:pt x="88" y="104"/>
                    </a:lnTo>
                    <a:lnTo>
                      <a:pt x="84" y="104"/>
                    </a:lnTo>
                    <a:lnTo>
                      <a:pt x="82" y="108"/>
                    </a:lnTo>
                    <a:lnTo>
                      <a:pt x="86" y="110"/>
                    </a:lnTo>
                    <a:lnTo>
                      <a:pt x="84" y="112"/>
                    </a:lnTo>
                    <a:lnTo>
                      <a:pt x="86" y="114"/>
                    </a:lnTo>
                    <a:lnTo>
                      <a:pt x="86" y="116"/>
                    </a:lnTo>
                    <a:lnTo>
                      <a:pt x="82" y="114"/>
                    </a:lnTo>
                    <a:lnTo>
                      <a:pt x="80" y="112"/>
                    </a:lnTo>
                    <a:lnTo>
                      <a:pt x="76" y="112"/>
                    </a:lnTo>
                    <a:lnTo>
                      <a:pt x="74" y="110"/>
                    </a:lnTo>
                    <a:lnTo>
                      <a:pt x="72" y="108"/>
                    </a:lnTo>
                    <a:lnTo>
                      <a:pt x="72" y="106"/>
                    </a:lnTo>
                    <a:lnTo>
                      <a:pt x="74" y="104"/>
                    </a:lnTo>
                    <a:lnTo>
                      <a:pt x="74" y="100"/>
                    </a:lnTo>
                    <a:lnTo>
                      <a:pt x="74" y="98"/>
                    </a:lnTo>
                    <a:lnTo>
                      <a:pt x="74" y="96"/>
                    </a:lnTo>
                    <a:lnTo>
                      <a:pt x="74" y="94"/>
                    </a:lnTo>
                    <a:lnTo>
                      <a:pt x="76" y="92"/>
                    </a:lnTo>
                    <a:lnTo>
                      <a:pt x="74" y="90"/>
                    </a:lnTo>
                    <a:lnTo>
                      <a:pt x="72" y="88"/>
                    </a:lnTo>
                    <a:lnTo>
                      <a:pt x="72" y="86"/>
                    </a:lnTo>
                    <a:lnTo>
                      <a:pt x="70" y="86"/>
                    </a:lnTo>
                    <a:lnTo>
                      <a:pt x="68" y="86"/>
                    </a:lnTo>
                    <a:lnTo>
                      <a:pt x="66" y="82"/>
                    </a:lnTo>
                    <a:lnTo>
                      <a:pt x="64" y="82"/>
                    </a:lnTo>
                    <a:lnTo>
                      <a:pt x="64" y="80"/>
                    </a:lnTo>
                    <a:lnTo>
                      <a:pt x="64" y="76"/>
                    </a:lnTo>
                    <a:lnTo>
                      <a:pt x="62" y="72"/>
                    </a:lnTo>
                    <a:lnTo>
                      <a:pt x="64" y="72"/>
                    </a:lnTo>
                    <a:lnTo>
                      <a:pt x="64" y="70"/>
                    </a:lnTo>
                    <a:lnTo>
                      <a:pt x="62" y="66"/>
                    </a:lnTo>
                    <a:lnTo>
                      <a:pt x="60" y="64"/>
                    </a:lnTo>
                    <a:lnTo>
                      <a:pt x="54" y="60"/>
                    </a:lnTo>
                    <a:lnTo>
                      <a:pt x="52" y="56"/>
                    </a:lnTo>
                    <a:lnTo>
                      <a:pt x="48" y="56"/>
                    </a:lnTo>
                    <a:lnTo>
                      <a:pt x="44" y="56"/>
                    </a:lnTo>
                    <a:lnTo>
                      <a:pt x="40" y="62"/>
                    </a:lnTo>
                    <a:lnTo>
                      <a:pt x="36" y="62"/>
                    </a:lnTo>
                    <a:lnTo>
                      <a:pt x="34" y="60"/>
                    </a:lnTo>
                    <a:lnTo>
                      <a:pt x="30" y="60"/>
                    </a:lnTo>
                    <a:lnTo>
                      <a:pt x="26" y="58"/>
                    </a:lnTo>
                    <a:lnTo>
                      <a:pt x="22" y="60"/>
                    </a:lnTo>
                    <a:lnTo>
                      <a:pt x="22" y="62"/>
                    </a:lnTo>
                    <a:lnTo>
                      <a:pt x="20" y="64"/>
                    </a:lnTo>
                    <a:lnTo>
                      <a:pt x="16" y="64"/>
                    </a:lnTo>
                    <a:lnTo>
                      <a:pt x="16" y="58"/>
                    </a:lnTo>
                    <a:lnTo>
                      <a:pt x="16" y="54"/>
                    </a:lnTo>
                    <a:lnTo>
                      <a:pt x="14" y="50"/>
                    </a:lnTo>
                    <a:lnTo>
                      <a:pt x="16" y="50"/>
                    </a:lnTo>
                    <a:lnTo>
                      <a:pt x="16" y="48"/>
                    </a:lnTo>
                    <a:lnTo>
                      <a:pt x="14" y="44"/>
                    </a:lnTo>
                    <a:lnTo>
                      <a:pt x="16" y="42"/>
                    </a:lnTo>
                    <a:lnTo>
                      <a:pt x="16" y="40"/>
                    </a:lnTo>
                    <a:lnTo>
                      <a:pt x="12" y="40"/>
                    </a:lnTo>
                    <a:lnTo>
                      <a:pt x="10" y="42"/>
                    </a:lnTo>
                    <a:lnTo>
                      <a:pt x="8" y="40"/>
                    </a:lnTo>
                    <a:lnTo>
                      <a:pt x="6" y="38"/>
                    </a:lnTo>
                    <a:lnTo>
                      <a:pt x="8" y="36"/>
                    </a:lnTo>
                    <a:lnTo>
                      <a:pt x="8" y="32"/>
                    </a:lnTo>
                    <a:lnTo>
                      <a:pt x="4" y="28"/>
                    </a:lnTo>
                    <a:lnTo>
                      <a:pt x="2" y="30"/>
                    </a:lnTo>
                    <a:lnTo>
                      <a:pt x="0" y="28"/>
                    </a:lnTo>
                    <a:lnTo>
                      <a:pt x="2" y="24"/>
                    </a:lnTo>
                    <a:lnTo>
                      <a:pt x="2" y="24"/>
                    </a:lnTo>
                    <a:lnTo>
                      <a:pt x="6" y="22"/>
                    </a:lnTo>
                    <a:lnTo>
                      <a:pt x="4" y="20"/>
                    </a:lnTo>
                    <a:lnTo>
                      <a:pt x="6" y="18"/>
                    </a:lnTo>
                    <a:lnTo>
                      <a:pt x="6" y="16"/>
                    </a:lnTo>
                    <a:lnTo>
                      <a:pt x="10" y="16"/>
                    </a:lnTo>
                    <a:lnTo>
                      <a:pt x="12" y="1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4" name="Japan">
                <a:extLst>
                  <a:ext uri="{FF2B5EF4-FFF2-40B4-BE49-F238E27FC236}">
                    <a16:creationId xmlns:a16="http://schemas.microsoft.com/office/drawing/2014/main" id="{E6573859-DC8B-49DE-BDFE-B26274326C6A}"/>
                  </a:ext>
                </a:extLst>
              </p:cNvPr>
              <p:cNvSpPr>
                <a:spLocks noEditPoints="1"/>
              </p:cNvSpPr>
              <p:nvPr/>
            </p:nvSpPr>
            <p:spPr bwMode="auto">
              <a:xfrm>
                <a:off x="8806027" y="3097074"/>
                <a:ext cx="371289" cy="715784"/>
              </a:xfrm>
              <a:custGeom>
                <a:avLst/>
                <a:gdLst>
                  <a:gd name="T0" fmla="*/ 80 w 194"/>
                  <a:gd name="T1" fmla="*/ 180 h 374"/>
                  <a:gd name="T2" fmla="*/ 6 w 194"/>
                  <a:gd name="T3" fmla="*/ 372 h 374"/>
                  <a:gd name="T4" fmla="*/ 44 w 194"/>
                  <a:gd name="T5" fmla="*/ 336 h 374"/>
                  <a:gd name="T6" fmla="*/ 52 w 194"/>
                  <a:gd name="T7" fmla="*/ 316 h 374"/>
                  <a:gd name="T8" fmla="*/ 56 w 194"/>
                  <a:gd name="T9" fmla="*/ 308 h 374"/>
                  <a:gd name="T10" fmla="*/ 122 w 194"/>
                  <a:gd name="T11" fmla="*/ 66 h 374"/>
                  <a:gd name="T12" fmla="*/ 134 w 194"/>
                  <a:gd name="T13" fmla="*/ 76 h 374"/>
                  <a:gd name="T14" fmla="*/ 128 w 194"/>
                  <a:gd name="T15" fmla="*/ 52 h 374"/>
                  <a:gd name="T16" fmla="*/ 138 w 194"/>
                  <a:gd name="T17" fmla="*/ 44 h 374"/>
                  <a:gd name="T18" fmla="*/ 140 w 194"/>
                  <a:gd name="T19" fmla="*/ 30 h 374"/>
                  <a:gd name="T20" fmla="*/ 134 w 194"/>
                  <a:gd name="T21" fmla="*/ 0 h 374"/>
                  <a:gd name="T22" fmla="*/ 160 w 194"/>
                  <a:gd name="T23" fmla="*/ 20 h 374"/>
                  <a:gd name="T24" fmla="*/ 184 w 194"/>
                  <a:gd name="T25" fmla="*/ 18 h 374"/>
                  <a:gd name="T26" fmla="*/ 192 w 194"/>
                  <a:gd name="T27" fmla="*/ 32 h 374"/>
                  <a:gd name="T28" fmla="*/ 182 w 194"/>
                  <a:gd name="T29" fmla="*/ 42 h 374"/>
                  <a:gd name="T30" fmla="*/ 168 w 194"/>
                  <a:gd name="T31" fmla="*/ 64 h 374"/>
                  <a:gd name="T32" fmla="*/ 142 w 194"/>
                  <a:gd name="T33" fmla="*/ 58 h 374"/>
                  <a:gd name="T34" fmla="*/ 148 w 194"/>
                  <a:gd name="T35" fmla="*/ 66 h 374"/>
                  <a:gd name="T36" fmla="*/ 132 w 194"/>
                  <a:gd name="T37" fmla="*/ 144 h 374"/>
                  <a:gd name="T38" fmla="*/ 134 w 194"/>
                  <a:gd name="T39" fmla="*/ 146 h 374"/>
                  <a:gd name="T40" fmla="*/ 42 w 194"/>
                  <a:gd name="T41" fmla="*/ 232 h 374"/>
                  <a:gd name="T42" fmla="*/ 36 w 194"/>
                  <a:gd name="T43" fmla="*/ 238 h 374"/>
                  <a:gd name="T44" fmla="*/ 58 w 194"/>
                  <a:gd name="T45" fmla="*/ 240 h 374"/>
                  <a:gd name="T46" fmla="*/ 52 w 194"/>
                  <a:gd name="T47" fmla="*/ 244 h 374"/>
                  <a:gd name="T48" fmla="*/ 106 w 194"/>
                  <a:gd name="T49" fmla="*/ 206 h 374"/>
                  <a:gd name="T50" fmla="*/ 86 w 194"/>
                  <a:gd name="T51" fmla="*/ 234 h 374"/>
                  <a:gd name="T52" fmla="*/ 96 w 194"/>
                  <a:gd name="T53" fmla="*/ 222 h 374"/>
                  <a:gd name="T54" fmla="*/ 98 w 194"/>
                  <a:gd name="T55" fmla="*/ 210 h 374"/>
                  <a:gd name="T56" fmla="*/ 80 w 194"/>
                  <a:gd name="T57" fmla="*/ 220 h 374"/>
                  <a:gd name="T58" fmla="*/ 68 w 194"/>
                  <a:gd name="T59" fmla="*/ 274 h 374"/>
                  <a:gd name="T60" fmla="*/ 72 w 194"/>
                  <a:gd name="T61" fmla="*/ 270 h 374"/>
                  <a:gd name="T62" fmla="*/ 74 w 194"/>
                  <a:gd name="T63" fmla="*/ 256 h 374"/>
                  <a:gd name="T64" fmla="*/ 74 w 194"/>
                  <a:gd name="T65" fmla="*/ 228 h 374"/>
                  <a:gd name="T66" fmla="*/ 62 w 194"/>
                  <a:gd name="T67" fmla="*/ 220 h 374"/>
                  <a:gd name="T68" fmla="*/ 78 w 194"/>
                  <a:gd name="T69" fmla="*/ 208 h 374"/>
                  <a:gd name="T70" fmla="*/ 98 w 194"/>
                  <a:gd name="T71" fmla="*/ 204 h 374"/>
                  <a:gd name="T72" fmla="*/ 110 w 194"/>
                  <a:gd name="T73" fmla="*/ 214 h 374"/>
                  <a:gd name="T74" fmla="*/ 124 w 194"/>
                  <a:gd name="T75" fmla="*/ 210 h 374"/>
                  <a:gd name="T76" fmla="*/ 128 w 194"/>
                  <a:gd name="T77" fmla="*/ 194 h 374"/>
                  <a:gd name="T78" fmla="*/ 132 w 194"/>
                  <a:gd name="T79" fmla="*/ 200 h 374"/>
                  <a:gd name="T80" fmla="*/ 150 w 194"/>
                  <a:gd name="T81" fmla="*/ 192 h 374"/>
                  <a:gd name="T82" fmla="*/ 158 w 194"/>
                  <a:gd name="T83" fmla="*/ 184 h 374"/>
                  <a:gd name="T84" fmla="*/ 168 w 194"/>
                  <a:gd name="T85" fmla="*/ 192 h 374"/>
                  <a:gd name="T86" fmla="*/ 168 w 194"/>
                  <a:gd name="T87" fmla="*/ 154 h 374"/>
                  <a:gd name="T88" fmla="*/ 168 w 194"/>
                  <a:gd name="T89" fmla="*/ 128 h 374"/>
                  <a:gd name="T90" fmla="*/ 168 w 194"/>
                  <a:gd name="T91" fmla="*/ 106 h 374"/>
                  <a:gd name="T92" fmla="*/ 150 w 194"/>
                  <a:gd name="T93" fmla="*/ 78 h 374"/>
                  <a:gd name="T94" fmla="*/ 152 w 194"/>
                  <a:gd name="T95" fmla="*/ 82 h 374"/>
                  <a:gd name="T96" fmla="*/ 142 w 194"/>
                  <a:gd name="T97" fmla="*/ 82 h 374"/>
                  <a:gd name="T98" fmla="*/ 140 w 194"/>
                  <a:gd name="T99" fmla="*/ 104 h 374"/>
                  <a:gd name="T100" fmla="*/ 144 w 194"/>
                  <a:gd name="T101" fmla="*/ 138 h 374"/>
                  <a:gd name="T102" fmla="*/ 120 w 194"/>
                  <a:gd name="T103" fmla="*/ 162 h 374"/>
                  <a:gd name="T104" fmla="*/ 114 w 194"/>
                  <a:gd name="T105" fmla="*/ 158 h 374"/>
                  <a:gd name="T106" fmla="*/ 112 w 194"/>
                  <a:gd name="T107" fmla="*/ 184 h 374"/>
                  <a:gd name="T108" fmla="*/ 102 w 194"/>
                  <a:gd name="T109" fmla="*/ 186 h 374"/>
                  <a:gd name="T110" fmla="*/ 72 w 194"/>
                  <a:gd name="T111" fmla="*/ 196 h 374"/>
                  <a:gd name="T112" fmla="*/ 60 w 194"/>
                  <a:gd name="T113" fmla="*/ 216 h 374"/>
                  <a:gd name="T114" fmla="*/ 48 w 194"/>
                  <a:gd name="T115" fmla="*/ 228 h 374"/>
                  <a:gd name="T116" fmla="*/ 50 w 194"/>
                  <a:gd name="T117" fmla="*/ 238 h 374"/>
                  <a:gd name="T118" fmla="*/ 52 w 194"/>
                  <a:gd name="T119" fmla="*/ 232 h 374"/>
                  <a:gd name="T120" fmla="*/ 58 w 194"/>
                  <a:gd name="T121" fmla="*/ 250 h 374"/>
                  <a:gd name="T122" fmla="*/ 64 w 194"/>
                  <a:gd name="T123" fmla="*/ 25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 h="374">
                    <a:moveTo>
                      <a:pt x="78" y="180"/>
                    </a:moveTo>
                    <a:lnTo>
                      <a:pt x="78" y="180"/>
                    </a:lnTo>
                    <a:lnTo>
                      <a:pt x="78" y="180"/>
                    </a:lnTo>
                    <a:lnTo>
                      <a:pt x="76" y="180"/>
                    </a:lnTo>
                    <a:lnTo>
                      <a:pt x="78" y="180"/>
                    </a:lnTo>
                    <a:close/>
                    <a:moveTo>
                      <a:pt x="78" y="180"/>
                    </a:moveTo>
                    <a:lnTo>
                      <a:pt x="78" y="178"/>
                    </a:lnTo>
                    <a:lnTo>
                      <a:pt x="80" y="176"/>
                    </a:lnTo>
                    <a:lnTo>
                      <a:pt x="80" y="176"/>
                    </a:lnTo>
                    <a:lnTo>
                      <a:pt x="82" y="178"/>
                    </a:lnTo>
                    <a:lnTo>
                      <a:pt x="80" y="180"/>
                    </a:lnTo>
                    <a:lnTo>
                      <a:pt x="78" y="180"/>
                    </a:lnTo>
                    <a:close/>
                    <a:moveTo>
                      <a:pt x="2" y="372"/>
                    </a:moveTo>
                    <a:lnTo>
                      <a:pt x="2" y="370"/>
                    </a:lnTo>
                    <a:lnTo>
                      <a:pt x="0" y="370"/>
                    </a:lnTo>
                    <a:lnTo>
                      <a:pt x="0" y="374"/>
                    </a:lnTo>
                    <a:lnTo>
                      <a:pt x="2" y="374"/>
                    </a:lnTo>
                    <a:lnTo>
                      <a:pt x="2" y="372"/>
                    </a:lnTo>
                    <a:close/>
                    <a:moveTo>
                      <a:pt x="4" y="370"/>
                    </a:moveTo>
                    <a:lnTo>
                      <a:pt x="4" y="368"/>
                    </a:lnTo>
                    <a:lnTo>
                      <a:pt x="6" y="370"/>
                    </a:lnTo>
                    <a:lnTo>
                      <a:pt x="6" y="372"/>
                    </a:lnTo>
                    <a:lnTo>
                      <a:pt x="4" y="372"/>
                    </a:lnTo>
                    <a:lnTo>
                      <a:pt x="4" y="370"/>
                    </a:lnTo>
                    <a:close/>
                    <a:moveTo>
                      <a:pt x="16" y="362"/>
                    </a:moveTo>
                    <a:lnTo>
                      <a:pt x="14" y="364"/>
                    </a:lnTo>
                    <a:lnTo>
                      <a:pt x="16" y="366"/>
                    </a:lnTo>
                    <a:lnTo>
                      <a:pt x="18" y="366"/>
                    </a:lnTo>
                    <a:lnTo>
                      <a:pt x="18" y="364"/>
                    </a:lnTo>
                    <a:lnTo>
                      <a:pt x="16" y="362"/>
                    </a:lnTo>
                    <a:close/>
                    <a:moveTo>
                      <a:pt x="42" y="340"/>
                    </a:moveTo>
                    <a:lnTo>
                      <a:pt x="40" y="338"/>
                    </a:lnTo>
                    <a:lnTo>
                      <a:pt x="44" y="336"/>
                    </a:lnTo>
                    <a:lnTo>
                      <a:pt x="44" y="334"/>
                    </a:lnTo>
                    <a:lnTo>
                      <a:pt x="44" y="334"/>
                    </a:lnTo>
                    <a:lnTo>
                      <a:pt x="44" y="332"/>
                    </a:lnTo>
                    <a:lnTo>
                      <a:pt x="46" y="330"/>
                    </a:lnTo>
                    <a:lnTo>
                      <a:pt x="48" y="332"/>
                    </a:lnTo>
                    <a:lnTo>
                      <a:pt x="46" y="334"/>
                    </a:lnTo>
                    <a:lnTo>
                      <a:pt x="46" y="336"/>
                    </a:lnTo>
                    <a:lnTo>
                      <a:pt x="44" y="338"/>
                    </a:lnTo>
                    <a:lnTo>
                      <a:pt x="44" y="340"/>
                    </a:lnTo>
                    <a:lnTo>
                      <a:pt x="42" y="340"/>
                    </a:lnTo>
                    <a:close/>
                    <a:moveTo>
                      <a:pt x="52" y="316"/>
                    </a:moveTo>
                    <a:lnTo>
                      <a:pt x="54" y="316"/>
                    </a:lnTo>
                    <a:lnTo>
                      <a:pt x="56" y="320"/>
                    </a:lnTo>
                    <a:lnTo>
                      <a:pt x="54" y="320"/>
                    </a:lnTo>
                    <a:lnTo>
                      <a:pt x="52" y="318"/>
                    </a:lnTo>
                    <a:lnTo>
                      <a:pt x="52" y="316"/>
                    </a:lnTo>
                    <a:lnTo>
                      <a:pt x="52" y="316"/>
                    </a:lnTo>
                    <a:close/>
                    <a:moveTo>
                      <a:pt x="58" y="312"/>
                    </a:moveTo>
                    <a:lnTo>
                      <a:pt x="58" y="310"/>
                    </a:lnTo>
                    <a:lnTo>
                      <a:pt x="56" y="310"/>
                    </a:lnTo>
                    <a:lnTo>
                      <a:pt x="54" y="310"/>
                    </a:lnTo>
                    <a:lnTo>
                      <a:pt x="56" y="308"/>
                    </a:lnTo>
                    <a:lnTo>
                      <a:pt x="58" y="306"/>
                    </a:lnTo>
                    <a:lnTo>
                      <a:pt x="58" y="306"/>
                    </a:lnTo>
                    <a:lnTo>
                      <a:pt x="58" y="306"/>
                    </a:lnTo>
                    <a:lnTo>
                      <a:pt x="60" y="306"/>
                    </a:lnTo>
                    <a:lnTo>
                      <a:pt x="60" y="306"/>
                    </a:lnTo>
                    <a:lnTo>
                      <a:pt x="62" y="306"/>
                    </a:lnTo>
                    <a:lnTo>
                      <a:pt x="60" y="308"/>
                    </a:lnTo>
                    <a:lnTo>
                      <a:pt x="58" y="308"/>
                    </a:lnTo>
                    <a:lnTo>
                      <a:pt x="58" y="310"/>
                    </a:lnTo>
                    <a:lnTo>
                      <a:pt x="58" y="312"/>
                    </a:lnTo>
                    <a:close/>
                    <a:moveTo>
                      <a:pt x="122" y="66"/>
                    </a:moveTo>
                    <a:lnTo>
                      <a:pt x="120" y="66"/>
                    </a:lnTo>
                    <a:lnTo>
                      <a:pt x="120" y="64"/>
                    </a:lnTo>
                    <a:lnTo>
                      <a:pt x="122" y="62"/>
                    </a:lnTo>
                    <a:lnTo>
                      <a:pt x="124" y="62"/>
                    </a:lnTo>
                    <a:lnTo>
                      <a:pt x="124" y="64"/>
                    </a:lnTo>
                    <a:lnTo>
                      <a:pt x="124" y="66"/>
                    </a:lnTo>
                    <a:lnTo>
                      <a:pt x="122" y="66"/>
                    </a:lnTo>
                    <a:close/>
                    <a:moveTo>
                      <a:pt x="136" y="78"/>
                    </a:moveTo>
                    <a:lnTo>
                      <a:pt x="134" y="78"/>
                    </a:lnTo>
                    <a:lnTo>
                      <a:pt x="134" y="76"/>
                    </a:lnTo>
                    <a:lnTo>
                      <a:pt x="134" y="76"/>
                    </a:lnTo>
                    <a:lnTo>
                      <a:pt x="134" y="70"/>
                    </a:lnTo>
                    <a:lnTo>
                      <a:pt x="132" y="66"/>
                    </a:lnTo>
                    <a:lnTo>
                      <a:pt x="130" y="64"/>
                    </a:lnTo>
                    <a:lnTo>
                      <a:pt x="128" y="62"/>
                    </a:lnTo>
                    <a:lnTo>
                      <a:pt x="126" y="62"/>
                    </a:lnTo>
                    <a:lnTo>
                      <a:pt x="126" y="62"/>
                    </a:lnTo>
                    <a:lnTo>
                      <a:pt x="126" y="58"/>
                    </a:lnTo>
                    <a:lnTo>
                      <a:pt x="126" y="56"/>
                    </a:lnTo>
                    <a:lnTo>
                      <a:pt x="128" y="54"/>
                    </a:lnTo>
                    <a:lnTo>
                      <a:pt x="128" y="52"/>
                    </a:lnTo>
                    <a:lnTo>
                      <a:pt x="128" y="52"/>
                    </a:lnTo>
                    <a:lnTo>
                      <a:pt x="130" y="52"/>
                    </a:lnTo>
                    <a:lnTo>
                      <a:pt x="132" y="48"/>
                    </a:lnTo>
                    <a:lnTo>
                      <a:pt x="132" y="48"/>
                    </a:lnTo>
                    <a:lnTo>
                      <a:pt x="132" y="46"/>
                    </a:lnTo>
                    <a:lnTo>
                      <a:pt x="130" y="44"/>
                    </a:lnTo>
                    <a:lnTo>
                      <a:pt x="128" y="44"/>
                    </a:lnTo>
                    <a:lnTo>
                      <a:pt x="128" y="44"/>
                    </a:lnTo>
                    <a:lnTo>
                      <a:pt x="128" y="42"/>
                    </a:lnTo>
                    <a:lnTo>
                      <a:pt x="130" y="42"/>
                    </a:lnTo>
                    <a:lnTo>
                      <a:pt x="134" y="44"/>
                    </a:lnTo>
                    <a:lnTo>
                      <a:pt x="138" y="44"/>
                    </a:lnTo>
                    <a:lnTo>
                      <a:pt x="140" y="44"/>
                    </a:lnTo>
                    <a:lnTo>
                      <a:pt x="140" y="42"/>
                    </a:lnTo>
                    <a:lnTo>
                      <a:pt x="142" y="40"/>
                    </a:lnTo>
                    <a:lnTo>
                      <a:pt x="140" y="38"/>
                    </a:lnTo>
                    <a:lnTo>
                      <a:pt x="140" y="38"/>
                    </a:lnTo>
                    <a:lnTo>
                      <a:pt x="138" y="36"/>
                    </a:lnTo>
                    <a:lnTo>
                      <a:pt x="138" y="34"/>
                    </a:lnTo>
                    <a:lnTo>
                      <a:pt x="136" y="32"/>
                    </a:lnTo>
                    <a:lnTo>
                      <a:pt x="138" y="30"/>
                    </a:lnTo>
                    <a:lnTo>
                      <a:pt x="140" y="30"/>
                    </a:lnTo>
                    <a:lnTo>
                      <a:pt x="140" y="30"/>
                    </a:lnTo>
                    <a:lnTo>
                      <a:pt x="138" y="28"/>
                    </a:lnTo>
                    <a:lnTo>
                      <a:pt x="138" y="24"/>
                    </a:lnTo>
                    <a:lnTo>
                      <a:pt x="138" y="22"/>
                    </a:lnTo>
                    <a:lnTo>
                      <a:pt x="138" y="16"/>
                    </a:lnTo>
                    <a:lnTo>
                      <a:pt x="136" y="14"/>
                    </a:lnTo>
                    <a:lnTo>
                      <a:pt x="132" y="8"/>
                    </a:lnTo>
                    <a:lnTo>
                      <a:pt x="132" y="4"/>
                    </a:lnTo>
                    <a:lnTo>
                      <a:pt x="130" y="2"/>
                    </a:lnTo>
                    <a:lnTo>
                      <a:pt x="132" y="2"/>
                    </a:lnTo>
                    <a:lnTo>
                      <a:pt x="132" y="2"/>
                    </a:lnTo>
                    <a:lnTo>
                      <a:pt x="134" y="0"/>
                    </a:lnTo>
                    <a:lnTo>
                      <a:pt x="134" y="0"/>
                    </a:lnTo>
                    <a:lnTo>
                      <a:pt x="136" y="0"/>
                    </a:lnTo>
                    <a:lnTo>
                      <a:pt x="136" y="2"/>
                    </a:lnTo>
                    <a:lnTo>
                      <a:pt x="142" y="4"/>
                    </a:lnTo>
                    <a:lnTo>
                      <a:pt x="144" y="6"/>
                    </a:lnTo>
                    <a:lnTo>
                      <a:pt x="146" y="8"/>
                    </a:lnTo>
                    <a:lnTo>
                      <a:pt x="152" y="14"/>
                    </a:lnTo>
                    <a:lnTo>
                      <a:pt x="156" y="16"/>
                    </a:lnTo>
                    <a:lnTo>
                      <a:pt x="156" y="18"/>
                    </a:lnTo>
                    <a:lnTo>
                      <a:pt x="158" y="18"/>
                    </a:lnTo>
                    <a:lnTo>
                      <a:pt x="160" y="20"/>
                    </a:lnTo>
                    <a:lnTo>
                      <a:pt x="164" y="22"/>
                    </a:lnTo>
                    <a:lnTo>
                      <a:pt x="168" y="24"/>
                    </a:lnTo>
                    <a:lnTo>
                      <a:pt x="170" y="26"/>
                    </a:lnTo>
                    <a:lnTo>
                      <a:pt x="172" y="26"/>
                    </a:lnTo>
                    <a:lnTo>
                      <a:pt x="172" y="26"/>
                    </a:lnTo>
                    <a:lnTo>
                      <a:pt x="176" y="26"/>
                    </a:lnTo>
                    <a:lnTo>
                      <a:pt x="180" y="22"/>
                    </a:lnTo>
                    <a:lnTo>
                      <a:pt x="182" y="20"/>
                    </a:lnTo>
                    <a:lnTo>
                      <a:pt x="182" y="18"/>
                    </a:lnTo>
                    <a:lnTo>
                      <a:pt x="182" y="18"/>
                    </a:lnTo>
                    <a:lnTo>
                      <a:pt x="184" y="18"/>
                    </a:lnTo>
                    <a:lnTo>
                      <a:pt x="184" y="20"/>
                    </a:lnTo>
                    <a:lnTo>
                      <a:pt x="182" y="24"/>
                    </a:lnTo>
                    <a:lnTo>
                      <a:pt x="182" y="28"/>
                    </a:lnTo>
                    <a:lnTo>
                      <a:pt x="182" y="28"/>
                    </a:lnTo>
                    <a:lnTo>
                      <a:pt x="186" y="30"/>
                    </a:lnTo>
                    <a:lnTo>
                      <a:pt x="188" y="32"/>
                    </a:lnTo>
                    <a:lnTo>
                      <a:pt x="188" y="34"/>
                    </a:lnTo>
                    <a:lnTo>
                      <a:pt x="188" y="36"/>
                    </a:lnTo>
                    <a:lnTo>
                      <a:pt x="190" y="36"/>
                    </a:lnTo>
                    <a:lnTo>
                      <a:pt x="190" y="34"/>
                    </a:lnTo>
                    <a:lnTo>
                      <a:pt x="192" y="32"/>
                    </a:lnTo>
                    <a:lnTo>
                      <a:pt x="194" y="32"/>
                    </a:lnTo>
                    <a:lnTo>
                      <a:pt x="192" y="34"/>
                    </a:lnTo>
                    <a:lnTo>
                      <a:pt x="192" y="34"/>
                    </a:lnTo>
                    <a:lnTo>
                      <a:pt x="192" y="36"/>
                    </a:lnTo>
                    <a:lnTo>
                      <a:pt x="190" y="38"/>
                    </a:lnTo>
                    <a:lnTo>
                      <a:pt x="188" y="40"/>
                    </a:lnTo>
                    <a:lnTo>
                      <a:pt x="188" y="42"/>
                    </a:lnTo>
                    <a:lnTo>
                      <a:pt x="186" y="42"/>
                    </a:lnTo>
                    <a:lnTo>
                      <a:pt x="184" y="42"/>
                    </a:lnTo>
                    <a:lnTo>
                      <a:pt x="184" y="42"/>
                    </a:lnTo>
                    <a:lnTo>
                      <a:pt x="182" y="42"/>
                    </a:lnTo>
                    <a:lnTo>
                      <a:pt x="182" y="44"/>
                    </a:lnTo>
                    <a:lnTo>
                      <a:pt x="180" y="44"/>
                    </a:lnTo>
                    <a:lnTo>
                      <a:pt x="176" y="44"/>
                    </a:lnTo>
                    <a:lnTo>
                      <a:pt x="176" y="44"/>
                    </a:lnTo>
                    <a:lnTo>
                      <a:pt x="172" y="48"/>
                    </a:lnTo>
                    <a:lnTo>
                      <a:pt x="170" y="54"/>
                    </a:lnTo>
                    <a:lnTo>
                      <a:pt x="170" y="58"/>
                    </a:lnTo>
                    <a:lnTo>
                      <a:pt x="170" y="60"/>
                    </a:lnTo>
                    <a:lnTo>
                      <a:pt x="170" y="62"/>
                    </a:lnTo>
                    <a:lnTo>
                      <a:pt x="170" y="64"/>
                    </a:lnTo>
                    <a:lnTo>
                      <a:pt x="168" y="64"/>
                    </a:lnTo>
                    <a:lnTo>
                      <a:pt x="168" y="62"/>
                    </a:lnTo>
                    <a:lnTo>
                      <a:pt x="162" y="62"/>
                    </a:lnTo>
                    <a:lnTo>
                      <a:pt x="160" y="58"/>
                    </a:lnTo>
                    <a:lnTo>
                      <a:pt x="156" y="56"/>
                    </a:lnTo>
                    <a:lnTo>
                      <a:pt x="154" y="54"/>
                    </a:lnTo>
                    <a:lnTo>
                      <a:pt x="152" y="54"/>
                    </a:lnTo>
                    <a:lnTo>
                      <a:pt x="150" y="54"/>
                    </a:lnTo>
                    <a:lnTo>
                      <a:pt x="148" y="52"/>
                    </a:lnTo>
                    <a:lnTo>
                      <a:pt x="146" y="52"/>
                    </a:lnTo>
                    <a:lnTo>
                      <a:pt x="144" y="54"/>
                    </a:lnTo>
                    <a:lnTo>
                      <a:pt x="142" y="58"/>
                    </a:lnTo>
                    <a:lnTo>
                      <a:pt x="140" y="58"/>
                    </a:lnTo>
                    <a:lnTo>
                      <a:pt x="136" y="56"/>
                    </a:lnTo>
                    <a:lnTo>
                      <a:pt x="134" y="56"/>
                    </a:lnTo>
                    <a:lnTo>
                      <a:pt x="134" y="58"/>
                    </a:lnTo>
                    <a:lnTo>
                      <a:pt x="134" y="60"/>
                    </a:lnTo>
                    <a:lnTo>
                      <a:pt x="134" y="62"/>
                    </a:lnTo>
                    <a:lnTo>
                      <a:pt x="136" y="62"/>
                    </a:lnTo>
                    <a:lnTo>
                      <a:pt x="140" y="62"/>
                    </a:lnTo>
                    <a:lnTo>
                      <a:pt x="142" y="66"/>
                    </a:lnTo>
                    <a:lnTo>
                      <a:pt x="146" y="66"/>
                    </a:lnTo>
                    <a:lnTo>
                      <a:pt x="148" y="66"/>
                    </a:lnTo>
                    <a:lnTo>
                      <a:pt x="148" y="68"/>
                    </a:lnTo>
                    <a:lnTo>
                      <a:pt x="148" y="70"/>
                    </a:lnTo>
                    <a:lnTo>
                      <a:pt x="146" y="72"/>
                    </a:lnTo>
                    <a:lnTo>
                      <a:pt x="144" y="70"/>
                    </a:lnTo>
                    <a:lnTo>
                      <a:pt x="142" y="70"/>
                    </a:lnTo>
                    <a:lnTo>
                      <a:pt x="140" y="72"/>
                    </a:lnTo>
                    <a:lnTo>
                      <a:pt x="140" y="74"/>
                    </a:lnTo>
                    <a:lnTo>
                      <a:pt x="140" y="76"/>
                    </a:lnTo>
                    <a:lnTo>
                      <a:pt x="136" y="78"/>
                    </a:lnTo>
                    <a:close/>
                    <a:moveTo>
                      <a:pt x="132" y="146"/>
                    </a:moveTo>
                    <a:lnTo>
                      <a:pt x="132" y="144"/>
                    </a:lnTo>
                    <a:lnTo>
                      <a:pt x="134" y="144"/>
                    </a:lnTo>
                    <a:lnTo>
                      <a:pt x="134" y="142"/>
                    </a:lnTo>
                    <a:lnTo>
                      <a:pt x="132" y="144"/>
                    </a:lnTo>
                    <a:lnTo>
                      <a:pt x="132" y="142"/>
                    </a:lnTo>
                    <a:lnTo>
                      <a:pt x="132" y="138"/>
                    </a:lnTo>
                    <a:lnTo>
                      <a:pt x="134" y="138"/>
                    </a:lnTo>
                    <a:lnTo>
                      <a:pt x="134" y="138"/>
                    </a:lnTo>
                    <a:lnTo>
                      <a:pt x="134" y="140"/>
                    </a:lnTo>
                    <a:lnTo>
                      <a:pt x="134" y="140"/>
                    </a:lnTo>
                    <a:lnTo>
                      <a:pt x="136" y="142"/>
                    </a:lnTo>
                    <a:lnTo>
                      <a:pt x="134" y="146"/>
                    </a:lnTo>
                    <a:lnTo>
                      <a:pt x="134" y="146"/>
                    </a:lnTo>
                    <a:lnTo>
                      <a:pt x="132" y="146"/>
                    </a:lnTo>
                    <a:close/>
                    <a:moveTo>
                      <a:pt x="42" y="230"/>
                    </a:moveTo>
                    <a:lnTo>
                      <a:pt x="44" y="230"/>
                    </a:lnTo>
                    <a:lnTo>
                      <a:pt x="44" y="230"/>
                    </a:lnTo>
                    <a:lnTo>
                      <a:pt x="42" y="230"/>
                    </a:lnTo>
                    <a:lnTo>
                      <a:pt x="42" y="230"/>
                    </a:lnTo>
                    <a:lnTo>
                      <a:pt x="42" y="230"/>
                    </a:lnTo>
                    <a:close/>
                    <a:moveTo>
                      <a:pt x="42" y="232"/>
                    </a:moveTo>
                    <a:lnTo>
                      <a:pt x="42" y="232"/>
                    </a:lnTo>
                    <a:lnTo>
                      <a:pt x="42" y="232"/>
                    </a:lnTo>
                    <a:lnTo>
                      <a:pt x="42" y="232"/>
                    </a:lnTo>
                    <a:close/>
                    <a:moveTo>
                      <a:pt x="40" y="234"/>
                    </a:moveTo>
                    <a:lnTo>
                      <a:pt x="40" y="234"/>
                    </a:lnTo>
                    <a:lnTo>
                      <a:pt x="42" y="232"/>
                    </a:lnTo>
                    <a:lnTo>
                      <a:pt x="40" y="234"/>
                    </a:lnTo>
                    <a:close/>
                    <a:moveTo>
                      <a:pt x="38" y="234"/>
                    </a:moveTo>
                    <a:lnTo>
                      <a:pt x="38" y="236"/>
                    </a:lnTo>
                    <a:lnTo>
                      <a:pt x="40" y="234"/>
                    </a:lnTo>
                    <a:lnTo>
                      <a:pt x="38" y="234"/>
                    </a:lnTo>
                    <a:close/>
                    <a:moveTo>
                      <a:pt x="36" y="240"/>
                    </a:moveTo>
                    <a:lnTo>
                      <a:pt x="36" y="238"/>
                    </a:lnTo>
                    <a:lnTo>
                      <a:pt x="36" y="236"/>
                    </a:lnTo>
                    <a:lnTo>
                      <a:pt x="38" y="236"/>
                    </a:lnTo>
                    <a:lnTo>
                      <a:pt x="38" y="236"/>
                    </a:lnTo>
                    <a:lnTo>
                      <a:pt x="38" y="238"/>
                    </a:lnTo>
                    <a:lnTo>
                      <a:pt x="40" y="240"/>
                    </a:lnTo>
                    <a:lnTo>
                      <a:pt x="38" y="240"/>
                    </a:lnTo>
                    <a:lnTo>
                      <a:pt x="36" y="240"/>
                    </a:lnTo>
                    <a:close/>
                    <a:moveTo>
                      <a:pt x="56" y="242"/>
                    </a:moveTo>
                    <a:lnTo>
                      <a:pt x="56" y="240"/>
                    </a:lnTo>
                    <a:lnTo>
                      <a:pt x="56" y="240"/>
                    </a:lnTo>
                    <a:lnTo>
                      <a:pt x="58" y="240"/>
                    </a:lnTo>
                    <a:lnTo>
                      <a:pt x="56" y="242"/>
                    </a:lnTo>
                    <a:lnTo>
                      <a:pt x="56" y="242"/>
                    </a:lnTo>
                    <a:close/>
                    <a:moveTo>
                      <a:pt x="54" y="246"/>
                    </a:moveTo>
                    <a:lnTo>
                      <a:pt x="54" y="244"/>
                    </a:lnTo>
                    <a:lnTo>
                      <a:pt x="54" y="246"/>
                    </a:lnTo>
                    <a:lnTo>
                      <a:pt x="54" y="246"/>
                    </a:lnTo>
                    <a:lnTo>
                      <a:pt x="54" y="246"/>
                    </a:lnTo>
                    <a:close/>
                    <a:moveTo>
                      <a:pt x="52" y="240"/>
                    </a:moveTo>
                    <a:lnTo>
                      <a:pt x="52" y="240"/>
                    </a:lnTo>
                    <a:lnTo>
                      <a:pt x="52" y="242"/>
                    </a:lnTo>
                    <a:lnTo>
                      <a:pt x="52" y="244"/>
                    </a:lnTo>
                    <a:lnTo>
                      <a:pt x="54" y="244"/>
                    </a:lnTo>
                    <a:lnTo>
                      <a:pt x="54" y="242"/>
                    </a:lnTo>
                    <a:lnTo>
                      <a:pt x="52" y="240"/>
                    </a:lnTo>
                    <a:lnTo>
                      <a:pt x="52" y="240"/>
                    </a:lnTo>
                    <a:lnTo>
                      <a:pt x="52" y="240"/>
                    </a:lnTo>
                    <a:close/>
                    <a:moveTo>
                      <a:pt x="106" y="210"/>
                    </a:moveTo>
                    <a:lnTo>
                      <a:pt x="104" y="208"/>
                    </a:lnTo>
                    <a:lnTo>
                      <a:pt x="104" y="206"/>
                    </a:lnTo>
                    <a:lnTo>
                      <a:pt x="106" y="204"/>
                    </a:lnTo>
                    <a:lnTo>
                      <a:pt x="106" y="204"/>
                    </a:lnTo>
                    <a:lnTo>
                      <a:pt x="106" y="206"/>
                    </a:lnTo>
                    <a:lnTo>
                      <a:pt x="106" y="208"/>
                    </a:lnTo>
                    <a:lnTo>
                      <a:pt x="106" y="208"/>
                    </a:lnTo>
                    <a:lnTo>
                      <a:pt x="106" y="210"/>
                    </a:lnTo>
                    <a:lnTo>
                      <a:pt x="106" y="210"/>
                    </a:lnTo>
                    <a:close/>
                    <a:moveTo>
                      <a:pt x="96" y="208"/>
                    </a:moveTo>
                    <a:lnTo>
                      <a:pt x="98" y="206"/>
                    </a:lnTo>
                    <a:lnTo>
                      <a:pt x="100" y="206"/>
                    </a:lnTo>
                    <a:lnTo>
                      <a:pt x="100" y="208"/>
                    </a:lnTo>
                    <a:lnTo>
                      <a:pt x="98" y="208"/>
                    </a:lnTo>
                    <a:lnTo>
                      <a:pt x="96" y="208"/>
                    </a:lnTo>
                    <a:close/>
                    <a:moveTo>
                      <a:pt x="86" y="234"/>
                    </a:moveTo>
                    <a:lnTo>
                      <a:pt x="86" y="234"/>
                    </a:lnTo>
                    <a:lnTo>
                      <a:pt x="86" y="234"/>
                    </a:lnTo>
                    <a:lnTo>
                      <a:pt x="88" y="234"/>
                    </a:lnTo>
                    <a:lnTo>
                      <a:pt x="90" y="234"/>
                    </a:lnTo>
                    <a:lnTo>
                      <a:pt x="90" y="232"/>
                    </a:lnTo>
                    <a:lnTo>
                      <a:pt x="88" y="228"/>
                    </a:lnTo>
                    <a:lnTo>
                      <a:pt x="88" y="228"/>
                    </a:lnTo>
                    <a:lnTo>
                      <a:pt x="90" y="224"/>
                    </a:lnTo>
                    <a:lnTo>
                      <a:pt x="92" y="222"/>
                    </a:lnTo>
                    <a:lnTo>
                      <a:pt x="92" y="220"/>
                    </a:lnTo>
                    <a:lnTo>
                      <a:pt x="96" y="222"/>
                    </a:lnTo>
                    <a:lnTo>
                      <a:pt x="100" y="222"/>
                    </a:lnTo>
                    <a:lnTo>
                      <a:pt x="100" y="224"/>
                    </a:lnTo>
                    <a:lnTo>
                      <a:pt x="102" y="224"/>
                    </a:lnTo>
                    <a:lnTo>
                      <a:pt x="104" y="220"/>
                    </a:lnTo>
                    <a:lnTo>
                      <a:pt x="106" y="218"/>
                    </a:lnTo>
                    <a:lnTo>
                      <a:pt x="106" y="216"/>
                    </a:lnTo>
                    <a:lnTo>
                      <a:pt x="106" y="214"/>
                    </a:lnTo>
                    <a:lnTo>
                      <a:pt x="104" y="214"/>
                    </a:lnTo>
                    <a:lnTo>
                      <a:pt x="102" y="210"/>
                    </a:lnTo>
                    <a:lnTo>
                      <a:pt x="100" y="210"/>
                    </a:lnTo>
                    <a:lnTo>
                      <a:pt x="98" y="210"/>
                    </a:lnTo>
                    <a:lnTo>
                      <a:pt x="96" y="210"/>
                    </a:lnTo>
                    <a:lnTo>
                      <a:pt x="92" y="212"/>
                    </a:lnTo>
                    <a:lnTo>
                      <a:pt x="92" y="214"/>
                    </a:lnTo>
                    <a:lnTo>
                      <a:pt x="92" y="214"/>
                    </a:lnTo>
                    <a:lnTo>
                      <a:pt x="88" y="216"/>
                    </a:lnTo>
                    <a:lnTo>
                      <a:pt x="86" y="216"/>
                    </a:lnTo>
                    <a:lnTo>
                      <a:pt x="86" y="216"/>
                    </a:lnTo>
                    <a:lnTo>
                      <a:pt x="84" y="214"/>
                    </a:lnTo>
                    <a:lnTo>
                      <a:pt x="84" y="214"/>
                    </a:lnTo>
                    <a:lnTo>
                      <a:pt x="80" y="218"/>
                    </a:lnTo>
                    <a:lnTo>
                      <a:pt x="80" y="220"/>
                    </a:lnTo>
                    <a:lnTo>
                      <a:pt x="78" y="222"/>
                    </a:lnTo>
                    <a:lnTo>
                      <a:pt x="78" y="224"/>
                    </a:lnTo>
                    <a:lnTo>
                      <a:pt x="80" y="224"/>
                    </a:lnTo>
                    <a:lnTo>
                      <a:pt x="82" y="226"/>
                    </a:lnTo>
                    <a:lnTo>
                      <a:pt x="80" y="228"/>
                    </a:lnTo>
                    <a:lnTo>
                      <a:pt x="80" y="228"/>
                    </a:lnTo>
                    <a:lnTo>
                      <a:pt x="82" y="232"/>
                    </a:lnTo>
                    <a:lnTo>
                      <a:pt x="86" y="232"/>
                    </a:lnTo>
                    <a:lnTo>
                      <a:pt x="86" y="234"/>
                    </a:lnTo>
                    <a:close/>
                    <a:moveTo>
                      <a:pt x="70" y="276"/>
                    </a:moveTo>
                    <a:lnTo>
                      <a:pt x="68" y="274"/>
                    </a:lnTo>
                    <a:lnTo>
                      <a:pt x="66" y="274"/>
                    </a:lnTo>
                    <a:lnTo>
                      <a:pt x="66" y="276"/>
                    </a:lnTo>
                    <a:lnTo>
                      <a:pt x="66" y="278"/>
                    </a:lnTo>
                    <a:lnTo>
                      <a:pt x="70" y="278"/>
                    </a:lnTo>
                    <a:lnTo>
                      <a:pt x="70" y="278"/>
                    </a:lnTo>
                    <a:lnTo>
                      <a:pt x="70" y="276"/>
                    </a:lnTo>
                    <a:close/>
                    <a:moveTo>
                      <a:pt x="72" y="272"/>
                    </a:moveTo>
                    <a:lnTo>
                      <a:pt x="72" y="268"/>
                    </a:lnTo>
                    <a:lnTo>
                      <a:pt x="72" y="266"/>
                    </a:lnTo>
                    <a:lnTo>
                      <a:pt x="72" y="268"/>
                    </a:lnTo>
                    <a:lnTo>
                      <a:pt x="72" y="270"/>
                    </a:lnTo>
                    <a:lnTo>
                      <a:pt x="72" y="272"/>
                    </a:lnTo>
                    <a:lnTo>
                      <a:pt x="72" y="272"/>
                    </a:lnTo>
                    <a:close/>
                    <a:moveTo>
                      <a:pt x="66" y="266"/>
                    </a:moveTo>
                    <a:lnTo>
                      <a:pt x="70" y="264"/>
                    </a:lnTo>
                    <a:lnTo>
                      <a:pt x="72" y="260"/>
                    </a:lnTo>
                    <a:lnTo>
                      <a:pt x="70" y="258"/>
                    </a:lnTo>
                    <a:lnTo>
                      <a:pt x="70" y="256"/>
                    </a:lnTo>
                    <a:lnTo>
                      <a:pt x="70" y="256"/>
                    </a:lnTo>
                    <a:lnTo>
                      <a:pt x="72" y="256"/>
                    </a:lnTo>
                    <a:lnTo>
                      <a:pt x="74" y="258"/>
                    </a:lnTo>
                    <a:lnTo>
                      <a:pt x="74" y="256"/>
                    </a:lnTo>
                    <a:lnTo>
                      <a:pt x="74" y="252"/>
                    </a:lnTo>
                    <a:lnTo>
                      <a:pt x="72" y="250"/>
                    </a:lnTo>
                    <a:lnTo>
                      <a:pt x="74" y="242"/>
                    </a:lnTo>
                    <a:lnTo>
                      <a:pt x="72" y="238"/>
                    </a:lnTo>
                    <a:lnTo>
                      <a:pt x="74" y="236"/>
                    </a:lnTo>
                    <a:lnTo>
                      <a:pt x="76" y="234"/>
                    </a:lnTo>
                    <a:lnTo>
                      <a:pt x="76" y="232"/>
                    </a:lnTo>
                    <a:lnTo>
                      <a:pt x="74" y="232"/>
                    </a:lnTo>
                    <a:lnTo>
                      <a:pt x="74" y="230"/>
                    </a:lnTo>
                    <a:lnTo>
                      <a:pt x="74" y="230"/>
                    </a:lnTo>
                    <a:lnTo>
                      <a:pt x="74" y="228"/>
                    </a:lnTo>
                    <a:lnTo>
                      <a:pt x="70" y="228"/>
                    </a:lnTo>
                    <a:lnTo>
                      <a:pt x="70" y="228"/>
                    </a:lnTo>
                    <a:lnTo>
                      <a:pt x="72" y="226"/>
                    </a:lnTo>
                    <a:lnTo>
                      <a:pt x="72" y="224"/>
                    </a:lnTo>
                    <a:lnTo>
                      <a:pt x="72" y="222"/>
                    </a:lnTo>
                    <a:lnTo>
                      <a:pt x="70" y="220"/>
                    </a:lnTo>
                    <a:lnTo>
                      <a:pt x="68" y="220"/>
                    </a:lnTo>
                    <a:lnTo>
                      <a:pt x="68" y="222"/>
                    </a:lnTo>
                    <a:lnTo>
                      <a:pt x="66" y="222"/>
                    </a:lnTo>
                    <a:lnTo>
                      <a:pt x="64" y="222"/>
                    </a:lnTo>
                    <a:lnTo>
                      <a:pt x="62" y="220"/>
                    </a:lnTo>
                    <a:lnTo>
                      <a:pt x="62" y="218"/>
                    </a:lnTo>
                    <a:lnTo>
                      <a:pt x="66" y="216"/>
                    </a:lnTo>
                    <a:lnTo>
                      <a:pt x="70" y="214"/>
                    </a:lnTo>
                    <a:lnTo>
                      <a:pt x="72" y="216"/>
                    </a:lnTo>
                    <a:lnTo>
                      <a:pt x="74" y="218"/>
                    </a:lnTo>
                    <a:lnTo>
                      <a:pt x="76" y="216"/>
                    </a:lnTo>
                    <a:lnTo>
                      <a:pt x="76" y="214"/>
                    </a:lnTo>
                    <a:lnTo>
                      <a:pt x="76" y="212"/>
                    </a:lnTo>
                    <a:lnTo>
                      <a:pt x="74" y="210"/>
                    </a:lnTo>
                    <a:lnTo>
                      <a:pt x="76" y="208"/>
                    </a:lnTo>
                    <a:lnTo>
                      <a:pt x="78" y="208"/>
                    </a:lnTo>
                    <a:lnTo>
                      <a:pt x="78" y="210"/>
                    </a:lnTo>
                    <a:lnTo>
                      <a:pt x="80" y="210"/>
                    </a:lnTo>
                    <a:lnTo>
                      <a:pt x="82" y="210"/>
                    </a:lnTo>
                    <a:lnTo>
                      <a:pt x="86" y="208"/>
                    </a:lnTo>
                    <a:lnTo>
                      <a:pt x="90" y="208"/>
                    </a:lnTo>
                    <a:lnTo>
                      <a:pt x="92" y="208"/>
                    </a:lnTo>
                    <a:lnTo>
                      <a:pt x="92" y="208"/>
                    </a:lnTo>
                    <a:lnTo>
                      <a:pt x="94" y="208"/>
                    </a:lnTo>
                    <a:lnTo>
                      <a:pt x="94" y="206"/>
                    </a:lnTo>
                    <a:lnTo>
                      <a:pt x="98" y="204"/>
                    </a:lnTo>
                    <a:lnTo>
                      <a:pt x="98" y="204"/>
                    </a:lnTo>
                    <a:lnTo>
                      <a:pt x="100" y="202"/>
                    </a:lnTo>
                    <a:lnTo>
                      <a:pt x="104" y="200"/>
                    </a:lnTo>
                    <a:lnTo>
                      <a:pt x="106" y="202"/>
                    </a:lnTo>
                    <a:lnTo>
                      <a:pt x="110" y="200"/>
                    </a:lnTo>
                    <a:lnTo>
                      <a:pt x="110" y="202"/>
                    </a:lnTo>
                    <a:lnTo>
                      <a:pt x="110" y="204"/>
                    </a:lnTo>
                    <a:lnTo>
                      <a:pt x="108" y="206"/>
                    </a:lnTo>
                    <a:lnTo>
                      <a:pt x="108" y="208"/>
                    </a:lnTo>
                    <a:lnTo>
                      <a:pt x="110" y="208"/>
                    </a:lnTo>
                    <a:lnTo>
                      <a:pt x="110" y="210"/>
                    </a:lnTo>
                    <a:lnTo>
                      <a:pt x="110" y="214"/>
                    </a:lnTo>
                    <a:lnTo>
                      <a:pt x="110" y="214"/>
                    </a:lnTo>
                    <a:lnTo>
                      <a:pt x="110" y="216"/>
                    </a:lnTo>
                    <a:lnTo>
                      <a:pt x="112" y="218"/>
                    </a:lnTo>
                    <a:lnTo>
                      <a:pt x="116" y="220"/>
                    </a:lnTo>
                    <a:lnTo>
                      <a:pt x="118" y="222"/>
                    </a:lnTo>
                    <a:lnTo>
                      <a:pt x="120" y="220"/>
                    </a:lnTo>
                    <a:lnTo>
                      <a:pt x="122" y="216"/>
                    </a:lnTo>
                    <a:lnTo>
                      <a:pt x="122" y="214"/>
                    </a:lnTo>
                    <a:lnTo>
                      <a:pt x="124" y="214"/>
                    </a:lnTo>
                    <a:lnTo>
                      <a:pt x="124" y="212"/>
                    </a:lnTo>
                    <a:lnTo>
                      <a:pt x="124" y="210"/>
                    </a:lnTo>
                    <a:lnTo>
                      <a:pt x="126" y="208"/>
                    </a:lnTo>
                    <a:lnTo>
                      <a:pt x="128" y="208"/>
                    </a:lnTo>
                    <a:lnTo>
                      <a:pt x="128" y="208"/>
                    </a:lnTo>
                    <a:lnTo>
                      <a:pt x="130" y="206"/>
                    </a:lnTo>
                    <a:lnTo>
                      <a:pt x="128" y="206"/>
                    </a:lnTo>
                    <a:lnTo>
                      <a:pt x="128" y="202"/>
                    </a:lnTo>
                    <a:lnTo>
                      <a:pt x="124" y="202"/>
                    </a:lnTo>
                    <a:lnTo>
                      <a:pt x="124" y="200"/>
                    </a:lnTo>
                    <a:lnTo>
                      <a:pt x="124" y="196"/>
                    </a:lnTo>
                    <a:lnTo>
                      <a:pt x="126" y="196"/>
                    </a:lnTo>
                    <a:lnTo>
                      <a:pt x="128" y="194"/>
                    </a:lnTo>
                    <a:lnTo>
                      <a:pt x="126" y="196"/>
                    </a:lnTo>
                    <a:lnTo>
                      <a:pt x="126" y="198"/>
                    </a:lnTo>
                    <a:lnTo>
                      <a:pt x="128" y="200"/>
                    </a:lnTo>
                    <a:lnTo>
                      <a:pt x="128" y="198"/>
                    </a:lnTo>
                    <a:lnTo>
                      <a:pt x="130" y="198"/>
                    </a:lnTo>
                    <a:lnTo>
                      <a:pt x="130" y="198"/>
                    </a:lnTo>
                    <a:lnTo>
                      <a:pt x="132" y="200"/>
                    </a:lnTo>
                    <a:lnTo>
                      <a:pt x="134" y="198"/>
                    </a:lnTo>
                    <a:lnTo>
                      <a:pt x="134" y="200"/>
                    </a:lnTo>
                    <a:lnTo>
                      <a:pt x="134" y="200"/>
                    </a:lnTo>
                    <a:lnTo>
                      <a:pt x="132" y="200"/>
                    </a:lnTo>
                    <a:lnTo>
                      <a:pt x="132" y="202"/>
                    </a:lnTo>
                    <a:lnTo>
                      <a:pt x="132" y="202"/>
                    </a:lnTo>
                    <a:lnTo>
                      <a:pt x="134" y="202"/>
                    </a:lnTo>
                    <a:lnTo>
                      <a:pt x="136" y="200"/>
                    </a:lnTo>
                    <a:lnTo>
                      <a:pt x="144" y="200"/>
                    </a:lnTo>
                    <a:lnTo>
                      <a:pt x="146" y="200"/>
                    </a:lnTo>
                    <a:lnTo>
                      <a:pt x="146" y="200"/>
                    </a:lnTo>
                    <a:lnTo>
                      <a:pt x="144" y="196"/>
                    </a:lnTo>
                    <a:lnTo>
                      <a:pt x="146" y="194"/>
                    </a:lnTo>
                    <a:lnTo>
                      <a:pt x="148" y="192"/>
                    </a:lnTo>
                    <a:lnTo>
                      <a:pt x="150" y="192"/>
                    </a:lnTo>
                    <a:lnTo>
                      <a:pt x="150" y="194"/>
                    </a:lnTo>
                    <a:lnTo>
                      <a:pt x="150" y="198"/>
                    </a:lnTo>
                    <a:lnTo>
                      <a:pt x="150" y="200"/>
                    </a:lnTo>
                    <a:lnTo>
                      <a:pt x="152" y="200"/>
                    </a:lnTo>
                    <a:lnTo>
                      <a:pt x="154" y="196"/>
                    </a:lnTo>
                    <a:lnTo>
                      <a:pt x="154" y="192"/>
                    </a:lnTo>
                    <a:lnTo>
                      <a:pt x="154" y="190"/>
                    </a:lnTo>
                    <a:lnTo>
                      <a:pt x="156" y="188"/>
                    </a:lnTo>
                    <a:lnTo>
                      <a:pt x="158" y="188"/>
                    </a:lnTo>
                    <a:lnTo>
                      <a:pt x="160" y="186"/>
                    </a:lnTo>
                    <a:lnTo>
                      <a:pt x="158" y="184"/>
                    </a:lnTo>
                    <a:lnTo>
                      <a:pt x="158" y="182"/>
                    </a:lnTo>
                    <a:lnTo>
                      <a:pt x="160" y="180"/>
                    </a:lnTo>
                    <a:lnTo>
                      <a:pt x="162" y="180"/>
                    </a:lnTo>
                    <a:lnTo>
                      <a:pt x="162" y="182"/>
                    </a:lnTo>
                    <a:lnTo>
                      <a:pt x="162" y="184"/>
                    </a:lnTo>
                    <a:lnTo>
                      <a:pt x="162" y="188"/>
                    </a:lnTo>
                    <a:lnTo>
                      <a:pt x="162" y="194"/>
                    </a:lnTo>
                    <a:lnTo>
                      <a:pt x="162" y="194"/>
                    </a:lnTo>
                    <a:lnTo>
                      <a:pt x="164" y="194"/>
                    </a:lnTo>
                    <a:lnTo>
                      <a:pt x="166" y="192"/>
                    </a:lnTo>
                    <a:lnTo>
                      <a:pt x="168" y="192"/>
                    </a:lnTo>
                    <a:lnTo>
                      <a:pt x="170" y="188"/>
                    </a:lnTo>
                    <a:lnTo>
                      <a:pt x="170" y="186"/>
                    </a:lnTo>
                    <a:lnTo>
                      <a:pt x="170" y="184"/>
                    </a:lnTo>
                    <a:lnTo>
                      <a:pt x="174" y="182"/>
                    </a:lnTo>
                    <a:lnTo>
                      <a:pt x="172" y="180"/>
                    </a:lnTo>
                    <a:lnTo>
                      <a:pt x="172" y="178"/>
                    </a:lnTo>
                    <a:lnTo>
                      <a:pt x="168" y="174"/>
                    </a:lnTo>
                    <a:lnTo>
                      <a:pt x="168" y="172"/>
                    </a:lnTo>
                    <a:lnTo>
                      <a:pt x="166" y="166"/>
                    </a:lnTo>
                    <a:lnTo>
                      <a:pt x="168" y="160"/>
                    </a:lnTo>
                    <a:lnTo>
                      <a:pt x="168" y="154"/>
                    </a:lnTo>
                    <a:lnTo>
                      <a:pt x="166" y="146"/>
                    </a:lnTo>
                    <a:lnTo>
                      <a:pt x="162" y="142"/>
                    </a:lnTo>
                    <a:lnTo>
                      <a:pt x="162" y="138"/>
                    </a:lnTo>
                    <a:lnTo>
                      <a:pt x="162" y="134"/>
                    </a:lnTo>
                    <a:lnTo>
                      <a:pt x="168" y="132"/>
                    </a:lnTo>
                    <a:lnTo>
                      <a:pt x="170" y="132"/>
                    </a:lnTo>
                    <a:lnTo>
                      <a:pt x="170" y="134"/>
                    </a:lnTo>
                    <a:lnTo>
                      <a:pt x="170" y="134"/>
                    </a:lnTo>
                    <a:lnTo>
                      <a:pt x="170" y="130"/>
                    </a:lnTo>
                    <a:lnTo>
                      <a:pt x="170" y="128"/>
                    </a:lnTo>
                    <a:lnTo>
                      <a:pt x="168" y="128"/>
                    </a:lnTo>
                    <a:lnTo>
                      <a:pt x="168" y="124"/>
                    </a:lnTo>
                    <a:lnTo>
                      <a:pt x="168" y="124"/>
                    </a:lnTo>
                    <a:lnTo>
                      <a:pt x="168" y="122"/>
                    </a:lnTo>
                    <a:lnTo>
                      <a:pt x="170" y="120"/>
                    </a:lnTo>
                    <a:lnTo>
                      <a:pt x="170" y="120"/>
                    </a:lnTo>
                    <a:lnTo>
                      <a:pt x="170" y="118"/>
                    </a:lnTo>
                    <a:lnTo>
                      <a:pt x="168" y="118"/>
                    </a:lnTo>
                    <a:lnTo>
                      <a:pt x="168" y="114"/>
                    </a:lnTo>
                    <a:lnTo>
                      <a:pt x="170" y="112"/>
                    </a:lnTo>
                    <a:lnTo>
                      <a:pt x="168" y="110"/>
                    </a:lnTo>
                    <a:lnTo>
                      <a:pt x="168" y="106"/>
                    </a:lnTo>
                    <a:lnTo>
                      <a:pt x="164" y="102"/>
                    </a:lnTo>
                    <a:lnTo>
                      <a:pt x="164" y="102"/>
                    </a:lnTo>
                    <a:lnTo>
                      <a:pt x="162" y="102"/>
                    </a:lnTo>
                    <a:lnTo>
                      <a:pt x="162" y="96"/>
                    </a:lnTo>
                    <a:lnTo>
                      <a:pt x="160" y="94"/>
                    </a:lnTo>
                    <a:lnTo>
                      <a:pt x="156" y="88"/>
                    </a:lnTo>
                    <a:lnTo>
                      <a:pt x="154" y="86"/>
                    </a:lnTo>
                    <a:lnTo>
                      <a:pt x="152" y="82"/>
                    </a:lnTo>
                    <a:lnTo>
                      <a:pt x="152" y="78"/>
                    </a:lnTo>
                    <a:lnTo>
                      <a:pt x="152" y="76"/>
                    </a:lnTo>
                    <a:lnTo>
                      <a:pt x="150" y="78"/>
                    </a:lnTo>
                    <a:lnTo>
                      <a:pt x="150" y="78"/>
                    </a:lnTo>
                    <a:lnTo>
                      <a:pt x="150" y="76"/>
                    </a:lnTo>
                    <a:lnTo>
                      <a:pt x="148" y="76"/>
                    </a:lnTo>
                    <a:lnTo>
                      <a:pt x="146" y="76"/>
                    </a:lnTo>
                    <a:lnTo>
                      <a:pt x="146" y="76"/>
                    </a:lnTo>
                    <a:lnTo>
                      <a:pt x="144" y="80"/>
                    </a:lnTo>
                    <a:lnTo>
                      <a:pt x="144" y="82"/>
                    </a:lnTo>
                    <a:lnTo>
                      <a:pt x="146" y="82"/>
                    </a:lnTo>
                    <a:lnTo>
                      <a:pt x="148" y="82"/>
                    </a:lnTo>
                    <a:lnTo>
                      <a:pt x="150" y="80"/>
                    </a:lnTo>
                    <a:lnTo>
                      <a:pt x="152" y="82"/>
                    </a:lnTo>
                    <a:lnTo>
                      <a:pt x="150" y="86"/>
                    </a:lnTo>
                    <a:lnTo>
                      <a:pt x="148" y="86"/>
                    </a:lnTo>
                    <a:lnTo>
                      <a:pt x="148" y="84"/>
                    </a:lnTo>
                    <a:lnTo>
                      <a:pt x="146" y="84"/>
                    </a:lnTo>
                    <a:lnTo>
                      <a:pt x="148" y="88"/>
                    </a:lnTo>
                    <a:lnTo>
                      <a:pt x="146" y="90"/>
                    </a:lnTo>
                    <a:lnTo>
                      <a:pt x="144" y="88"/>
                    </a:lnTo>
                    <a:lnTo>
                      <a:pt x="144" y="86"/>
                    </a:lnTo>
                    <a:lnTo>
                      <a:pt x="144" y="84"/>
                    </a:lnTo>
                    <a:lnTo>
                      <a:pt x="142" y="82"/>
                    </a:lnTo>
                    <a:lnTo>
                      <a:pt x="142" y="82"/>
                    </a:lnTo>
                    <a:lnTo>
                      <a:pt x="140" y="82"/>
                    </a:lnTo>
                    <a:lnTo>
                      <a:pt x="140" y="84"/>
                    </a:lnTo>
                    <a:lnTo>
                      <a:pt x="140" y="88"/>
                    </a:lnTo>
                    <a:lnTo>
                      <a:pt x="140" y="90"/>
                    </a:lnTo>
                    <a:lnTo>
                      <a:pt x="140" y="90"/>
                    </a:lnTo>
                    <a:lnTo>
                      <a:pt x="138" y="92"/>
                    </a:lnTo>
                    <a:lnTo>
                      <a:pt x="138" y="94"/>
                    </a:lnTo>
                    <a:lnTo>
                      <a:pt x="142" y="98"/>
                    </a:lnTo>
                    <a:lnTo>
                      <a:pt x="142" y="100"/>
                    </a:lnTo>
                    <a:lnTo>
                      <a:pt x="142" y="102"/>
                    </a:lnTo>
                    <a:lnTo>
                      <a:pt x="140" y="104"/>
                    </a:lnTo>
                    <a:lnTo>
                      <a:pt x="138" y="104"/>
                    </a:lnTo>
                    <a:lnTo>
                      <a:pt x="136" y="104"/>
                    </a:lnTo>
                    <a:lnTo>
                      <a:pt x="138" y="106"/>
                    </a:lnTo>
                    <a:lnTo>
                      <a:pt x="140" y="106"/>
                    </a:lnTo>
                    <a:lnTo>
                      <a:pt x="142" y="104"/>
                    </a:lnTo>
                    <a:lnTo>
                      <a:pt x="144" y="110"/>
                    </a:lnTo>
                    <a:lnTo>
                      <a:pt x="146" y="116"/>
                    </a:lnTo>
                    <a:lnTo>
                      <a:pt x="144" y="120"/>
                    </a:lnTo>
                    <a:lnTo>
                      <a:pt x="146" y="124"/>
                    </a:lnTo>
                    <a:lnTo>
                      <a:pt x="142" y="134"/>
                    </a:lnTo>
                    <a:lnTo>
                      <a:pt x="144" y="138"/>
                    </a:lnTo>
                    <a:lnTo>
                      <a:pt x="142" y="140"/>
                    </a:lnTo>
                    <a:lnTo>
                      <a:pt x="140" y="142"/>
                    </a:lnTo>
                    <a:lnTo>
                      <a:pt x="138" y="146"/>
                    </a:lnTo>
                    <a:lnTo>
                      <a:pt x="138" y="150"/>
                    </a:lnTo>
                    <a:lnTo>
                      <a:pt x="136" y="152"/>
                    </a:lnTo>
                    <a:lnTo>
                      <a:pt x="136" y="154"/>
                    </a:lnTo>
                    <a:lnTo>
                      <a:pt x="134" y="158"/>
                    </a:lnTo>
                    <a:lnTo>
                      <a:pt x="128" y="162"/>
                    </a:lnTo>
                    <a:lnTo>
                      <a:pt x="126" y="162"/>
                    </a:lnTo>
                    <a:lnTo>
                      <a:pt x="124" y="164"/>
                    </a:lnTo>
                    <a:lnTo>
                      <a:pt x="120" y="162"/>
                    </a:lnTo>
                    <a:lnTo>
                      <a:pt x="118" y="160"/>
                    </a:lnTo>
                    <a:lnTo>
                      <a:pt x="118" y="158"/>
                    </a:lnTo>
                    <a:lnTo>
                      <a:pt x="120" y="156"/>
                    </a:lnTo>
                    <a:lnTo>
                      <a:pt x="120" y="154"/>
                    </a:lnTo>
                    <a:lnTo>
                      <a:pt x="120" y="154"/>
                    </a:lnTo>
                    <a:lnTo>
                      <a:pt x="122" y="152"/>
                    </a:lnTo>
                    <a:lnTo>
                      <a:pt x="122" y="152"/>
                    </a:lnTo>
                    <a:lnTo>
                      <a:pt x="120" y="152"/>
                    </a:lnTo>
                    <a:lnTo>
                      <a:pt x="118" y="154"/>
                    </a:lnTo>
                    <a:lnTo>
                      <a:pt x="114" y="154"/>
                    </a:lnTo>
                    <a:lnTo>
                      <a:pt x="114" y="158"/>
                    </a:lnTo>
                    <a:lnTo>
                      <a:pt x="116" y="160"/>
                    </a:lnTo>
                    <a:lnTo>
                      <a:pt x="116" y="166"/>
                    </a:lnTo>
                    <a:lnTo>
                      <a:pt x="116" y="168"/>
                    </a:lnTo>
                    <a:lnTo>
                      <a:pt x="114" y="172"/>
                    </a:lnTo>
                    <a:lnTo>
                      <a:pt x="114" y="174"/>
                    </a:lnTo>
                    <a:lnTo>
                      <a:pt x="112" y="174"/>
                    </a:lnTo>
                    <a:lnTo>
                      <a:pt x="112" y="178"/>
                    </a:lnTo>
                    <a:lnTo>
                      <a:pt x="112" y="180"/>
                    </a:lnTo>
                    <a:lnTo>
                      <a:pt x="114" y="182"/>
                    </a:lnTo>
                    <a:lnTo>
                      <a:pt x="112" y="182"/>
                    </a:lnTo>
                    <a:lnTo>
                      <a:pt x="112" y="184"/>
                    </a:lnTo>
                    <a:lnTo>
                      <a:pt x="112" y="184"/>
                    </a:lnTo>
                    <a:lnTo>
                      <a:pt x="110" y="184"/>
                    </a:lnTo>
                    <a:lnTo>
                      <a:pt x="112" y="186"/>
                    </a:lnTo>
                    <a:lnTo>
                      <a:pt x="110" y="186"/>
                    </a:lnTo>
                    <a:lnTo>
                      <a:pt x="108" y="186"/>
                    </a:lnTo>
                    <a:lnTo>
                      <a:pt x="106" y="188"/>
                    </a:lnTo>
                    <a:lnTo>
                      <a:pt x="106" y="186"/>
                    </a:lnTo>
                    <a:lnTo>
                      <a:pt x="106" y="184"/>
                    </a:lnTo>
                    <a:lnTo>
                      <a:pt x="104" y="184"/>
                    </a:lnTo>
                    <a:lnTo>
                      <a:pt x="102" y="184"/>
                    </a:lnTo>
                    <a:lnTo>
                      <a:pt x="102" y="186"/>
                    </a:lnTo>
                    <a:lnTo>
                      <a:pt x="100" y="184"/>
                    </a:lnTo>
                    <a:lnTo>
                      <a:pt x="96" y="186"/>
                    </a:lnTo>
                    <a:lnTo>
                      <a:pt x="92" y="188"/>
                    </a:lnTo>
                    <a:lnTo>
                      <a:pt x="90" y="188"/>
                    </a:lnTo>
                    <a:lnTo>
                      <a:pt x="86" y="188"/>
                    </a:lnTo>
                    <a:lnTo>
                      <a:pt x="84" y="190"/>
                    </a:lnTo>
                    <a:lnTo>
                      <a:pt x="82" y="188"/>
                    </a:lnTo>
                    <a:lnTo>
                      <a:pt x="80" y="188"/>
                    </a:lnTo>
                    <a:lnTo>
                      <a:pt x="76" y="192"/>
                    </a:lnTo>
                    <a:lnTo>
                      <a:pt x="74" y="194"/>
                    </a:lnTo>
                    <a:lnTo>
                      <a:pt x="72" y="196"/>
                    </a:lnTo>
                    <a:lnTo>
                      <a:pt x="72" y="198"/>
                    </a:lnTo>
                    <a:lnTo>
                      <a:pt x="68" y="202"/>
                    </a:lnTo>
                    <a:lnTo>
                      <a:pt x="66" y="202"/>
                    </a:lnTo>
                    <a:lnTo>
                      <a:pt x="66" y="206"/>
                    </a:lnTo>
                    <a:lnTo>
                      <a:pt x="64" y="206"/>
                    </a:lnTo>
                    <a:lnTo>
                      <a:pt x="62" y="208"/>
                    </a:lnTo>
                    <a:lnTo>
                      <a:pt x="60" y="210"/>
                    </a:lnTo>
                    <a:lnTo>
                      <a:pt x="58" y="210"/>
                    </a:lnTo>
                    <a:lnTo>
                      <a:pt x="58" y="214"/>
                    </a:lnTo>
                    <a:lnTo>
                      <a:pt x="60" y="216"/>
                    </a:lnTo>
                    <a:lnTo>
                      <a:pt x="60" y="216"/>
                    </a:lnTo>
                    <a:lnTo>
                      <a:pt x="60" y="218"/>
                    </a:lnTo>
                    <a:lnTo>
                      <a:pt x="58" y="218"/>
                    </a:lnTo>
                    <a:lnTo>
                      <a:pt x="56" y="220"/>
                    </a:lnTo>
                    <a:lnTo>
                      <a:pt x="54" y="222"/>
                    </a:lnTo>
                    <a:lnTo>
                      <a:pt x="52" y="222"/>
                    </a:lnTo>
                    <a:lnTo>
                      <a:pt x="52" y="226"/>
                    </a:lnTo>
                    <a:lnTo>
                      <a:pt x="50" y="228"/>
                    </a:lnTo>
                    <a:lnTo>
                      <a:pt x="48" y="228"/>
                    </a:lnTo>
                    <a:lnTo>
                      <a:pt x="46" y="228"/>
                    </a:lnTo>
                    <a:lnTo>
                      <a:pt x="46" y="228"/>
                    </a:lnTo>
                    <a:lnTo>
                      <a:pt x="48" y="228"/>
                    </a:lnTo>
                    <a:lnTo>
                      <a:pt x="48" y="230"/>
                    </a:lnTo>
                    <a:lnTo>
                      <a:pt x="50" y="234"/>
                    </a:lnTo>
                    <a:lnTo>
                      <a:pt x="50" y="234"/>
                    </a:lnTo>
                    <a:lnTo>
                      <a:pt x="48" y="232"/>
                    </a:lnTo>
                    <a:lnTo>
                      <a:pt x="48" y="232"/>
                    </a:lnTo>
                    <a:lnTo>
                      <a:pt x="46" y="234"/>
                    </a:lnTo>
                    <a:lnTo>
                      <a:pt x="48" y="236"/>
                    </a:lnTo>
                    <a:lnTo>
                      <a:pt x="50" y="236"/>
                    </a:lnTo>
                    <a:lnTo>
                      <a:pt x="50" y="238"/>
                    </a:lnTo>
                    <a:lnTo>
                      <a:pt x="48" y="240"/>
                    </a:lnTo>
                    <a:lnTo>
                      <a:pt x="50" y="238"/>
                    </a:lnTo>
                    <a:lnTo>
                      <a:pt x="50" y="236"/>
                    </a:lnTo>
                    <a:lnTo>
                      <a:pt x="52" y="236"/>
                    </a:lnTo>
                    <a:lnTo>
                      <a:pt x="54" y="236"/>
                    </a:lnTo>
                    <a:lnTo>
                      <a:pt x="52" y="238"/>
                    </a:lnTo>
                    <a:lnTo>
                      <a:pt x="54" y="238"/>
                    </a:lnTo>
                    <a:lnTo>
                      <a:pt x="56" y="238"/>
                    </a:lnTo>
                    <a:lnTo>
                      <a:pt x="56" y="236"/>
                    </a:lnTo>
                    <a:lnTo>
                      <a:pt x="54" y="234"/>
                    </a:lnTo>
                    <a:lnTo>
                      <a:pt x="52" y="236"/>
                    </a:lnTo>
                    <a:lnTo>
                      <a:pt x="52" y="234"/>
                    </a:lnTo>
                    <a:lnTo>
                      <a:pt x="52" y="232"/>
                    </a:lnTo>
                    <a:lnTo>
                      <a:pt x="52" y="230"/>
                    </a:lnTo>
                    <a:lnTo>
                      <a:pt x="52" y="230"/>
                    </a:lnTo>
                    <a:lnTo>
                      <a:pt x="56" y="230"/>
                    </a:lnTo>
                    <a:lnTo>
                      <a:pt x="58" y="234"/>
                    </a:lnTo>
                    <a:lnTo>
                      <a:pt x="58" y="236"/>
                    </a:lnTo>
                    <a:lnTo>
                      <a:pt x="58" y="238"/>
                    </a:lnTo>
                    <a:lnTo>
                      <a:pt x="58" y="242"/>
                    </a:lnTo>
                    <a:lnTo>
                      <a:pt x="58" y="246"/>
                    </a:lnTo>
                    <a:lnTo>
                      <a:pt x="54" y="246"/>
                    </a:lnTo>
                    <a:lnTo>
                      <a:pt x="56" y="248"/>
                    </a:lnTo>
                    <a:lnTo>
                      <a:pt x="58" y="250"/>
                    </a:lnTo>
                    <a:lnTo>
                      <a:pt x="58" y="256"/>
                    </a:lnTo>
                    <a:lnTo>
                      <a:pt x="60" y="258"/>
                    </a:lnTo>
                    <a:lnTo>
                      <a:pt x="60" y="260"/>
                    </a:lnTo>
                    <a:lnTo>
                      <a:pt x="58" y="260"/>
                    </a:lnTo>
                    <a:lnTo>
                      <a:pt x="60" y="264"/>
                    </a:lnTo>
                    <a:lnTo>
                      <a:pt x="62" y="262"/>
                    </a:lnTo>
                    <a:lnTo>
                      <a:pt x="64" y="264"/>
                    </a:lnTo>
                    <a:lnTo>
                      <a:pt x="66" y="262"/>
                    </a:lnTo>
                    <a:lnTo>
                      <a:pt x="66" y="262"/>
                    </a:lnTo>
                    <a:lnTo>
                      <a:pt x="64" y="258"/>
                    </a:lnTo>
                    <a:lnTo>
                      <a:pt x="64" y="254"/>
                    </a:lnTo>
                    <a:lnTo>
                      <a:pt x="64" y="254"/>
                    </a:lnTo>
                    <a:lnTo>
                      <a:pt x="66" y="254"/>
                    </a:lnTo>
                    <a:lnTo>
                      <a:pt x="66" y="256"/>
                    </a:lnTo>
                    <a:lnTo>
                      <a:pt x="66" y="256"/>
                    </a:lnTo>
                    <a:lnTo>
                      <a:pt x="66" y="258"/>
                    </a:lnTo>
                    <a:lnTo>
                      <a:pt x="68" y="262"/>
                    </a:lnTo>
                    <a:lnTo>
                      <a:pt x="66" y="264"/>
                    </a:lnTo>
                    <a:lnTo>
                      <a:pt x="66" y="26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5" name="Jammu &amp; Kashmir">
                <a:extLst>
                  <a:ext uri="{FF2B5EF4-FFF2-40B4-BE49-F238E27FC236}">
                    <a16:creationId xmlns:a16="http://schemas.microsoft.com/office/drawing/2014/main" id="{E0A76A64-94F7-461B-A7DB-9EBF6C446479}"/>
                  </a:ext>
                </a:extLst>
              </p:cNvPr>
              <p:cNvSpPr>
                <a:spLocks/>
              </p:cNvSpPr>
              <p:nvPr/>
            </p:nvSpPr>
            <p:spPr bwMode="auto">
              <a:xfrm>
                <a:off x="7562017" y="3468363"/>
                <a:ext cx="172247" cy="141626"/>
              </a:xfrm>
              <a:custGeom>
                <a:avLst/>
                <a:gdLst>
                  <a:gd name="T0" fmla="*/ 44 w 90"/>
                  <a:gd name="T1" fmla="*/ 74 h 74"/>
                  <a:gd name="T2" fmla="*/ 52 w 90"/>
                  <a:gd name="T3" fmla="*/ 64 h 74"/>
                  <a:gd name="T4" fmla="*/ 56 w 90"/>
                  <a:gd name="T5" fmla="*/ 62 h 74"/>
                  <a:gd name="T6" fmla="*/ 66 w 90"/>
                  <a:gd name="T7" fmla="*/ 66 h 74"/>
                  <a:gd name="T8" fmla="*/ 74 w 90"/>
                  <a:gd name="T9" fmla="*/ 66 h 74"/>
                  <a:gd name="T10" fmla="*/ 78 w 90"/>
                  <a:gd name="T11" fmla="*/ 68 h 74"/>
                  <a:gd name="T12" fmla="*/ 86 w 90"/>
                  <a:gd name="T13" fmla="*/ 68 h 74"/>
                  <a:gd name="T14" fmla="*/ 88 w 90"/>
                  <a:gd name="T15" fmla="*/ 70 h 74"/>
                  <a:gd name="T16" fmla="*/ 90 w 90"/>
                  <a:gd name="T17" fmla="*/ 62 h 74"/>
                  <a:gd name="T18" fmla="*/ 84 w 90"/>
                  <a:gd name="T19" fmla="*/ 56 h 74"/>
                  <a:gd name="T20" fmla="*/ 82 w 90"/>
                  <a:gd name="T21" fmla="*/ 46 h 74"/>
                  <a:gd name="T22" fmla="*/ 76 w 90"/>
                  <a:gd name="T23" fmla="*/ 40 h 74"/>
                  <a:gd name="T24" fmla="*/ 72 w 90"/>
                  <a:gd name="T25" fmla="*/ 30 h 74"/>
                  <a:gd name="T26" fmla="*/ 62 w 90"/>
                  <a:gd name="T27" fmla="*/ 28 h 74"/>
                  <a:gd name="T28" fmla="*/ 60 w 90"/>
                  <a:gd name="T29" fmla="*/ 24 h 74"/>
                  <a:gd name="T30" fmla="*/ 50 w 90"/>
                  <a:gd name="T31" fmla="*/ 22 h 74"/>
                  <a:gd name="T32" fmla="*/ 46 w 90"/>
                  <a:gd name="T33" fmla="*/ 20 h 74"/>
                  <a:gd name="T34" fmla="*/ 44 w 90"/>
                  <a:gd name="T35" fmla="*/ 14 h 74"/>
                  <a:gd name="T36" fmla="*/ 36 w 90"/>
                  <a:gd name="T37" fmla="*/ 2 h 74"/>
                  <a:gd name="T38" fmla="*/ 34 w 90"/>
                  <a:gd name="T39" fmla="*/ 0 h 74"/>
                  <a:gd name="T40" fmla="*/ 30 w 90"/>
                  <a:gd name="T41" fmla="*/ 2 h 74"/>
                  <a:gd name="T42" fmla="*/ 26 w 90"/>
                  <a:gd name="T43" fmla="*/ 4 h 74"/>
                  <a:gd name="T44" fmla="*/ 22 w 90"/>
                  <a:gd name="T45" fmla="*/ 2 h 74"/>
                  <a:gd name="T46" fmla="*/ 22 w 90"/>
                  <a:gd name="T47" fmla="*/ 2 h 74"/>
                  <a:gd name="T48" fmla="*/ 14 w 90"/>
                  <a:gd name="T49" fmla="*/ 10 h 74"/>
                  <a:gd name="T50" fmla="*/ 6 w 90"/>
                  <a:gd name="T51" fmla="*/ 14 h 74"/>
                  <a:gd name="T52" fmla="*/ 0 w 90"/>
                  <a:gd name="T53" fmla="*/ 22 h 74"/>
                  <a:gd name="T54" fmla="*/ 4 w 90"/>
                  <a:gd name="T55" fmla="*/ 22 h 74"/>
                  <a:gd name="T56" fmla="*/ 10 w 90"/>
                  <a:gd name="T57" fmla="*/ 26 h 74"/>
                  <a:gd name="T58" fmla="*/ 16 w 90"/>
                  <a:gd name="T59" fmla="*/ 30 h 74"/>
                  <a:gd name="T60" fmla="*/ 20 w 90"/>
                  <a:gd name="T61" fmla="*/ 34 h 74"/>
                  <a:gd name="T62" fmla="*/ 16 w 90"/>
                  <a:gd name="T63" fmla="*/ 38 h 74"/>
                  <a:gd name="T64" fmla="*/ 14 w 90"/>
                  <a:gd name="T65" fmla="*/ 42 h 74"/>
                  <a:gd name="T66" fmla="*/ 16 w 90"/>
                  <a:gd name="T67" fmla="*/ 50 h 74"/>
                  <a:gd name="T68" fmla="*/ 20 w 90"/>
                  <a:gd name="T69" fmla="*/ 62 h 74"/>
                  <a:gd name="T70" fmla="*/ 28 w 90"/>
                  <a:gd name="T71" fmla="*/ 66 h 74"/>
                  <a:gd name="T72" fmla="*/ 34 w 90"/>
                  <a:gd name="T73" fmla="*/ 72 h 74"/>
                  <a:gd name="T74" fmla="*/ 40 w 90"/>
                  <a:gd name="T75" fmla="*/ 72 h 74"/>
                  <a:gd name="T76" fmla="*/ 44 w 90"/>
                  <a:gd name="T7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74">
                    <a:moveTo>
                      <a:pt x="44" y="74"/>
                    </a:moveTo>
                    <a:lnTo>
                      <a:pt x="44" y="74"/>
                    </a:lnTo>
                    <a:lnTo>
                      <a:pt x="48" y="68"/>
                    </a:lnTo>
                    <a:lnTo>
                      <a:pt x="52" y="64"/>
                    </a:lnTo>
                    <a:lnTo>
                      <a:pt x="54" y="64"/>
                    </a:lnTo>
                    <a:lnTo>
                      <a:pt x="56" y="62"/>
                    </a:lnTo>
                    <a:lnTo>
                      <a:pt x="60" y="62"/>
                    </a:lnTo>
                    <a:lnTo>
                      <a:pt x="66" y="66"/>
                    </a:lnTo>
                    <a:lnTo>
                      <a:pt x="70" y="64"/>
                    </a:lnTo>
                    <a:lnTo>
                      <a:pt x="74" y="66"/>
                    </a:lnTo>
                    <a:lnTo>
                      <a:pt x="74" y="68"/>
                    </a:lnTo>
                    <a:lnTo>
                      <a:pt x="78" y="68"/>
                    </a:lnTo>
                    <a:lnTo>
                      <a:pt x="82" y="72"/>
                    </a:lnTo>
                    <a:lnTo>
                      <a:pt x="86" y="68"/>
                    </a:lnTo>
                    <a:lnTo>
                      <a:pt x="88" y="68"/>
                    </a:lnTo>
                    <a:lnTo>
                      <a:pt x="88" y="70"/>
                    </a:lnTo>
                    <a:lnTo>
                      <a:pt x="90" y="68"/>
                    </a:lnTo>
                    <a:lnTo>
                      <a:pt x="90" y="62"/>
                    </a:lnTo>
                    <a:lnTo>
                      <a:pt x="88" y="58"/>
                    </a:lnTo>
                    <a:lnTo>
                      <a:pt x="84" y="56"/>
                    </a:lnTo>
                    <a:lnTo>
                      <a:pt x="82" y="52"/>
                    </a:lnTo>
                    <a:lnTo>
                      <a:pt x="82" y="46"/>
                    </a:lnTo>
                    <a:lnTo>
                      <a:pt x="80" y="42"/>
                    </a:lnTo>
                    <a:lnTo>
                      <a:pt x="76" y="40"/>
                    </a:lnTo>
                    <a:lnTo>
                      <a:pt x="74" y="36"/>
                    </a:lnTo>
                    <a:lnTo>
                      <a:pt x="72" y="30"/>
                    </a:lnTo>
                    <a:lnTo>
                      <a:pt x="68" y="28"/>
                    </a:lnTo>
                    <a:lnTo>
                      <a:pt x="62" y="28"/>
                    </a:lnTo>
                    <a:lnTo>
                      <a:pt x="62" y="24"/>
                    </a:lnTo>
                    <a:lnTo>
                      <a:pt x="60" y="24"/>
                    </a:lnTo>
                    <a:lnTo>
                      <a:pt x="54" y="24"/>
                    </a:lnTo>
                    <a:lnTo>
                      <a:pt x="50" y="22"/>
                    </a:lnTo>
                    <a:lnTo>
                      <a:pt x="48" y="22"/>
                    </a:lnTo>
                    <a:lnTo>
                      <a:pt x="46" y="20"/>
                    </a:lnTo>
                    <a:lnTo>
                      <a:pt x="46" y="16"/>
                    </a:lnTo>
                    <a:lnTo>
                      <a:pt x="44" y="14"/>
                    </a:lnTo>
                    <a:lnTo>
                      <a:pt x="38" y="6"/>
                    </a:lnTo>
                    <a:lnTo>
                      <a:pt x="36" y="2"/>
                    </a:lnTo>
                    <a:lnTo>
                      <a:pt x="34" y="0"/>
                    </a:lnTo>
                    <a:lnTo>
                      <a:pt x="34" y="0"/>
                    </a:lnTo>
                    <a:lnTo>
                      <a:pt x="32" y="2"/>
                    </a:lnTo>
                    <a:lnTo>
                      <a:pt x="30" y="2"/>
                    </a:lnTo>
                    <a:lnTo>
                      <a:pt x="28" y="2"/>
                    </a:lnTo>
                    <a:lnTo>
                      <a:pt x="26" y="4"/>
                    </a:lnTo>
                    <a:lnTo>
                      <a:pt x="24" y="2"/>
                    </a:lnTo>
                    <a:lnTo>
                      <a:pt x="22" y="2"/>
                    </a:lnTo>
                    <a:lnTo>
                      <a:pt x="22" y="2"/>
                    </a:lnTo>
                    <a:lnTo>
                      <a:pt x="22" y="2"/>
                    </a:lnTo>
                    <a:lnTo>
                      <a:pt x="20" y="8"/>
                    </a:lnTo>
                    <a:lnTo>
                      <a:pt x="14" y="10"/>
                    </a:lnTo>
                    <a:lnTo>
                      <a:pt x="6" y="12"/>
                    </a:lnTo>
                    <a:lnTo>
                      <a:pt x="6" y="14"/>
                    </a:lnTo>
                    <a:lnTo>
                      <a:pt x="0" y="18"/>
                    </a:lnTo>
                    <a:lnTo>
                      <a:pt x="0" y="22"/>
                    </a:lnTo>
                    <a:lnTo>
                      <a:pt x="2" y="24"/>
                    </a:lnTo>
                    <a:lnTo>
                      <a:pt x="4" y="22"/>
                    </a:lnTo>
                    <a:lnTo>
                      <a:pt x="6" y="22"/>
                    </a:lnTo>
                    <a:lnTo>
                      <a:pt x="10" y="26"/>
                    </a:lnTo>
                    <a:lnTo>
                      <a:pt x="12" y="28"/>
                    </a:lnTo>
                    <a:lnTo>
                      <a:pt x="16" y="30"/>
                    </a:lnTo>
                    <a:lnTo>
                      <a:pt x="16" y="32"/>
                    </a:lnTo>
                    <a:lnTo>
                      <a:pt x="20" y="34"/>
                    </a:lnTo>
                    <a:lnTo>
                      <a:pt x="20" y="36"/>
                    </a:lnTo>
                    <a:lnTo>
                      <a:pt x="16" y="38"/>
                    </a:lnTo>
                    <a:lnTo>
                      <a:pt x="16" y="42"/>
                    </a:lnTo>
                    <a:lnTo>
                      <a:pt x="14" y="42"/>
                    </a:lnTo>
                    <a:lnTo>
                      <a:pt x="14" y="46"/>
                    </a:lnTo>
                    <a:lnTo>
                      <a:pt x="16" y="50"/>
                    </a:lnTo>
                    <a:lnTo>
                      <a:pt x="18" y="58"/>
                    </a:lnTo>
                    <a:lnTo>
                      <a:pt x="20" y="62"/>
                    </a:lnTo>
                    <a:lnTo>
                      <a:pt x="24" y="66"/>
                    </a:lnTo>
                    <a:lnTo>
                      <a:pt x="28" y="66"/>
                    </a:lnTo>
                    <a:lnTo>
                      <a:pt x="32" y="68"/>
                    </a:lnTo>
                    <a:lnTo>
                      <a:pt x="34" y="72"/>
                    </a:lnTo>
                    <a:lnTo>
                      <a:pt x="38" y="72"/>
                    </a:lnTo>
                    <a:lnTo>
                      <a:pt x="40" y="72"/>
                    </a:lnTo>
                    <a:lnTo>
                      <a:pt x="44" y="72"/>
                    </a:lnTo>
                    <a:lnTo>
                      <a:pt x="44" y="7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6" name="Indonesia">
                <a:extLst>
                  <a:ext uri="{FF2B5EF4-FFF2-40B4-BE49-F238E27FC236}">
                    <a16:creationId xmlns:a16="http://schemas.microsoft.com/office/drawing/2014/main" id="{5AC9E65D-49AE-4E75-8DC8-017BE765B73A}"/>
                  </a:ext>
                </a:extLst>
              </p:cNvPr>
              <p:cNvSpPr>
                <a:spLocks noEditPoints="1"/>
              </p:cNvSpPr>
              <p:nvPr/>
            </p:nvSpPr>
            <p:spPr bwMode="auto">
              <a:xfrm>
                <a:off x="8170625" y="4268356"/>
                <a:ext cx="1083245" cy="428705"/>
              </a:xfrm>
              <a:custGeom>
                <a:avLst/>
                <a:gdLst>
                  <a:gd name="T0" fmla="*/ 540 w 566"/>
                  <a:gd name="T1" fmla="*/ 176 h 224"/>
                  <a:gd name="T2" fmla="*/ 512 w 566"/>
                  <a:gd name="T3" fmla="*/ 146 h 224"/>
                  <a:gd name="T4" fmla="*/ 470 w 566"/>
                  <a:gd name="T5" fmla="*/ 138 h 224"/>
                  <a:gd name="T6" fmla="*/ 466 w 566"/>
                  <a:gd name="T7" fmla="*/ 114 h 224"/>
                  <a:gd name="T8" fmla="*/ 482 w 566"/>
                  <a:gd name="T9" fmla="*/ 102 h 224"/>
                  <a:gd name="T10" fmla="*/ 518 w 566"/>
                  <a:gd name="T11" fmla="*/ 110 h 224"/>
                  <a:gd name="T12" fmla="*/ 438 w 566"/>
                  <a:gd name="T13" fmla="*/ 86 h 224"/>
                  <a:gd name="T14" fmla="*/ 374 w 566"/>
                  <a:gd name="T15" fmla="*/ 42 h 224"/>
                  <a:gd name="T16" fmla="*/ 406 w 566"/>
                  <a:gd name="T17" fmla="*/ 96 h 224"/>
                  <a:gd name="T18" fmla="*/ 410 w 566"/>
                  <a:gd name="T19" fmla="*/ 66 h 224"/>
                  <a:gd name="T20" fmla="*/ 398 w 566"/>
                  <a:gd name="T21" fmla="*/ 96 h 224"/>
                  <a:gd name="T22" fmla="*/ 410 w 566"/>
                  <a:gd name="T23" fmla="*/ 132 h 224"/>
                  <a:gd name="T24" fmla="*/ 434 w 566"/>
                  <a:gd name="T25" fmla="*/ 132 h 224"/>
                  <a:gd name="T26" fmla="*/ 380 w 566"/>
                  <a:gd name="T27" fmla="*/ 132 h 224"/>
                  <a:gd name="T28" fmla="*/ 376 w 566"/>
                  <a:gd name="T29" fmla="*/ 110 h 224"/>
                  <a:gd name="T30" fmla="*/ 342 w 566"/>
                  <a:gd name="T31" fmla="*/ 150 h 224"/>
                  <a:gd name="T32" fmla="*/ 344 w 566"/>
                  <a:gd name="T33" fmla="*/ 110 h 224"/>
                  <a:gd name="T34" fmla="*/ 328 w 566"/>
                  <a:gd name="T35" fmla="*/ 90 h 224"/>
                  <a:gd name="T36" fmla="*/ 366 w 566"/>
                  <a:gd name="T37" fmla="*/ 64 h 224"/>
                  <a:gd name="T38" fmla="*/ 302 w 566"/>
                  <a:gd name="T39" fmla="*/ 86 h 224"/>
                  <a:gd name="T40" fmla="*/ 296 w 566"/>
                  <a:gd name="T41" fmla="*/ 152 h 224"/>
                  <a:gd name="T42" fmla="*/ 320 w 566"/>
                  <a:gd name="T43" fmla="*/ 136 h 224"/>
                  <a:gd name="T44" fmla="*/ 334 w 566"/>
                  <a:gd name="T45" fmla="*/ 130 h 224"/>
                  <a:gd name="T46" fmla="*/ 342 w 566"/>
                  <a:gd name="T47" fmla="*/ 92 h 224"/>
                  <a:gd name="T48" fmla="*/ 314 w 566"/>
                  <a:gd name="T49" fmla="*/ 8 h 224"/>
                  <a:gd name="T50" fmla="*/ 260 w 566"/>
                  <a:gd name="T51" fmla="*/ 130 h 224"/>
                  <a:gd name="T52" fmla="*/ 182 w 566"/>
                  <a:gd name="T53" fmla="*/ 100 h 224"/>
                  <a:gd name="T54" fmla="*/ 246 w 566"/>
                  <a:gd name="T55" fmla="*/ 52 h 224"/>
                  <a:gd name="T56" fmla="*/ 276 w 566"/>
                  <a:gd name="T57" fmla="*/ 60 h 224"/>
                  <a:gd name="T58" fmla="*/ 262 w 566"/>
                  <a:gd name="T59" fmla="*/ 106 h 224"/>
                  <a:gd name="T60" fmla="*/ 234 w 566"/>
                  <a:gd name="T61" fmla="*/ 128 h 224"/>
                  <a:gd name="T62" fmla="*/ 190 w 566"/>
                  <a:gd name="T63" fmla="*/ 124 h 224"/>
                  <a:gd name="T64" fmla="*/ 172 w 566"/>
                  <a:gd name="T65" fmla="*/ 76 h 224"/>
                  <a:gd name="T66" fmla="*/ 508 w 566"/>
                  <a:gd name="T67" fmla="*/ 98 h 224"/>
                  <a:gd name="T68" fmla="*/ 480 w 566"/>
                  <a:gd name="T69" fmla="*/ 168 h 224"/>
                  <a:gd name="T70" fmla="*/ 488 w 566"/>
                  <a:gd name="T71" fmla="*/ 162 h 224"/>
                  <a:gd name="T72" fmla="*/ 450 w 566"/>
                  <a:gd name="T73" fmla="*/ 174 h 224"/>
                  <a:gd name="T74" fmla="*/ 450 w 566"/>
                  <a:gd name="T75" fmla="*/ 176 h 224"/>
                  <a:gd name="T76" fmla="*/ 414 w 566"/>
                  <a:gd name="T77" fmla="*/ 190 h 224"/>
                  <a:gd name="T78" fmla="*/ 366 w 566"/>
                  <a:gd name="T79" fmla="*/ 206 h 224"/>
                  <a:gd name="T80" fmla="*/ 324 w 566"/>
                  <a:gd name="T81" fmla="*/ 218 h 224"/>
                  <a:gd name="T82" fmla="*/ 250 w 566"/>
                  <a:gd name="T83" fmla="*/ 178 h 224"/>
                  <a:gd name="T84" fmla="*/ 360 w 566"/>
                  <a:gd name="T85" fmla="*/ 190 h 224"/>
                  <a:gd name="T86" fmla="*/ 344 w 566"/>
                  <a:gd name="T87" fmla="*/ 190 h 224"/>
                  <a:gd name="T88" fmla="*/ 318 w 566"/>
                  <a:gd name="T89" fmla="*/ 198 h 224"/>
                  <a:gd name="T90" fmla="*/ 276 w 566"/>
                  <a:gd name="T91" fmla="*/ 200 h 224"/>
                  <a:gd name="T92" fmla="*/ 262 w 566"/>
                  <a:gd name="T93" fmla="*/ 196 h 224"/>
                  <a:gd name="T94" fmla="*/ 240 w 566"/>
                  <a:gd name="T95" fmla="*/ 188 h 224"/>
                  <a:gd name="T96" fmla="*/ 218 w 566"/>
                  <a:gd name="T97" fmla="*/ 178 h 224"/>
                  <a:gd name="T98" fmla="*/ 162 w 566"/>
                  <a:gd name="T99" fmla="*/ 164 h 224"/>
                  <a:gd name="T100" fmla="*/ 234 w 566"/>
                  <a:gd name="T101" fmla="*/ 190 h 224"/>
                  <a:gd name="T102" fmla="*/ 144 w 566"/>
                  <a:gd name="T103" fmla="*/ 180 h 224"/>
                  <a:gd name="T104" fmla="*/ 136 w 566"/>
                  <a:gd name="T105" fmla="*/ 44 h 224"/>
                  <a:gd name="T106" fmla="*/ 154 w 566"/>
                  <a:gd name="T107" fmla="*/ 122 h 224"/>
                  <a:gd name="T108" fmla="*/ 142 w 566"/>
                  <a:gd name="T109" fmla="*/ 126 h 224"/>
                  <a:gd name="T110" fmla="*/ 96 w 566"/>
                  <a:gd name="T111" fmla="*/ 76 h 224"/>
                  <a:gd name="T112" fmla="*/ 60 w 566"/>
                  <a:gd name="T113" fmla="*/ 122 h 224"/>
                  <a:gd name="T114" fmla="*/ 34 w 566"/>
                  <a:gd name="T115" fmla="*/ 72 h 224"/>
                  <a:gd name="T116" fmla="*/ 32 w 566"/>
                  <a:gd name="T117" fmla="*/ 54 h 224"/>
                  <a:gd name="T118" fmla="*/ 98 w 566"/>
                  <a:gd name="T119" fmla="*/ 144 h 224"/>
                  <a:gd name="T120" fmla="*/ 128 w 566"/>
                  <a:gd name="T121" fmla="*/ 116 h 224"/>
                  <a:gd name="T122" fmla="*/ 98 w 566"/>
                  <a:gd name="T123" fmla="*/ 80 h 224"/>
                  <a:gd name="T124" fmla="*/ 30 w 566"/>
                  <a:gd name="T125" fmla="*/ 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224">
                    <a:moveTo>
                      <a:pt x="566" y="118"/>
                    </a:moveTo>
                    <a:lnTo>
                      <a:pt x="564" y="164"/>
                    </a:lnTo>
                    <a:lnTo>
                      <a:pt x="564" y="168"/>
                    </a:lnTo>
                    <a:lnTo>
                      <a:pt x="564" y="170"/>
                    </a:lnTo>
                    <a:lnTo>
                      <a:pt x="564" y="172"/>
                    </a:lnTo>
                    <a:lnTo>
                      <a:pt x="564" y="200"/>
                    </a:lnTo>
                    <a:lnTo>
                      <a:pt x="562" y="200"/>
                    </a:lnTo>
                    <a:lnTo>
                      <a:pt x="560" y="200"/>
                    </a:lnTo>
                    <a:lnTo>
                      <a:pt x="556" y="196"/>
                    </a:lnTo>
                    <a:lnTo>
                      <a:pt x="556" y="194"/>
                    </a:lnTo>
                    <a:lnTo>
                      <a:pt x="556" y="194"/>
                    </a:lnTo>
                    <a:lnTo>
                      <a:pt x="552" y="192"/>
                    </a:lnTo>
                    <a:lnTo>
                      <a:pt x="552" y="190"/>
                    </a:lnTo>
                    <a:lnTo>
                      <a:pt x="552" y="188"/>
                    </a:lnTo>
                    <a:lnTo>
                      <a:pt x="552" y="186"/>
                    </a:lnTo>
                    <a:lnTo>
                      <a:pt x="552" y="184"/>
                    </a:lnTo>
                    <a:lnTo>
                      <a:pt x="552" y="186"/>
                    </a:lnTo>
                    <a:lnTo>
                      <a:pt x="550" y="188"/>
                    </a:lnTo>
                    <a:lnTo>
                      <a:pt x="546" y="188"/>
                    </a:lnTo>
                    <a:lnTo>
                      <a:pt x="544" y="188"/>
                    </a:lnTo>
                    <a:lnTo>
                      <a:pt x="542" y="188"/>
                    </a:lnTo>
                    <a:lnTo>
                      <a:pt x="542" y="188"/>
                    </a:lnTo>
                    <a:lnTo>
                      <a:pt x="538" y="188"/>
                    </a:lnTo>
                    <a:lnTo>
                      <a:pt x="538" y="188"/>
                    </a:lnTo>
                    <a:lnTo>
                      <a:pt x="538" y="186"/>
                    </a:lnTo>
                    <a:lnTo>
                      <a:pt x="540" y="184"/>
                    </a:lnTo>
                    <a:lnTo>
                      <a:pt x="540" y="184"/>
                    </a:lnTo>
                    <a:lnTo>
                      <a:pt x="540" y="182"/>
                    </a:lnTo>
                    <a:lnTo>
                      <a:pt x="540" y="180"/>
                    </a:lnTo>
                    <a:lnTo>
                      <a:pt x="538" y="178"/>
                    </a:lnTo>
                    <a:lnTo>
                      <a:pt x="538" y="176"/>
                    </a:lnTo>
                    <a:lnTo>
                      <a:pt x="538" y="176"/>
                    </a:lnTo>
                    <a:lnTo>
                      <a:pt x="540" y="176"/>
                    </a:lnTo>
                    <a:lnTo>
                      <a:pt x="542" y="176"/>
                    </a:lnTo>
                    <a:lnTo>
                      <a:pt x="544" y="176"/>
                    </a:lnTo>
                    <a:lnTo>
                      <a:pt x="542" y="176"/>
                    </a:lnTo>
                    <a:lnTo>
                      <a:pt x="540" y="176"/>
                    </a:lnTo>
                    <a:lnTo>
                      <a:pt x="536" y="174"/>
                    </a:lnTo>
                    <a:lnTo>
                      <a:pt x="536" y="174"/>
                    </a:lnTo>
                    <a:lnTo>
                      <a:pt x="536" y="172"/>
                    </a:lnTo>
                    <a:lnTo>
                      <a:pt x="536" y="172"/>
                    </a:lnTo>
                    <a:lnTo>
                      <a:pt x="538" y="172"/>
                    </a:lnTo>
                    <a:lnTo>
                      <a:pt x="538" y="170"/>
                    </a:lnTo>
                    <a:lnTo>
                      <a:pt x="534" y="168"/>
                    </a:lnTo>
                    <a:lnTo>
                      <a:pt x="532" y="166"/>
                    </a:lnTo>
                    <a:lnTo>
                      <a:pt x="532" y="166"/>
                    </a:lnTo>
                    <a:lnTo>
                      <a:pt x="532" y="162"/>
                    </a:lnTo>
                    <a:lnTo>
                      <a:pt x="530" y="160"/>
                    </a:lnTo>
                    <a:lnTo>
                      <a:pt x="530" y="158"/>
                    </a:lnTo>
                    <a:lnTo>
                      <a:pt x="532" y="156"/>
                    </a:lnTo>
                    <a:lnTo>
                      <a:pt x="530" y="156"/>
                    </a:lnTo>
                    <a:lnTo>
                      <a:pt x="528" y="156"/>
                    </a:lnTo>
                    <a:lnTo>
                      <a:pt x="530" y="154"/>
                    </a:lnTo>
                    <a:lnTo>
                      <a:pt x="528" y="154"/>
                    </a:lnTo>
                    <a:lnTo>
                      <a:pt x="530" y="152"/>
                    </a:lnTo>
                    <a:lnTo>
                      <a:pt x="526" y="152"/>
                    </a:lnTo>
                    <a:lnTo>
                      <a:pt x="526" y="152"/>
                    </a:lnTo>
                    <a:lnTo>
                      <a:pt x="524" y="152"/>
                    </a:lnTo>
                    <a:lnTo>
                      <a:pt x="524" y="152"/>
                    </a:lnTo>
                    <a:lnTo>
                      <a:pt x="526" y="150"/>
                    </a:lnTo>
                    <a:lnTo>
                      <a:pt x="524" y="150"/>
                    </a:lnTo>
                    <a:lnTo>
                      <a:pt x="522" y="150"/>
                    </a:lnTo>
                    <a:lnTo>
                      <a:pt x="518" y="150"/>
                    </a:lnTo>
                    <a:lnTo>
                      <a:pt x="518" y="146"/>
                    </a:lnTo>
                    <a:lnTo>
                      <a:pt x="514" y="146"/>
                    </a:lnTo>
                    <a:lnTo>
                      <a:pt x="512" y="146"/>
                    </a:lnTo>
                    <a:lnTo>
                      <a:pt x="504" y="144"/>
                    </a:lnTo>
                    <a:lnTo>
                      <a:pt x="498" y="142"/>
                    </a:lnTo>
                    <a:lnTo>
                      <a:pt x="494" y="142"/>
                    </a:lnTo>
                    <a:lnTo>
                      <a:pt x="490" y="140"/>
                    </a:lnTo>
                    <a:lnTo>
                      <a:pt x="490" y="138"/>
                    </a:lnTo>
                    <a:lnTo>
                      <a:pt x="490" y="138"/>
                    </a:lnTo>
                    <a:lnTo>
                      <a:pt x="488" y="138"/>
                    </a:lnTo>
                    <a:lnTo>
                      <a:pt x="488" y="136"/>
                    </a:lnTo>
                    <a:lnTo>
                      <a:pt x="488" y="136"/>
                    </a:lnTo>
                    <a:lnTo>
                      <a:pt x="490" y="136"/>
                    </a:lnTo>
                    <a:lnTo>
                      <a:pt x="490" y="134"/>
                    </a:lnTo>
                    <a:lnTo>
                      <a:pt x="488" y="134"/>
                    </a:lnTo>
                    <a:lnTo>
                      <a:pt x="486" y="136"/>
                    </a:lnTo>
                    <a:lnTo>
                      <a:pt x="484" y="134"/>
                    </a:lnTo>
                    <a:lnTo>
                      <a:pt x="484" y="134"/>
                    </a:lnTo>
                    <a:lnTo>
                      <a:pt x="482" y="134"/>
                    </a:lnTo>
                    <a:lnTo>
                      <a:pt x="482" y="134"/>
                    </a:lnTo>
                    <a:lnTo>
                      <a:pt x="482" y="132"/>
                    </a:lnTo>
                    <a:lnTo>
                      <a:pt x="480" y="132"/>
                    </a:lnTo>
                    <a:lnTo>
                      <a:pt x="480" y="132"/>
                    </a:lnTo>
                    <a:lnTo>
                      <a:pt x="478" y="132"/>
                    </a:lnTo>
                    <a:lnTo>
                      <a:pt x="478" y="132"/>
                    </a:lnTo>
                    <a:lnTo>
                      <a:pt x="476" y="128"/>
                    </a:lnTo>
                    <a:lnTo>
                      <a:pt x="476" y="126"/>
                    </a:lnTo>
                    <a:lnTo>
                      <a:pt x="478" y="124"/>
                    </a:lnTo>
                    <a:lnTo>
                      <a:pt x="478" y="122"/>
                    </a:lnTo>
                    <a:lnTo>
                      <a:pt x="476" y="124"/>
                    </a:lnTo>
                    <a:lnTo>
                      <a:pt x="474" y="126"/>
                    </a:lnTo>
                    <a:lnTo>
                      <a:pt x="474" y="128"/>
                    </a:lnTo>
                    <a:lnTo>
                      <a:pt x="474" y="128"/>
                    </a:lnTo>
                    <a:lnTo>
                      <a:pt x="472" y="132"/>
                    </a:lnTo>
                    <a:lnTo>
                      <a:pt x="472" y="134"/>
                    </a:lnTo>
                    <a:lnTo>
                      <a:pt x="470" y="138"/>
                    </a:lnTo>
                    <a:lnTo>
                      <a:pt x="466" y="138"/>
                    </a:lnTo>
                    <a:lnTo>
                      <a:pt x="464" y="138"/>
                    </a:lnTo>
                    <a:lnTo>
                      <a:pt x="462" y="132"/>
                    </a:lnTo>
                    <a:lnTo>
                      <a:pt x="462" y="132"/>
                    </a:lnTo>
                    <a:lnTo>
                      <a:pt x="464" y="132"/>
                    </a:lnTo>
                    <a:lnTo>
                      <a:pt x="464" y="130"/>
                    </a:lnTo>
                    <a:lnTo>
                      <a:pt x="464" y="128"/>
                    </a:lnTo>
                    <a:lnTo>
                      <a:pt x="462" y="128"/>
                    </a:lnTo>
                    <a:lnTo>
                      <a:pt x="462" y="126"/>
                    </a:lnTo>
                    <a:lnTo>
                      <a:pt x="460" y="124"/>
                    </a:lnTo>
                    <a:lnTo>
                      <a:pt x="458" y="124"/>
                    </a:lnTo>
                    <a:lnTo>
                      <a:pt x="456" y="122"/>
                    </a:lnTo>
                    <a:lnTo>
                      <a:pt x="454" y="122"/>
                    </a:lnTo>
                    <a:lnTo>
                      <a:pt x="456" y="120"/>
                    </a:lnTo>
                    <a:lnTo>
                      <a:pt x="458" y="118"/>
                    </a:lnTo>
                    <a:lnTo>
                      <a:pt x="460" y="120"/>
                    </a:lnTo>
                    <a:lnTo>
                      <a:pt x="462" y="120"/>
                    </a:lnTo>
                    <a:lnTo>
                      <a:pt x="464" y="122"/>
                    </a:lnTo>
                    <a:lnTo>
                      <a:pt x="466" y="120"/>
                    </a:lnTo>
                    <a:lnTo>
                      <a:pt x="468" y="118"/>
                    </a:lnTo>
                    <a:lnTo>
                      <a:pt x="470" y="116"/>
                    </a:lnTo>
                    <a:lnTo>
                      <a:pt x="474" y="118"/>
                    </a:lnTo>
                    <a:lnTo>
                      <a:pt x="474" y="120"/>
                    </a:lnTo>
                    <a:lnTo>
                      <a:pt x="476" y="118"/>
                    </a:lnTo>
                    <a:lnTo>
                      <a:pt x="476" y="116"/>
                    </a:lnTo>
                    <a:lnTo>
                      <a:pt x="478" y="116"/>
                    </a:lnTo>
                    <a:lnTo>
                      <a:pt x="478" y="114"/>
                    </a:lnTo>
                    <a:lnTo>
                      <a:pt x="478" y="112"/>
                    </a:lnTo>
                    <a:lnTo>
                      <a:pt x="472" y="112"/>
                    </a:lnTo>
                    <a:lnTo>
                      <a:pt x="472" y="112"/>
                    </a:lnTo>
                    <a:lnTo>
                      <a:pt x="472" y="114"/>
                    </a:lnTo>
                    <a:lnTo>
                      <a:pt x="470" y="112"/>
                    </a:lnTo>
                    <a:lnTo>
                      <a:pt x="466" y="114"/>
                    </a:lnTo>
                    <a:lnTo>
                      <a:pt x="464" y="114"/>
                    </a:lnTo>
                    <a:lnTo>
                      <a:pt x="462" y="114"/>
                    </a:lnTo>
                    <a:lnTo>
                      <a:pt x="462" y="112"/>
                    </a:lnTo>
                    <a:lnTo>
                      <a:pt x="460" y="114"/>
                    </a:lnTo>
                    <a:lnTo>
                      <a:pt x="458" y="114"/>
                    </a:lnTo>
                    <a:lnTo>
                      <a:pt x="454" y="110"/>
                    </a:lnTo>
                    <a:lnTo>
                      <a:pt x="454" y="108"/>
                    </a:lnTo>
                    <a:lnTo>
                      <a:pt x="454" y="108"/>
                    </a:lnTo>
                    <a:lnTo>
                      <a:pt x="452" y="104"/>
                    </a:lnTo>
                    <a:lnTo>
                      <a:pt x="450" y="104"/>
                    </a:lnTo>
                    <a:lnTo>
                      <a:pt x="448" y="102"/>
                    </a:lnTo>
                    <a:lnTo>
                      <a:pt x="448" y="104"/>
                    </a:lnTo>
                    <a:lnTo>
                      <a:pt x="446" y="104"/>
                    </a:lnTo>
                    <a:lnTo>
                      <a:pt x="442" y="104"/>
                    </a:lnTo>
                    <a:lnTo>
                      <a:pt x="444" y="102"/>
                    </a:lnTo>
                    <a:lnTo>
                      <a:pt x="446" y="100"/>
                    </a:lnTo>
                    <a:lnTo>
                      <a:pt x="446" y="98"/>
                    </a:lnTo>
                    <a:lnTo>
                      <a:pt x="446" y="96"/>
                    </a:lnTo>
                    <a:lnTo>
                      <a:pt x="448" y="96"/>
                    </a:lnTo>
                    <a:lnTo>
                      <a:pt x="450" y="96"/>
                    </a:lnTo>
                    <a:lnTo>
                      <a:pt x="452" y="94"/>
                    </a:lnTo>
                    <a:lnTo>
                      <a:pt x="454" y="92"/>
                    </a:lnTo>
                    <a:lnTo>
                      <a:pt x="458" y="90"/>
                    </a:lnTo>
                    <a:lnTo>
                      <a:pt x="458" y="90"/>
                    </a:lnTo>
                    <a:lnTo>
                      <a:pt x="462" y="88"/>
                    </a:lnTo>
                    <a:lnTo>
                      <a:pt x="468" y="90"/>
                    </a:lnTo>
                    <a:lnTo>
                      <a:pt x="472" y="94"/>
                    </a:lnTo>
                    <a:lnTo>
                      <a:pt x="476" y="94"/>
                    </a:lnTo>
                    <a:lnTo>
                      <a:pt x="480" y="94"/>
                    </a:lnTo>
                    <a:lnTo>
                      <a:pt x="482" y="96"/>
                    </a:lnTo>
                    <a:lnTo>
                      <a:pt x="480" y="96"/>
                    </a:lnTo>
                    <a:lnTo>
                      <a:pt x="480" y="100"/>
                    </a:lnTo>
                    <a:lnTo>
                      <a:pt x="482" y="102"/>
                    </a:lnTo>
                    <a:lnTo>
                      <a:pt x="484" y="104"/>
                    </a:lnTo>
                    <a:lnTo>
                      <a:pt x="482" y="106"/>
                    </a:lnTo>
                    <a:lnTo>
                      <a:pt x="480" y="108"/>
                    </a:lnTo>
                    <a:lnTo>
                      <a:pt x="482" y="110"/>
                    </a:lnTo>
                    <a:lnTo>
                      <a:pt x="482" y="118"/>
                    </a:lnTo>
                    <a:lnTo>
                      <a:pt x="484" y="120"/>
                    </a:lnTo>
                    <a:lnTo>
                      <a:pt x="484" y="122"/>
                    </a:lnTo>
                    <a:lnTo>
                      <a:pt x="486" y="122"/>
                    </a:lnTo>
                    <a:lnTo>
                      <a:pt x="486" y="118"/>
                    </a:lnTo>
                    <a:lnTo>
                      <a:pt x="488" y="118"/>
                    </a:lnTo>
                    <a:lnTo>
                      <a:pt x="488" y="118"/>
                    </a:lnTo>
                    <a:lnTo>
                      <a:pt x="488" y="120"/>
                    </a:lnTo>
                    <a:lnTo>
                      <a:pt x="488" y="122"/>
                    </a:lnTo>
                    <a:lnTo>
                      <a:pt x="490" y="122"/>
                    </a:lnTo>
                    <a:lnTo>
                      <a:pt x="490" y="124"/>
                    </a:lnTo>
                    <a:lnTo>
                      <a:pt x="494" y="126"/>
                    </a:lnTo>
                    <a:lnTo>
                      <a:pt x="494" y="128"/>
                    </a:lnTo>
                    <a:lnTo>
                      <a:pt x="496" y="128"/>
                    </a:lnTo>
                    <a:lnTo>
                      <a:pt x="500" y="128"/>
                    </a:lnTo>
                    <a:lnTo>
                      <a:pt x="500" y="124"/>
                    </a:lnTo>
                    <a:lnTo>
                      <a:pt x="502" y="124"/>
                    </a:lnTo>
                    <a:lnTo>
                      <a:pt x="502" y="124"/>
                    </a:lnTo>
                    <a:lnTo>
                      <a:pt x="502" y="120"/>
                    </a:lnTo>
                    <a:lnTo>
                      <a:pt x="504" y="118"/>
                    </a:lnTo>
                    <a:lnTo>
                      <a:pt x="506" y="118"/>
                    </a:lnTo>
                    <a:lnTo>
                      <a:pt x="508" y="116"/>
                    </a:lnTo>
                    <a:lnTo>
                      <a:pt x="508" y="114"/>
                    </a:lnTo>
                    <a:lnTo>
                      <a:pt x="510" y="112"/>
                    </a:lnTo>
                    <a:lnTo>
                      <a:pt x="510" y="114"/>
                    </a:lnTo>
                    <a:lnTo>
                      <a:pt x="512" y="112"/>
                    </a:lnTo>
                    <a:lnTo>
                      <a:pt x="516" y="112"/>
                    </a:lnTo>
                    <a:lnTo>
                      <a:pt x="518" y="112"/>
                    </a:lnTo>
                    <a:lnTo>
                      <a:pt x="518" y="110"/>
                    </a:lnTo>
                    <a:lnTo>
                      <a:pt x="518" y="108"/>
                    </a:lnTo>
                    <a:lnTo>
                      <a:pt x="518" y="106"/>
                    </a:lnTo>
                    <a:lnTo>
                      <a:pt x="524" y="104"/>
                    </a:lnTo>
                    <a:lnTo>
                      <a:pt x="528" y="104"/>
                    </a:lnTo>
                    <a:lnTo>
                      <a:pt x="530" y="104"/>
                    </a:lnTo>
                    <a:lnTo>
                      <a:pt x="532" y="106"/>
                    </a:lnTo>
                    <a:lnTo>
                      <a:pt x="536" y="108"/>
                    </a:lnTo>
                    <a:lnTo>
                      <a:pt x="540" y="110"/>
                    </a:lnTo>
                    <a:lnTo>
                      <a:pt x="542" y="110"/>
                    </a:lnTo>
                    <a:lnTo>
                      <a:pt x="544" y="110"/>
                    </a:lnTo>
                    <a:lnTo>
                      <a:pt x="552" y="114"/>
                    </a:lnTo>
                    <a:lnTo>
                      <a:pt x="554" y="114"/>
                    </a:lnTo>
                    <a:lnTo>
                      <a:pt x="556" y="114"/>
                    </a:lnTo>
                    <a:lnTo>
                      <a:pt x="558" y="114"/>
                    </a:lnTo>
                    <a:lnTo>
                      <a:pt x="562" y="114"/>
                    </a:lnTo>
                    <a:lnTo>
                      <a:pt x="564" y="116"/>
                    </a:lnTo>
                    <a:lnTo>
                      <a:pt x="562" y="118"/>
                    </a:lnTo>
                    <a:lnTo>
                      <a:pt x="562" y="118"/>
                    </a:lnTo>
                    <a:lnTo>
                      <a:pt x="564" y="118"/>
                    </a:lnTo>
                    <a:lnTo>
                      <a:pt x="566" y="118"/>
                    </a:lnTo>
                    <a:lnTo>
                      <a:pt x="566" y="118"/>
                    </a:lnTo>
                    <a:close/>
                    <a:moveTo>
                      <a:pt x="420" y="84"/>
                    </a:moveTo>
                    <a:lnTo>
                      <a:pt x="424" y="86"/>
                    </a:lnTo>
                    <a:lnTo>
                      <a:pt x="424" y="88"/>
                    </a:lnTo>
                    <a:lnTo>
                      <a:pt x="422" y="86"/>
                    </a:lnTo>
                    <a:lnTo>
                      <a:pt x="420" y="84"/>
                    </a:lnTo>
                    <a:close/>
                    <a:moveTo>
                      <a:pt x="444" y="90"/>
                    </a:moveTo>
                    <a:lnTo>
                      <a:pt x="446" y="90"/>
                    </a:lnTo>
                    <a:lnTo>
                      <a:pt x="448" y="90"/>
                    </a:lnTo>
                    <a:lnTo>
                      <a:pt x="448" y="88"/>
                    </a:lnTo>
                    <a:lnTo>
                      <a:pt x="444" y="86"/>
                    </a:lnTo>
                    <a:lnTo>
                      <a:pt x="440" y="86"/>
                    </a:lnTo>
                    <a:lnTo>
                      <a:pt x="438" y="86"/>
                    </a:lnTo>
                    <a:lnTo>
                      <a:pt x="436" y="86"/>
                    </a:lnTo>
                    <a:lnTo>
                      <a:pt x="436" y="88"/>
                    </a:lnTo>
                    <a:lnTo>
                      <a:pt x="436" y="88"/>
                    </a:lnTo>
                    <a:lnTo>
                      <a:pt x="434" y="88"/>
                    </a:lnTo>
                    <a:lnTo>
                      <a:pt x="438" y="90"/>
                    </a:lnTo>
                    <a:lnTo>
                      <a:pt x="440" y="90"/>
                    </a:lnTo>
                    <a:lnTo>
                      <a:pt x="442" y="90"/>
                    </a:lnTo>
                    <a:lnTo>
                      <a:pt x="442" y="90"/>
                    </a:lnTo>
                    <a:lnTo>
                      <a:pt x="440" y="88"/>
                    </a:lnTo>
                    <a:lnTo>
                      <a:pt x="440" y="88"/>
                    </a:lnTo>
                    <a:lnTo>
                      <a:pt x="440" y="88"/>
                    </a:lnTo>
                    <a:lnTo>
                      <a:pt x="444" y="90"/>
                    </a:lnTo>
                    <a:close/>
                    <a:moveTo>
                      <a:pt x="440" y="96"/>
                    </a:moveTo>
                    <a:lnTo>
                      <a:pt x="438" y="96"/>
                    </a:lnTo>
                    <a:lnTo>
                      <a:pt x="436" y="96"/>
                    </a:lnTo>
                    <a:lnTo>
                      <a:pt x="438" y="96"/>
                    </a:lnTo>
                    <a:lnTo>
                      <a:pt x="440" y="96"/>
                    </a:lnTo>
                    <a:close/>
                    <a:moveTo>
                      <a:pt x="442" y="94"/>
                    </a:moveTo>
                    <a:lnTo>
                      <a:pt x="442" y="96"/>
                    </a:lnTo>
                    <a:lnTo>
                      <a:pt x="440" y="96"/>
                    </a:lnTo>
                    <a:lnTo>
                      <a:pt x="442" y="94"/>
                    </a:lnTo>
                    <a:close/>
                    <a:moveTo>
                      <a:pt x="442" y="96"/>
                    </a:moveTo>
                    <a:lnTo>
                      <a:pt x="438" y="98"/>
                    </a:lnTo>
                    <a:lnTo>
                      <a:pt x="438" y="102"/>
                    </a:lnTo>
                    <a:lnTo>
                      <a:pt x="442" y="102"/>
                    </a:lnTo>
                    <a:lnTo>
                      <a:pt x="444" y="102"/>
                    </a:lnTo>
                    <a:lnTo>
                      <a:pt x="444" y="96"/>
                    </a:lnTo>
                    <a:lnTo>
                      <a:pt x="442" y="96"/>
                    </a:lnTo>
                    <a:close/>
                    <a:moveTo>
                      <a:pt x="374" y="36"/>
                    </a:moveTo>
                    <a:lnTo>
                      <a:pt x="376" y="40"/>
                    </a:lnTo>
                    <a:lnTo>
                      <a:pt x="376" y="42"/>
                    </a:lnTo>
                    <a:lnTo>
                      <a:pt x="376" y="42"/>
                    </a:lnTo>
                    <a:lnTo>
                      <a:pt x="374" y="42"/>
                    </a:lnTo>
                    <a:lnTo>
                      <a:pt x="372" y="38"/>
                    </a:lnTo>
                    <a:lnTo>
                      <a:pt x="374" y="36"/>
                    </a:lnTo>
                    <a:close/>
                    <a:moveTo>
                      <a:pt x="388" y="28"/>
                    </a:moveTo>
                    <a:lnTo>
                      <a:pt x="390" y="30"/>
                    </a:lnTo>
                    <a:lnTo>
                      <a:pt x="390" y="34"/>
                    </a:lnTo>
                    <a:lnTo>
                      <a:pt x="390" y="32"/>
                    </a:lnTo>
                    <a:lnTo>
                      <a:pt x="392" y="30"/>
                    </a:lnTo>
                    <a:lnTo>
                      <a:pt x="390" y="28"/>
                    </a:lnTo>
                    <a:lnTo>
                      <a:pt x="390" y="28"/>
                    </a:lnTo>
                    <a:lnTo>
                      <a:pt x="388" y="28"/>
                    </a:lnTo>
                    <a:close/>
                    <a:moveTo>
                      <a:pt x="388" y="34"/>
                    </a:moveTo>
                    <a:lnTo>
                      <a:pt x="390" y="34"/>
                    </a:lnTo>
                    <a:lnTo>
                      <a:pt x="390" y="36"/>
                    </a:lnTo>
                    <a:lnTo>
                      <a:pt x="390" y="36"/>
                    </a:lnTo>
                    <a:lnTo>
                      <a:pt x="388" y="34"/>
                    </a:lnTo>
                    <a:lnTo>
                      <a:pt x="388" y="34"/>
                    </a:lnTo>
                    <a:close/>
                    <a:moveTo>
                      <a:pt x="408" y="56"/>
                    </a:moveTo>
                    <a:lnTo>
                      <a:pt x="408" y="60"/>
                    </a:lnTo>
                    <a:lnTo>
                      <a:pt x="410" y="60"/>
                    </a:lnTo>
                    <a:lnTo>
                      <a:pt x="412" y="60"/>
                    </a:lnTo>
                    <a:lnTo>
                      <a:pt x="414" y="58"/>
                    </a:lnTo>
                    <a:lnTo>
                      <a:pt x="412" y="56"/>
                    </a:lnTo>
                    <a:lnTo>
                      <a:pt x="410" y="54"/>
                    </a:lnTo>
                    <a:lnTo>
                      <a:pt x="410" y="56"/>
                    </a:lnTo>
                    <a:lnTo>
                      <a:pt x="408" y="56"/>
                    </a:lnTo>
                    <a:close/>
                    <a:moveTo>
                      <a:pt x="406" y="90"/>
                    </a:moveTo>
                    <a:lnTo>
                      <a:pt x="406" y="92"/>
                    </a:lnTo>
                    <a:lnTo>
                      <a:pt x="410" y="96"/>
                    </a:lnTo>
                    <a:lnTo>
                      <a:pt x="410" y="96"/>
                    </a:lnTo>
                    <a:lnTo>
                      <a:pt x="410" y="96"/>
                    </a:lnTo>
                    <a:lnTo>
                      <a:pt x="410" y="98"/>
                    </a:lnTo>
                    <a:lnTo>
                      <a:pt x="408" y="96"/>
                    </a:lnTo>
                    <a:lnTo>
                      <a:pt x="406" y="96"/>
                    </a:lnTo>
                    <a:lnTo>
                      <a:pt x="404" y="92"/>
                    </a:lnTo>
                    <a:lnTo>
                      <a:pt x="402" y="90"/>
                    </a:lnTo>
                    <a:lnTo>
                      <a:pt x="400" y="88"/>
                    </a:lnTo>
                    <a:lnTo>
                      <a:pt x="402" y="84"/>
                    </a:lnTo>
                    <a:lnTo>
                      <a:pt x="402" y="84"/>
                    </a:lnTo>
                    <a:lnTo>
                      <a:pt x="402" y="82"/>
                    </a:lnTo>
                    <a:lnTo>
                      <a:pt x="398" y="80"/>
                    </a:lnTo>
                    <a:lnTo>
                      <a:pt x="400" y="78"/>
                    </a:lnTo>
                    <a:lnTo>
                      <a:pt x="400" y="76"/>
                    </a:lnTo>
                    <a:lnTo>
                      <a:pt x="398" y="74"/>
                    </a:lnTo>
                    <a:lnTo>
                      <a:pt x="398" y="72"/>
                    </a:lnTo>
                    <a:lnTo>
                      <a:pt x="398" y="68"/>
                    </a:lnTo>
                    <a:lnTo>
                      <a:pt x="400" y="68"/>
                    </a:lnTo>
                    <a:lnTo>
                      <a:pt x="400" y="64"/>
                    </a:lnTo>
                    <a:lnTo>
                      <a:pt x="400" y="60"/>
                    </a:lnTo>
                    <a:lnTo>
                      <a:pt x="404" y="56"/>
                    </a:lnTo>
                    <a:lnTo>
                      <a:pt x="406" y="56"/>
                    </a:lnTo>
                    <a:lnTo>
                      <a:pt x="406" y="58"/>
                    </a:lnTo>
                    <a:lnTo>
                      <a:pt x="404" y="62"/>
                    </a:lnTo>
                    <a:lnTo>
                      <a:pt x="404" y="62"/>
                    </a:lnTo>
                    <a:lnTo>
                      <a:pt x="406" y="62"/>
                    </a:lnTo>
                    <a:lnTo>
                      <a:pt x="406" y="66"/>
                    </a:lnTo>
                    <a:lnTo>
                      <a:pt x="404" y="70"/>
                    </a:lnTo>
                    <a:lnTo>
                      <a:pt x="404" y="70"/>
                    </a:lnTo>
                    <a:lnTo>
                      <a:pt x="402" y="72"/>
                    </a:lnTo>
                    <a:lnTo>
                      <a:pt x="402" y="74"/>
                    </a:lnTo>
                    <a:lnTo>
                      <a:pt x="404" y="74"/>
                    </a:lnTo>
                    <a:lnTo>
                      <a:pt x="404" y="72"/>
                    </a:lnTo>
                    <a:lnTo>
                      <a:pt x="406" y="70"/>
                    </a:lnTo>
                    <a:lnTo>
                      <a:pt x="408" y="70"/>
                    </a:lnTo>
                    <a:lnTo>
                      <a:pt x="406" y="68"/>
                    </a:lnTo>
                    <a:lnTo>
                      <a:pt x="406" y="68"/>
                    </a:lnTo>
                    <a:lnTo>
                      <a:pt x="410" y="66"/>
                    </a:lnTo>
                    <a:lnTo>
                      <a:pt x="414" y="64"/>
                    </a:lnTo>
                    <a:lnTo>
                      <a:pt x="416" y="66"/>
                    </a:lnTo>
                    <a:lnTo>
                      <a:pt x="416" y="68"/>
                    </a:lnTo>
                    <a:lnTo>
                      <a:pt x="414" y="72"/>
                    </a:lnTo>
                    <a:lnTo>
                      <a:pt x="410" y="74"/>
                    </a:lnTo>
                    <a:lnTo>
                      <a:pt x="408" y="76"/>
                    </a:lnTo>
                    <a:lnTo>
                      <a:pt x="410" y="76"/>
                    </a:lnTo>
                    <a:lnTo>
                      <a:pt x="410" y="76"/>
                    </a:lnTo>
                    <a:lnTo>
                      <a:pt x="414" y="80"/>
                    </a:lnTo>
                    <a:lnTo>
                      <a:pt x="414" y="82"/>
                    </a:lnTo>
                    <a:lnTo>
                      <a:pt x="416" y="82"/>
                    </a:lnTo>
                    <a:lnTo>
                      <a:pt x="412" y="82"/>
                    </a:lnTo>
                    <a:lnTo>
                      <a:pt x="410" y="82"/>
                    </a:lnTo>
                    <a:lnTo>
                      <a:pt x="408" y="82"/>
                    </a:lnTo>
                    <a:lnTo>
                      <a:pt x="406" y="80"/>
                    </a:lnTo>
                    <a:lnTo>
                      <a:pt x="404" y="80"/>
                    </a:lnTo>
                    <a:lnTo>
                      <a:pt x="404" y="86"/>
                    </a:lnTo>
                    <a:lnTo>
                      <a:pt x="406" y="90"/>
                    </a:lnTo>
                    <a:close/>
                    <a:moveTo>
                      <a:pt x="396" y="94"/>
                    </a:moveTo>
                    <a:lnTo>
                      <a:pt x="396" y="96"/>
                    </a:lnTo>
                    <a:lnTo>
                      <a:pt x="394" y="96"/>
                    </a:lnTo>
                    <a:lnTo>
                      <a:pt x="394" y="94"/>
                    </a:lnTo>
                    <a:lnTo>
                      <a:pt x="396" y="94"/>
                    </a:lnTo>
                    <a:close/>
                    <a:moveTo>
                      <a:pt x="396" y="90"/>
                    </a:moveTo>
                    <a:lnTo>
                      <a:pt x="394" y="90"/>
                    </a:lnTo>
                    <a:lnTo>
                      <a:pt x="394" y="92"/>
                    </a:lnTo>
                    <a:lnTo>
                      <a:pt x="396" y="92"/>
                    </a:lnTo>
                    <a:lnTo>
                      <a:pt x="396" y="90"/>
                    </a:lnTo>
                    <a:lnTo>
                      <a:pt x="396" y="90"/>
                    </a:lnTo>
                    <a:close/>
                    <a:moveTo>
                      <a:pt x="398" y="90"/>
                    </a:moveTo>
                    <a:lnTo>
                      <a:pt x="398" y="92"/>
                    </a:lnTo>
                    <a:lnTo>
                      <a:pt x="398" y="94"/>
                    </a:lnTo>
                    <a:lnTo>
                      <a:pt x="398" y="96"/>
                    </a:lnTo>
                    <a:lnTo>
                      <a:pt x="400" y="96"/>
                    </a:lnTo>
                    <a:lnTo>
                      <a:pt x="402" y="96"/>
                    </a:lnTo>
                    <a:lnTo>
                      <a:pt x="404" y="96"/>
                    </a:lnTo>
                    <a:lnTo>
                      <a:pt x="402" y="94"/>
                    </a:lnTo>
                    <a:lnTo>
                      <a:pt x="400" y="94"/>
                    </a:lnTo>
                    <a:lnTo>
                      <a:pt x="400" y="92"/>
                    </a:lnTo>
                    <a:lnTo>
                      <a:pt x="400" y="90"/>
                    </a:lnTo>
                    <a:lnTo>
                      <a:pt x="398" y="90"/>
                    </a:lnTo>
                    <a:close/>
                    <a:moveTo>
                      <a:pt x="398" y="106"/>
                    </a:moveTo>
                    <a:lnTo>
                      <a:pt x="400" y="104"/>
                    </a:lnTo>
                    <a:lnTo>
                      <a:pt x="404" y="104"/>
                    </a:lnTo>
                    <a:lnTo>
                      <a:pt x="406" y="106"/>
                    </a:lnTo>
                    <a:lnTo>
                      <a:pt x="406" y="108"/>
                    </a:lnTo>
                    <a:lnTo>
                      <a:pt x="402" y="108"/>
                    </a:lnTo>
                    <a:lnTo>
                      <a:pt x="400" y="108"/>
                    </a:lnTo>
                    <a:lnTo>
                      <a:pt x="398" y="106"/>
                    </a:lnTo>
                    <a:lnTo>
                      <a:pt x="398" y="106"/>
                    </a:lnTo>
                    <a:close/>
                    <a:moveTo>
                      <a:pt x="432" y="106"/>
                    </a:moveTo>
                    <a:lnTo>
                      <a:pt x="428" y="108"/>
                    </a:lnTo>
                    <a:lnTo>
                      <a:pt x="426" y="108"/>
                    </a:lnTo>
                    <a:lnTo>
                      <a:pt x="428" y="110"/>
                    </a:lnTo>
                    <a:lnTo>
                      <a:pt x="432" y="110"/>
                    </a:lnTo>
                    <a:lnTo>
                      <a:pt x="434" y="110"/>
                    </a:lnTo>
                    <a:lnTo>
                      <a:pt x="434" y="110"/>
                    </a:lnTo>
                    <a:lnTo>
                      <a:pt x="434" y="108"/>
                    </a:lnTo>
                    <a:lnTo>
                      <a:pt x="432" y="106"/>
                    </a:lnTo>
                    <a:close/>
                    <a:moveTo>
                      <a:pt x="412" y="130"/>
                    </a:moveTo>
                    <a:lnTo>
                      <a:pt x="412" y="130"/>
                    </a:lnTo>
                    <a:lnTo>
                      <a:pt x="412" y="132"/>
                    </a:lnTo>
                    <a:lnTo>
                      <a:pt x="412" y="132"/>
                    </a:lnTo>
                    <a:lnTo>
                      <a:pt x="412" y="130"/>
                    </a:lnTo>
                    <a:close/>
                    <a:moveTo>
                      <a:pt x="410" y="132"/>
                    </a:moveTo>
                    <a:lnTo>
                      <a:pt x="410" y="132"/>
                    </a:lnTo>
                    <a:lnTo>
                      <a:pt x="410" y="132"/>
                    </a:lnTo>
                    <a:lnTo>
                      <a:pt x="410" y="132"/>
                    </a:lnTo>
                    <a:lnTo>
                      <a:pt x="410" y="132"/>
                    </a:lnTo>
                    <a:close/>
                    <a:moveTo>
                      <a:pt x="404" y="132"/>
                    </a:moveTo>
                    <a:lnTo>
                      <a:pt x="406" y="132"/>
                    </a:lnTo>
                    <a:lnTo>
                      <a:pt x="406" y="130"/>
                    </a:lnTo>
                    <a:lnTo>
                      <a:pt x="408" y="132"/>
                    </a:lnTo>
                    <a:lnTo>
                      <a:pt x="406" y="134"/>
                    </a:lnTo>
                    <a:lnTo>
                      <a:pt x="406" y="132"/>
                    </a:lnTo>
                    <a:lnTo>
                      <a:pt x="404" y="134"/>
                    </a:lnTo>
                    <a:lnTo>
                      <a:pt x="404" y="132"/>
                    </a:lnTo>
                    <a:close/>
                    <a:moveTo>
                      <a:pt x="402" y="124"/>
                    </a:moveTo>
                    <a:lnTo>
                      <a:pt x="400" y="126"/>
                    </a:lnTo>
                    <a:lnTo>
                      <a:pt x="402" y="126"/>
                    </a:lnTo>
                    <a:lnTo>
                      <a:pt x="402" y="124"/>
                    </a:lnTo>
                    <a:close/>
                    <a:moveTo>
                      <a:pt x="404" y="122"/>
                    </a:moveTo>
                    <a:lnTo>
                      <a:pt x="402" y="122"/>
                    </a:lnTo>
                    <a:lnTo>
                      <a:pt x="404" y="124"/>
                    </a:lnTo>
                    <a:lnTo>
                      <a:pt x="404" y="124"/>
                    </a:lnTo>
                    <a:lnTo>
                      <a:pt x="404" y="122"/>
                    </a:lnTo>
                    <a:close/>
                    <a:moveTo>
                      <a:pt x="406" y="128"/>
                    </a:moveTo>
                    <a:lnTo>
                      <a:pt x="408" y="126"/>
                    </a:lnTo>
                    <a:lnTo>
                      <a:pt x="410" y="128"/>
                    </a:lnTo>
                    <a:lnTo>
                      <a:pt x="410" y="130"/>
                    </a:lnTo>
                    <a:lnTo>
                      <a:pt x="412" y="128"/>
                    </a:lnTo>
                    <a:lnTo>
                      <a:pt x="414" y="126"/>
                    </a:lnTo>
                    <a:lnTo>
                      <a:pt x="416" y="126"/>
                    </a:lnTo>
                    <a:lnTo>
                      <a:pt x="418" y="128"/>
                    </a:lnTo>
                    <a:lnTo>
                      <a:pt x="424" y="130"/>
                    </a:lnTo>
                    <a:lnTo>
                      <a:pt x="424" y="128"/>
                    </a:lnTo>
                    <a:lnTo>
                      <a:pt x="426" y="128"/>
                    </a:lnTo>
                    <a:lnTo>
                      <a:pt x="432" y="132"/>
                    </a:lnTo>
                    <a:lnTo>
                      <a:pt x="434" y="132"/>
                    </a:lnTo>
                    <a:lnTo>
                      <a:pt x="436" y="134"/>
                    </a:lnTo>
                    <a:lnTo>
                      <a:pt x="438" y="134"/>
                    </a:lnTo>
                    <a:lnTo>
                      <a:pt x="440" y="132"/>
                    </a:lnTo>
                    <a:lnTo>
                      <a:pt x="438" y="128"/>
                    </a:lnTo>
                    <a:lnTo>
                      <a:pt x="432" y="124"/>
                    </a:lnTo>
                    <a:lnTo>
                      <a:pt x="428" y="122"/>
                    </a:lnTo>
                    <a:lnTo>
                      <a:pt x="424" y="120"/>
                    </a:lnTo>
                    <a:lnTo>
                      <a:pt x="422" y="120"/>
                    </a:lnTo>
                    <a:lnTo>
                      <a:pt x="420" y="122"/>
                    </a:lnTo>
                    <a:lnTo>
                      <a:pt x="418" y="122"/>
                    </a:lnTo>
                    <a:lnTo>
                      <a:pt x="416" y="122"/>
                    </a:lnTo>
                    <a:lnTo>
                      <a:pt x="412" y="122"/>
                    </a:lnTo>
                    <a:lnTo>
                      <a:pt x="408" y="122"/>
                    </a:lnTo>
                    <a:lnTo>
                      <a:pt x="406" y="124"/>
                    </a:lnTo>
                    <a:lnTo>
                      <a:pt x="406" y="124"/>
                    </a:lnTo>
                    <a:lnTo>
                      <a:pt x="404" y="124"/>
                    </a:lnTo>
                    <a:lnTo>
                      <a:pt x="404" y="128"/>
                    </a:lnTo>
                    <a:lnTo>
                      <a:pt x="404" y="128"/>
                    </a:lnTo>
                    <a:lnTo>
                      <a:pt x="406" y="128"/>
                    </a:lnTo>
                    <a:close/>
                    <a:moveTo>
                      <a:pt x="382" y="124"/>
                    </a:moveTo>
                    <a:lnTo>
                      <a:pt x="384" y="126"/>
                    </a:lnTo>
                    <a:lnTo>
                      <a:pt x="386" y="124"/>
                    </a:lnTo>
                    <a:lnTo>
                      <a:pt x="390" y="124"/>
                    </a:lnTo>
                    <a:lnTo>
                      <a:pt x="394" y="126"/>
                    </a:lnTo>
                    <a:lnTo>
                      <a:pt x="394" y="128"/>
                    </a:lnTo>
                    <a:lnTo>
                      <a:pt x="396" y="130"/>
                    </a:lnTo>
                    <a:lnTo>
                      <a:pt x="396" y="132"/>
                    </a:lnTo>
                    <a:lnTo>
                      <a:pt x="394" y="132"/>
                    </a:lnTo>
                    <a:lnTo>
                      <a:pt x="390" y="134"/>
                    </a:lnTo>
                    <a:lnTo>
                      <a:pt x="388" y="134"/>
                    </a:lnTo>
                    <a:lnTo>
                      <a:pt x="386" y="134"/>
                    </a:lnTo>
                    <a:lnTo>
                      <a:pt x="384" y="132"/>
                    </a:lnTo>
                    <a:lnTo>
                      <a:pt x="380" y="132"/>
                    </a:lnTo>
                    <a:lnTo>
                      <a:pt x="378" y="130"/>
                    </a:lnTo>
                    <a:lnTo>
                      <a:pt x="378" y="126"/>
                    </a:lnTo>
                    <a:lnTo>
                      <a:pt x="382" y="124"/>
                    </a:lnTo>
                    <a:close/>
                    <a:moveTo>
                      <a:pt x="314" y="176"/>
                    </a:moveTo>
                    <a:lnTo>
                      <a:pt x="312" y="174"/>
                    </a:lnTo>
                    <a:lnTo>
                      <a:pt x="310" y="176"/>
                    </a:lnTo>
                    <a:lnTo>
                      <a:pt x="312" y="176"/>
                    </a:lnTo>
                    <a:lnTo>
                      <a:pt x="314" y="176"/>
                    </a:lnTo>
                    <a:close/>
                    <a:moveTo>
                      <a:pt x="310" y="158"/>
                    </a:moveTo>
                    <a:lnTo>
                      <a:pt x="312" y="162"/>
                    </a:lnTo>
                    <a:lnTo>
                      <a:pt x="312" y="164"/>
                    </a:lnTo>
                    <a:lnTo>
                      <a:pt x="310" y="166"/>
                    </a:lnTo>
                    <a:lnTo>
                      <a:pt x="310" y="166"/>
                    </a:lnTo>
                    <a:lnTo>
                      <a:pt x="308" y="164"/>
                    </a:lnTo>
                    <a:lnTo>
                      <a:pt x="310" y="162"/>
                    </a:lnTo>
                    <a:lnTo>
                      <a:pt x="310" y="160"/>
                    </a:lnTo>
                    <a:lnTo>
                      <a:pt x="310" y="158"/>
                    </a:lnTo>
                    <a:close/>
                    <a:moveTo>
                      <a:pt x="378" y="110"/>
                    </a:moveTo>
                    <a:lnTo>
                      <a:pt x="378" y="114"/>
                    </a:lnTo>
                    <a:lnTo>
                      <a:pt x="380" y="116"/>
                    </a:lnTo>
                    <a:lnTo>
                      <a:pt x="380" y="118"/>
                    </a:lnTo>
                    <a:lnTo>
                      <a:pt x="380" y="116"/>
                    </a:lnTo>
                    <a:lnTo>
                      <a:pt x="378" y="114"/>
                    </a:lnTo>
                    <a:lnTo>
                      <a:pt x="378" y="112"/>
                    </a:lnTo>
                    <a:lnTo>
                      <a:pt x="378" y="110"/>
                    </a:lnTo>
                    <a:close/>
                    <a:moveTo>
                      <a:pt x="372" y="108"/>
                    </a:moveTo>
                    <a:lnTo>
                      <a:pt x="374" y="108"/>
                    </a:lnTo>
                    <a:lnTo>
                      <a:pt x="376" y="108"/>
                    </a:lnTo>
                    <a:lnTo>
                      <a:pt x="376" y="108"/>
                    </a:lnTo>
                    <a:lnTo>
                      <a:pt x="382" y="108"/>
                    </a:lnTo>
                    <a:lnTo>
                      <a:pt x="384" y="108"/>
                    </a:lnTo>
                    <a:lnTo>
                      <a:pt x="382" y="110"/>
                    </a:lnTo>
                    <a:lnTo>
                      <a:pt x="376" y="110"/>
                    </a:lnTo>
                    <a:lnTo>
                      <a:pt x="372" y="110"/>
                    </a:lnTo>
                    <a:lnTo>
                      <a:pt x="372" y="108"/>
                    </a:lnTo>
                    <a:lnTo>
                      <a:pt x="372" y="108"/>
                    </a:lnTo>
                    <a:close/>
                    <a:moveTo>
                      <a:pt x="360" y="108"/>
                    </a:moveTo>
                    <a:lnTo>
                      <a:pt x="362" y="106"/>
                    </a:lnTo>
                    <a:lnTo>
                      <a:pt x="362" y="108"/>
                    </a:lnTo>
                    <a:lnTo>
                      <a:pt x="364" y="106"/>
                    </a:lnTo>
                    <a:lnTo>
                      <a:pt x="366" y="108"/>
                    </a:lnTo>
                    <a:lnTo>
                      <a:pt x="368" y="108"/>
                    </a:lnTo>
                    <a:lnTo>
                      <a:pt x="370" y="106"/>
                    </a:lnTo>
                    <a:lnTo>
                      <a:pt x="372" y="108"/>
                    </a:lnTo>
                    <a:lnTo>
                      <a:pt x="372" y="110"/>
                    </a:lnTo>
                    <a:lnTo>
                      <a:pt x="370" y="110"/>
                    </a:lnTo>
                    <a:lnTo>
                      <a:pt x="368" y="110"/>
                    </a:lnTo>
                    <a:lnTo>
                      <a:pt x="366" y="110"/>
                    </a:lnTo>
                    <a:lnTo>
                      <a:pt x="362" y="112"/>
                    </a:lnTo>
                    <a:lnTo>
                      <a:pt x="360" y="110"/>
                    </a:lnTo>
                    <a:lnTo>
                      <a:pt x="360" y="110"/>
                    </a:lnTo>
                    <a:lnTo>
                      <a:pt x="360" y="108"/>
                    </a:lnTo>
                    <a:close/>
                    <a:moveTo>
                      <a:pt x="338" y="154"/>
                    </a:moveTo>
                    <a:lnTo>
                      <a:pt x="340" y="150"/>
                    </a:lnTo>
                    <a:lnTo>
                      <a:pt x="342" y="146"/>
                    </a:lnTo>
                    <a:lnTo>
                      <a:pt x="342" y="142"/>
                    </a:lnTo>
                    <a:lnTo>
                      <a:pt x="342" y="142"/>
                    </a:lnTo>
                    <a:lnTo>
                      <a:pt x="344" y="142"/>
                    </a:lnTo>
                    <a:lnTo>
                      <a:pt x="344" y="144"/>
                    </a:lnTo>
                    <a:lnTo>
                      <a:pt x="346" y="146"/>
                    </a:lnTo>
                    <a:lnTo>
                      <a:pt x="344" y="146"/>
                    </a:lnTo>
                    <a:lnTo>
                      <a:pt x="344" y="146"/>
                    </a:lnTo>
                    <a:lnTo>
                      <a:pt x="344" y="146"/>
                    </a:lnTo>
                    <a:lnTo>
                      <a:pt x="342" y="148"/>
                    </a:lnTo>
                    <a:lnTo>
                      <a:pt x="342" y="148"/>
                    </a:lnTo>
                    <a:lnTo>
                      <a:pt x="342" y="150"/>
                    </a:lnTo>
                    <a:lnTo>
                      <a:pt x="344" y="150"/>
                    </a:lnTo>
                    <a:lnTo>
                      <a:pt x="344" y="152"/>
                    </a:lnTo>
                    <a:lnTo>
                      <a:pt x="344" y="152"/>
                    </a:lnTo>
                    <a:lnTo>
                      <a:pt x="342" y="154"/>
                    </a:lnTo>
                    <a:lnTo>
                      <a:pt x="342" y="156"/>
                    </a:lnTo>
                    <a:lnTo>
                      <a:pt x="340" y="156"/>
                    </a:lnTo>
                    <a:lnTo>
                      <a:pt x="338" y="156"/>
                    </a:lnTo>
                    <a:lnTo>
                      <a:pt x="338" y="154"/>
                    </a:lnTo>
                    <a:close/>
                    <a:moveTo>
                      <a:pt x="332" y="152"/>
                    </a:moveTo>
                    <a:lnTo>
                      <a:pt x="332" y="152"/>
                    </a:lnTo>
                    <a:lnTo>
                      <a:pt x="334" y="152"/>
                    </a:lnTo>
                    <a:lnTo>
                      <a:pt x="336" y="152"/>
                    </a:lnTo>
                    <a:lnTo>
                      <a:pt x="336" y="152"/>
                    </a:lnTo>
                    <a:lnTo>
                      <a:pt x="336" y="152"/>
                    </a:lnTo>
                    <a:lnTo>
                      <a:pt x="338" y="150"/>
                    </a:lnTo>
                    <a:lnTo>
                      <a:pt x="338" y="148"/>
                    </a:lnTo>
                    <a:lnTo>
                      <a:pt x="338" y="146"/>
                    </a:lnTo>
                    <a:lnTo>
                      <a:pt x="338" y="144"/>
                    </a:lnTo>
                    <a:lnTo>
                      <a:pt x="336" y="146"/>
                    </a:lnTo>
                    <a:lnTo>
                      <a:pt x="334" y="148"/>
                    </a:lnTo>
                    <a:lnTo>
                      <a:pt x="334" y="148"/>
                    </a:lnTo>
                    <a:lnTo>
                      <a:pt x="332" y="152"/>
                    </a:lnTo>
                    <a:close/>
                    <a:moveTo>
                      <a:pt x="328" y="150"/>
                    </a:moveTo>
                    <a:lnTo>
                      <a:pt x="328" y="152"/>
                    </a:lnTo>
                    <a:lnTo>
                      <a:pt x="326" y="152"/>
                    </a:lnTo>
                    <a:lnTo>
                      <a:pt x="328" y="154"/>
                    </a:lnTo>
                    <a:lnTo>
                      <a:pt x="328" y="154"/>
                    </a:lnTo>
                    <a:lnTo>
                      <a:pt x="330" y="154"/>
                    </a:lnTo>
                    <a:lnTo>
                      <a:pt x="330" y="152"/>
                    </a:lnTo>
                    <a:lnTo>
                      <a:pt x="328" y="150"/>
                    </a:lnTo>
                    <a:lnTo>
                      <a:pt x="328" y="150"/>
                    </a:lnTo>
                    <a:lnTo>
                      <a:pt x="328" y="150"/>
                    </a:lnTo>
                    <a:close/>
                    <a:moveTo>
                      <a:pt x="344" y="110"/>
                    </a:moveTo>
                    <a:lnTo>
                      <a:pt x="342" y="110"/>
                    </a:lnTo>
                    <a:lnTo>
                      <a:pt x="344" y="110"/>
                    </a:lnTo>
                    <a:lnTo>
                      <a:pt x="344" y="110"/>
                    </a:lnTo>
                    <a:lnTo>
                      <a:pt x="344" y="110"/>
                    </a:lnTo>
                    <a:close/>
                    <a:moveTo>
                      <a:pt x="348" y="108"/>
                    </a:moveTo>
                    <a:lnTo>
                      <a:pt x="346" y="108"/>
                    </a:lnTo>
                    <a:lnTo>
                      <a:pt x="348" y="110"/>
                    </a:lnTo>
                    <a:lnTo>
                      <a:pt x="348" y="108"/>
                    </a:lnTo>
                    <a:close/>
                    <a:moveTo>
                      <a:pt x="350" y="106"/>
                    </a:moveTo>
                    <a:lnTo>
                      <a:pt x="350" y="106"/>
                    </a:lnTo>
                    <a:lnTo>
                      <a:pt x="352" y="106"/>
                    </a:lnTo>
                    <a:lnTo>
                      <a:pt x="350" y="106"/>
                    </a:lnTo>
                    <a:close/>
                    <a:moveTo>
                      <a:pt x="340" y="102"/>
                    </a:moveTo>
                    <a:lnTo>
                      <a:pt x="344" y="100"/>
                    </a:lnTo>
                    <a:lnTo>
                      <a:pt x="346" y="102"/>
                    </a:lnTo>
                    <a:lnTo>
                      <a:pt x="348" y="102"/>
                    </a:lnTo>
                    <a:lnTo>
                      <a:pt x="346" y="104"/>
                    </a:lnTo>
                    <a:lnTo>
                      <a:pt x="348" y="104"/>
                    </a:lnTo>
                    <a:lnTo>
                      <a:pt x="348" y="102"/>
                    </a:lnTo>
                    <a:lnTo>
                      <a:pt x="350" y="104"/>
                    </a:lnTo>
                    <a:lnTo>
                      <a:pt x="350" y="104"/>
                    </a:lnTo>
                    <a:lnTo>
                      <a:pt x="348" y="106"/>
                    </a:lnTo>
                    <a:lnTo>
                      <a:pt x="348" y="104"/>
                    </a:lnTo>
                    <a:lnTo>
                      <a:pt x="346" y="106"/>
                    </a:lnTo>
                    <a:lnTo>
                      <a:pt x="344" y="104"/>
                    </a:lnTo>
                    <a:lnTo>
                      <a:pt x="342" y="106"/>
                    </a:lnTo>
                    <a:lnTo>
                      <a:pt x="340" y="104"/>
                    </a:lnTo>
                    <a:lnTo>
                      <a:pt x="340" y="102"/>
                    </a:lnTo>
                    <a:close/>
                    <a:moveTo>
                      <a:pt x="328" y="90"/>
                    </a:moveTo>
                    <a:lnTo>
                      <a:pt x="330" y="90"/>
                    </a:lnTo>
                    <a:lnTo>
                      <a:pt x="330" y="90"/>
                    </a:lnTo>
                    <a:lnTo>
                      <a:pt x="328" y="90"/>
                    </a:lnTo>
                    <a:lnTo>
                      <a:pt x="328" y="90"/>
                    </a:lnTo>
                    <a:close/>
                    <a:moveTo>
                      <a:pt x="326" y="90"/>
                    </a:moveTo>
                    <a:lnTo>
                      <a:pt x="328" y="90"/>
                    </a:lnTo>
                    <a:lnTo>
                      <a:pt x="328" y="92"/>
                    </a:lnTo>
                    <a:lnTo>
                      <a:pt x="328" y="92"/>
                    </a:lnTo>
                    <a:lnTo>
                      <a:pt x="326" y="90"/>
                    </a:lnTo>
                    <a:close/>
                    <a:moveTo>
                      <a:pt x="310" y="80"/>
                    </a:moveTo>
                    <a:lnTo>
                      <a:pt x="314" y="80"/>
                    </a:lnTo>
                    <a:lnTo>
                      <a:pt x="316" y="80"/>
                    </a:lnTo>
                    <a:lnTo>
                      <a:pt x="320" y="80"/>
                    </a:lnTo>
                    <a:lnTo>
                      <a:pt x="326" y="78"/>
                    </a:lnTo>
                    <a:lnTo>
                      <a:pt x="328" y="78"/>
                    </a:lnTo>
                    <a:lnTo>
                      <a:pt x="328" y="80"/>
                    </a:lnTo>
                    <a:lnTo>
                      <a:pt x="332" y="80"/>
                    </a:lnTo>
                    <a:lnTo>
                      <a:pt x="334" y="80"/>
                    </a:lnTo>
                    <a:lnTo>
                      <a:pt x="338" y="80"/>
                    </a:lnTo>
                    <a:lnTo>
                      <a:pt x="342" y="80"/>
                    </a:lnTo>
                    <a:lnTo>
                      <a:pt x="342" y="80"/>
                    </a:lnTo>
                    <a:lnTo>
                      <a:pt x="344" y="80"/>
                    </a:lnTo>
                    <a:lnTo>
                      <a:pt x="346" y="80"/>
                    </a:lnTo>
                    <a:lnTo>
                      <a:pt x="348" y="82"/>
                    </a:lnTo>
                    <a:lnTo>
                      <a:pt x="350" y="82"/>
                    </a:lnTo>
                    <a:lnTo>
                      <a:pt x="358" y="80"/>
                    </a:lnTo>
                    <a:lnTo>
                      <a:pt x="362" y="78"/>
                    </a:lnTo>
                    <a:lnTo>
                      <a:pt x="364" y="76"/>
                    </a:lnTo>
                    <a:lnTo>
                      <a:pt x="366" y="76"/>
                    </a:lnTo>
                    <a:lnTo>
                      <a:pt x="366" y="74"/>
                    </a:lnTo>
                    <a:lnTo>
                      <a:pt x="368" y="72"/>
                    </a:lnTo>
                    <a:lnTo>
                      <a:pt x="370" y="70"/>
                    </a:lnTo>
                    <a:lnTo>
                      <a:pt x="370" y="68"/>
                    </a:lnTo>
                    <a:lnTo>
                      <a:pt x="372" y="68"/>
                    </a:lnTo>
                    <a:lnTo>
                      <a:pt x="370" y="66"/>
                    </a:lnTo>
                    <a:lnTo>
                      <a:pt x="370" y="66"/>
                    </a:lnTo>
                    <a:lnTo>
                      <a:pt x="366" y="64"/>
                    </a:lnTo>
                    <a:lnTo>
                      <a:pt x="364" y="66"/>
                    </a:lnTo>
                    <a:lnTo>
                      <a:pt x="364" y="68"/>
                    </a:lnTo>
                    <a:lnTo>
                      <a:pt x="362" y="68"/>
                    </a:lnTo>
                    <a:lnTo>
                      <a:pt x="362" y="70"/>
                    </a:lnTo>
                    <a:lnTo>
                      <a:pt x="360" y="72"/>
                    </a:lnTo>
                    <a:lnTo>
                      <a:pt x="356" y="72"/>
                    </a:lnTo>
                    <a:lnTo>
                      <a:pt x="356" y="74"/>
                    </a:lnTo>
                    <a:lnTo>
                      <a:pt x="354" y="76"/>
                    </a:lnTo>
                    <a:lnTo>
                      <a:pt x="348" y="74"/>
                    </a:lnTo>
                    <a:lnTo>
                      <a:pt x="342" y="74"/>
                    </a:lnTo>
                    <a:lnTo>
                      <a:pt x="342" y="74"/>
                    </a:lnTo>
                    <a:lnTo>
                      <a:pt x="340" y="76"/>
                    </a:lnTo>
                    <a:lnTo>
                      <a:pt x="338" y="72"/>
                    </a:lnTo>
                    <a:lnTo>
                      <a:pt x="336" y="72"/>
                    </a:lnTo>
                    <a:lnTo>
                      <a:pt x="334" y="72"/>
                    </a:lnTo>
                    <a:lnTo>
                      <a:pt x="332" y="72"/>
                    </a:lnTo>
                    <a:lnTo>
                      <a:pt x="328" y="72"/>
                    </a:lnTo>
                    <a:lnTo>
                      <a:pt x="326" y="72"/>
                    </a:lnTo>
                    <a:lnTo>
                      <a:pt x="324" y="72"/>
                    </a:lnTo>
                    <a:lnTo>
                      <a:pt x="322" y="70"/>
                    </a:lnTo>
                    <a:lnTo>
                      <a:pt x="318" y="68"/>
                    </a:lnTo>
                    <a:lnTo>
                      <a:pt x="316" y="68"/>
                    </a:lnTo>
                    <a:lnTo>
                      <a:pt x="316" y="72"/>
                    </a:lnTo>
                    <a:lnTo>
                      <a:pt x="314" y="72"/>
                    </a:lnTo>
                    <a:lnTo>
                      <a:pt x="314" y="76"/>
                    </a:lnTo>
                    <a:lnTo>
                      <a:pt x="312" y="76"/>
                    </a:lnTo>
                    <a:lnTo>
                      <a:pt x="308" y="76"/>
                    </a:lnTo>
                    <a:lnTo>
                      <a:pt x="306" y="76"/>
                    </a:lnTo>
                    <a:lnTo>
                      <a:pt x="304" y="78"/>
                    </a:lnTo>
                    <a:lnTo>
                      <a:pt x="306" y="78"/>
                    </a:lnTo>
                    <a:lnTo>
                      <a:pt x="302" y="82"/>
                    </a:lnTo>
                    <a:lnTo>
                      <a:pt x="302" y="84"/>
                    </a:lnTo>
                    <a:lnTo>
                      <a:pt x="302" y="86"/>
                    </a:lnTo>
                    <a:lnTo>
                      <a:pt x="302" y="90"/>
                    </a:lnTo>
                    <a:lnTo>
                      <a:pt x="302" y="92"/>
                    </a:lnTo>
                    <a:lnTo>
                      <a:pt x="302" y="96"/>
                    </a:lnTo>
                    <a:lnTo>
                      <a:pt x="304" y="98"/>
                    </a:lnTo>
                    <a:lnTo>
                      <a:pt x="302" y="96"/>
                    </a:lnTo>
                    <a:lnTo>
                      <a:pt x="302" y="94"/>
                    </a:lnTo>
                    <a:lnTo>
                      <a:pt x="300" y="94"/>
                    </a:lnTo>
                    <a:lnTo>
                      <a:pt x="298" y="96"/>
                    </a:lnTo>
                    <a:lnTo>
                      <a:pt x="296" y="98"/>
                    </a:lnTo>
                    <a:lnTo>
                      <a:pt x="296" y="100"/>
                    </a:lnTo>
                    <a:lnTo>
                      <a:pt x="296" y="104"/>
                    </a:lnTo>
                    <a:lnTo>
                      <a:pt x="296" y="104"/>
                    </a:lnTo>
                    <a:lnTo>
                      <a:pt x="296" y="110"/>
                    </a:lnTo>
                    <a:lnTo>
                      <a:pt x="296" y="110"/>
                    </a:lnTo>
                    <a:lnTo>
                      <a:pt x="294" y="114"/>
                    </a:lnTo>
                    <a:lnTo>
                      <a:pt x="294" y="114"/>
                    </a:lnTo>
                    <a:lnTo>
                      <a:pt x="294" y="118"/>
                    </a:lnTo>
                    <a:lnTo>
                      <a:pt x="290" y="120"/>
                    </a:lnTo>
                    <a:lnTo>
                      <a:pt x="290" y="122"/>
                    </a:lnTo>
                    <a:lnTo>
                      <a:pt x="290" y="124"/>
                    </a:lnTo>
                    <a:lnTo>
                      <a:pt x="290" y="124"/>
                    </a:lnTo>
                    <a:lnTo>
                      <a:pt x="290" y="130"/>
                    </a:lnTo>
                    <a:lnTo>
                      <a:pt x="292" y="132"/>
                    </a:lnTo>
                    <a:lnTo>
                      <a:pt x="292" y="130"/>
                    </a:lnTo>
                    <a:lnTo>
                      <a:pt x="294" y="130"/>
                    </a:lnTo>
                    <a:lnTo>
                      <a:pt x="296" y="130"/>
                    </a:lnTo>
                    <a:lnTo>
                      <a:pt x="298" y="130"/>
                    </a:lnTo>
                    <a:lnTo>
                      <a:pt x="298" y="134"/>
                    </a:lnTo>
                    <a:lnTo>
                      <a:pt x="300" y="138"/>
                    </a:lnTo>
                    <a:lnTo>
                      <a:pt x="300" y="140"/>
                    </a:lnTo>
                    <a:lnTo>
                      <a:pt x="298" y="144"/>
                    </a:lnTo>
                    <a:lnTo>
                      <a:pt x="296" y="146"/>
                    </a:lnTo>
                    <a:lnTo>
                      <a:pt x="296" y="152"/>
                    </a:lnTo>
                    <a:lnTo>
                      <a:pt x="298" y="156"/>
                    </a:lnTo>
                    <a:lnTo>
                      <a:pt x="298" y="156"/>
                    </a:lnTo>
                    <a:lnTo>
                      <a:pt x="300" y="156"/>
                    </a:lnTo>
                    <a:lnTo>
                      <a:pt x="302" y="156"/>
                    </a:lnTo>
                    <a:lnTo>
                      <a:pt x="304" y="156"/>
                    </a:lnTo>
                    <a:lnTo>
                      <a:pt x="306" y="156"/>
                    </a:lnTo>
                    <a:lnTo>
                      <a:pt x="308" y="156"/>
                    </a:lnTo>
                    <a:lnTo>
                      <a:pt x="310" y="156"/>
                    </a:lnTo>
                    <a:lnTo>
                      <a:pt x="310" y="154"/>
                    </a:lnTo>
                    <a:lnTo>
                      <a:pt x="310" y="152"/>
                    </a:lnTo>
                    <a:lnTo>
                      <a:pt x="308" y="152"/>
                    </a:lnTo>
                    <a:lnTo>
                      <a:pt x="308" y="148"/>
                    </a:lnTo>
                    <a:lnTo>
                      <a:pt x="308" y="146"/>
                    </a:lnTo>
                    <a:lnTo>
                      <a:pt x="310" y="142"/>
                    </a:lnTo>
                    <a:lnTo>
                      <a:pt x="308" y="138"/>
                    </a:lnTo>
                    <a:lnTo>
                      <a:pt x="308" y="136"/>
                    </a:lnTo>
                    <a:lnTo>
                      <a:pt x="310" y="132"/>
                    </a:lnTo>
                    <a:lnTo>
                      <a:pt x="312" y="130"/>
                    </a:lnTo>
                    <a:lnTo>
                      <a:pt x="310" y="126"/>
                    </a:lnTo>
                    <a:lnTo>
                      <a:pt x="308" y="124"/>
                    </a:lnTo>
                    <a:lnTo>
                      <a:pt x="308" y="124"/>
                    </a:lnTo>
                    <a:lnTo>
                      <a:pt x="312" y="122"/>
                    </a:lnTo>
                    <a:lnTo>
                      <a:pt x="312" y="120"/>
                    </a:lnTo>
                    <a:lnTo>
                      <a:pt x="316" y="120"/>
                    </a:lnTo>
                    <a:lnTo>
                      <a:pt x="318" y="120"/>
                    </a:lnTo>
                    <a:lnTo>
                      <a:pt x="318" y="122"/>
                    </a:lnTo>
                    <a:lnTo>
                      <a:pt x="318" y="124"/>
                    </a:lnTo>
                    <a:lnTo>
                      <a:pt x="318" y="126"/>
                    </a:lnTo>
                    <a:lnTo>
                      <a:pt x="316" y="128"/>
                    </a:lnTo>
                    <a:lnTo>
                      <a:pt x="316" y="130"/>
                    </a:lnTo>
                    <a:lnTo>
                      <a:pt x="318" y="132"/>
                    </a:lnTo>
                    <a:lnTo>
                      <a:pt x="320" y="134"/>
                    </a:lnTo>
                    <a:lnTo>
                      <a:pt x="320" y="136"/>
                    </a:lnTo>
                    <a:lnTo>
                      <a:pt x="324" y="138"/>
                    </a:lnTo>
                    <a:lnTo>
                      <a:pt x="324" y="140"/>
                    </a:lnTo>
                    <a:lnTo>
                      <a:pt x="322" y="138"/>
                    </a:lnTo>
                    <a:lnTo>
                      <a:pt x="322" y="144"/>
                    </a:lnTo>
                    <a:lnTo>
                      <a:pt x="324" y="146"/>
                    </a:lnTo>
                    <a:lnTo>
                      <a:pt x="326" y="146"/>
                    </a:lnTo>
                    <a:lnTo>
                      <a:pt x="326" y="146"/>
                    </a:lnTo>
                    <a:lnTo>
                      <a:pt x="328" y="148"/>
                    </a:lnTo>
                    <a:lnTo>
                      <a:pt x="332" y="146"/>
                    </a:lnTo>
                    <a:lnTo>
                      <a:pt x="330" y="146"/>
                    </a:lnTo>
                    <a:lnTo>
                      <a:pt x="330" y="144"/>
                    </a:lnTo>
                    <a:lnTo>
                      <a:pt x="332" y="142"/>
                    </a:lnTo>
                    <a:lnTo>
                      <a:pt x="334" y="142"/>
                    </a:lnTo>
                    <a:lnTo>
                      <a:pt x="338" y="140"/>
                    </a:lnTo>
                    <a:lnTo>
                      <a:pt x="342" y="140"/>
                    </a:lnTo>
                    <a:lnTo>
                      <a:pt x="342" y="138"/>
                    </a:lnTo>
                    <a:lnTo>
                      <a:pt x="344" y="140"/>
                    </a:lnTo>
                    <a:lnTo>
                      <a:pt x="346" y="140"/>
                    </a:lnTo>
                    <a:lnTo>
                      <a:pt x="346" y="138"/>
                    </a:lnTo>
                    <a:lnTo>
                      <a:pt x="346" y="136"/>
                    </a:lnTo>
                    <a:lnTo>
                      <a:pt x="342" y="136"/>
                    </a:lnTo>
                    <a:lnTo>
                      <a:pt x="342" y="138"/>
                    </a:lnTo>
                    <a:lnTo>
                      <a:pt x="340" y="136"/>
                    </a:lnTo>
                    <a:lnTo>
                      <a:pt x="338" y="138"/>
                    </a:lnTo>
                    <a:lnTo>
                      <a:pt x="338" y="136"/>
                    </a:lnTo>
                    <a:lnTo>
                      <a:pt x="336" y="134"/>
                    </a:lnTo>
                    <a:lnTo>
                      <a:pt x="336" y="134"/>
                    </a:lnTo>
                    <a:lnTo>
                      <a:pt x="336" y="134"/>
                    </a:lnTo>
                    <a:lnTo>
                      <a:pt x="334" y="134"/>
                    </a:lnTo>
                    <a:lnTo>
                      <a:pt x="334" y="132"/>
                    </a:lnTo>
                    <a:lnTo>
                      <a:pt x="332" y="132"/>
                    </a:lnTo>
                    <a:lnTo>
                      <a:pt x="332" y="130"/>
                    </a:lnTo>
                    <a:lnTo>
                      <a:pt x="334" y="130"/>
                    </a:lnTo>
                    <a:lnTo>
                      <a:pt x="334" y="128"/>
                    </a:lnTo>
                    <a:lnTo>
                      <a:pt x="334" y="128"/>
                    </a:lnTo>
                    <a:lnTo>
                      <a:pt x="334" y="126"/>
                    </a:lnTo>
                    <a:lnTo>
                      <a:pt x="334" y="126"/>
                    </a:lnTo>
                    <a:lnTo>
                      <a:pt x="336" y="126"/>
                    </a:lnTo>
                    <a:lnTo>
                      <a:pt x="334" y="124"/>
                    </a:lnTo>
                    <a:lnTo>
                      <a:pt x="334" y="124"/>
                    </a:lnTo>
                    <a:lnTo>
                      <a:pt x="334" y="122"/>
                    </a:lnTo>
                    <a:lnTo>
                      <a:pt x="334" y="122"/>
                    </a:lnTo>
                    <a:lnTo>
                      <a:pt x="332" y="120"/>
                    </a:lnTo>
                    <a:lnTo>
                      <a:pt x="330" y="120"/>
                    </a:lnTo>
                    <a:lnTo>
                      <a:pt x="328" y="118"/>
                    </a:lnTo>
                    <a:lnTo>
                      <a:pt x="326" y="114"/>
                    </a:lnTo>
                    <a:lnTo>
                      <a:pt x="324" y="112"/>
                    </a:lnTo>
                    <a:lnTo>
                      <a:pt x="322" y="110"/>
                    </a:lnTo>
                    <a:lnTo>
                      <a:pt x="322" y="110"/>
                    </a:lnTo>
                    <a:lnTo>
                      <a:pt x="324" y="110"/>
                    </a:lnTo>
                    <a:lnTo>
                      <a:pt x="324" y="110"/>
                    </a:lnTo>
                    <a:lnTo>
                      <a:pt x="326" y="110"/>
                    </a:lnTo>
                    <a:lnTo>
                      <a:pt x="328" y="110"/>
                    </a:lnTo>
                    <a:lnTo>
                      <a:pt x="328" y="108"/>
                    </a:lnTo>
                    <a:lnTo>
                      <a:pt x="334" y="106"/>
                    </a:lnTo>
                    <a:lnTo>
                      <a:pt x="338" y="104"/>
                    </a:lnTo>
                    <a:lnTo>
                      <a:pt x="340" y="100"/>
                    </a:lnTo>
                    <a:lnTo>
                      <a:pt x="342" y="98"/>
                    </a:lnTo>
                    <a:lnTo>
                      <a:pt x="342" y="98"/>
                    </a:lnTo>
                    <a:lnTo>
                      <a:pt x="344" y="96"/>
                    </a:lnTo>
                    <a:lnTo>
                      <a:pt x="346" y="98"/>
                    </a:lnTo>
                    <a:lnTo>
                      <a:pt x="348" y="98"/>
                    </a:lnTo>
                    <a:lnTo>
                      <a:pt x="350" y="96"/>
                    </a:lnTo>
                    <a:lnTo>
                      <a:pt x="350" y="94"/>
                    </a:lnTo>
                    <a:lnTo>
                      <a:pt x="348" y="92"/>
                    </a:lnTo>
                    <a:lnTo>
                      <a:pt x="342" y="92"/>
                    </a:lnTo>
                    <a:lnTo>
                      <a:pt x="340" y="94"/>
                    </a:lnTo>
                    <a:lnTo>
                      <a:pt x="336" y="94"/>
                    </a:lnTo>
                    <a:lnTo>
                      <a:pt x="334" y="96"/>
                    </a:lnTo>
                    <a:lnTo>
                      <a:pt x="332" y="96"/>
                    </a:lnTo>
                    <a:lnTo>
                      <a:pt x="330" y="96"/>
                    </a:lnTo>
                    <a:lnTo>
                      <a:pt x="328" y="98"/>
                    </a:lnTo>
                    <a:lnTo>
                      <a:pt x="326" y="96"/>
                    </a:lnTo>
                    <a:lnTo>
                      <a:pt x="324" y="96"/>
                    </a:lnTo>
                    <a:lnTo>
                      <a:pt x="320" y="98"/>
                    </a:lnTo>
                    <a:lnTo>
                      <a:pt x="320" y="102"/>
                    </a:lnTo>
                    <a:lnTo>
                      <a:pt x="318" y="104"/>
                    </a:lnTo>
                    <a:lnTo>
                      <a:pt x="314" y="104"/>
                    </a:lnTo>
                    <a:lnTo>
                      <a:pt x="314" y="102"/>
                    </a:lnTo>
                    <a:lnTo>
                      <a:pt x="310" y="98"/>
                    </a:lnTo>
                    <a:lnTo>
                      <a:pt x="308" y="96"/>
                    </a:lnTo>
                    <a:lnTo>
                      <a:pt x="306" y="92"/>
                    </a:lnTo>
                    <a:lnTo>
                      <a:pt x="306" y="86"/>
                    </a:lnTo>
                    <a:lnTo>
                      <a:pt x="308" y="82"/>
                    </a:lnTo>
                    <a:lnTo>
                      <a:pt x="310" y="80"/>
                    </a:lnTo>
                    <a:close/>
                    <a:moveTo>
                      <a:pt x="312" y="0"/>
                    </a:moveTo>
                    <a:lnTo>
                      <a:pt x="312" y="2"/>
                    </a:lnTo>
                    <a:lnTo>
                      <a:pt x="312" y="2"/>
                    </a:lnTo>
                    <a:lnTo>
                      <a:pt x="314" y="2"/>
                    </a:lnTo>
                    <a:lnTo>
                      <a:pt x="312" y="0"/>
                    </a:lnTo>
                    <a:close/>
                    <a:moveTo>
                      <a:pt x="316" y="8"/>
                    </a:moveTo>
                    <a:lnTo>
                      <a:pt x="318" y="8"/>
                    </a:lnTo>
                    <a:lnTo>
                      <a:pt x="320" y="8"/>
                    </a:lnTo>
                    <a:lnTo>
                      <a:pt x="320" y="8"/>
                    </a:lnTo>
                    <a:lnTo>
                      <a:pt x="322" y="8"/>
                    </a:lnTo>
                    <a:lnTo>
                      <a:pt x="322" y="6"/>
                    </a:lnTo>
                    <a:lnTo>
                      <a:pt x="320" y="6"/>
                    </a:lnTo>
                    <a:lnTo>
                      <a:pt x="316" y="6"/>
                    </a:lnTo>
                    <a:lnTo>
                      <a:pt x="314" y="8"/>
                    </a:lnTo>
                    <a:lnTo>
                      <a:pt x="316" y="8"/>
                    </a:lnTo>
                    <a:close/>
                    <a:moveTo>
                      <a:pt x="298" y="22"/>
                    </a:moveTo>
                    <a:lnTo>
                      <a:pt x="296" y="22"/>
                    </a:lnTo>
                    <a:lnTo>
                      <a:pt x="298" y="26"/>
                    </a:lnTo>
                    <a:lnTo>
                      <a:pt x="298" y="24"/>
                    </a:lnTo>
                    <a:lnTo>
                      <a:pt x="298" y="22"/>
                    </a:lnTo>
                    <a:close/>
                    <a:moveTo>
                      <a:pt x="302" y="20"/>
                    </a:moveTo>
                    <a:lnTo>
                      <a:pt x="306" y="16"/>
                    </a:lnTo>
                    <a:lnTo>
                      <a:pt x="308" y="14"/>
                    </a:lnTo>
                    <a:lnTo>
                      <a:pt x="308" y="18"/>
                    </a:lnTo>
                    <a:lnTo>
                      <a:pt x="304" y="20"/>
                    </a:lnTo>
                    <a:lnTo>
                      <a:pt x="302" y="20"/>
                    </a:lnTo>
                    <a:lnTo>
                      <a:pt x="302" y="20"/>
                    </a:lnTo>
                    <a:close/>
                    <a:moveTo>
                      <a:pt x="276" y="32"/>
                    </a:moveTo>
                    <a:lnTo>
                      <a:pt x="276" y="34"/>
                    </a:lnTo>
                    <a:lnTo>
                      <a:pt x="276" y="34"/>
                    </a:lnTo>
                    <a:lnTo>
                      <a:pt x="276" y="32"/>
                    </a:lnTo>
                    <a:close/>
                    <a:moveTo>
                      <a:pt x="276" y="30"/>
                    </a:moveTo>
                    <a:lnTo>
                      <a:pt x="276" y="32"/>
                    </a:lnTo>
                    <a:lnTo>
                      <a:pt x="276" y="32"/>
                    </a:lnTo>
                    <a:lnTo>
                      <a:pt x="278" y="32"/>
                    </a:lnTo>
                    <a:lnTo>
                      <a:pt x="278" y="32"/>
                    </a:lnTo>
                    <a:lnTo>
                      <a:pt x="276" y="30"/>
                    </a:lnTo>
                    <a:close/>
                    <a:moveTo>
                      <a:pt x="278" y="38"/>
                    </a:moveTo>
                    <a:lnTo>
                      <a:pt x="276" y="38"/>
                    </a:lnTo>
                    <a:lnTo>
                      <a:pt x="278" y="38"/>
                    </a:lnTo>
                    <a:lnTo>
                      <a:pt x="278" y="38"/>
                    </a:lnTo>
                    <a:close/>
                    <a:moveTo>
                      <a:pt x="274" y="40"/>
                    </a:moveTo>
                    <a:lnTo>
                      <a:pt x="276" y="42"/>
                    </a:lnTo>
                    <a:lnTo>
                      <a:pt x="276" y="42"/>
                    </a:lnTo>
                    <a:lnTo>
                      <a:pt x="276" y="42"/>
                    </a:lnTo>
                    <a:lnTo>
                      <a:pt x="274" y="40"/>
                    </a:lnTo>
                    <a:close/>
                    <a:moveTo>
                      <a:pt x="260" y="130"/>
                    </a:moveTo>
                    <a:lnTo>
                      <a:pt x="260" y="130"/>
                    </a:lnTo>
                    <a:lnTo>
                      <a:pt x="260" y="132"/>
                    </a:lnTo>
                    <a:lnTo>
                      <a:pt x="260" y="132"/>
                    </a:lnTo>
                    <a:lnTo>
                      <a:pt x="258" y="130"/>
                    </a:lnTo>
                    <a:lnTo>
                      <a:pt x="260" y="130"/>
                    </a:lnTo>
                    <a:close/>
                    <a:moveTo>
                      <a:pt x="258" y="130"/>
                    </a:moveTo>
                    <a:lnTo>
                      <a:pt x="258" y="134"/>
                    </a:lnTo>
                    <a:lnTo>
                      <a:pt x="258" y="136"/>
                    </a:lnTo>
                    <a:lnTo>
                      <a:pt x="256" y="138"/>
                    </a:lnTo>
                    <a:lnTo>
                      <a:pt x="256" y="136"/>
                    </a:lnTo>
                    <a:lnTo>
                      <a:pt x="256" y="132"/>
                    </a:lnTo>
                    <a:lnTo>
                      <a:pt x="258" y="128"/>
                    </a:lnTo>
                    <a:lnTo>
                      <a:pt x="258" y="128"/>
                    </a:lnTo>
                    <a:lnTo>
                      <a:pt x="258" y="130"/>
                    </a:lnTo>
                    <a:close/>
                    <a:moveTo>
                      <a:pt x="174" y="90"/>
                    </a:moveTo>
                    <a:lnTo>
                      <a:pt x="176" y="90"/>
                    </a:lnTo>
                    <a:lnTo>
                      <a:pt x="176" y="92"/>
                    </a:lnTo>
                    <a:lnTo>
                      <a:pt x="176" y="92"/>
                    </a:lnTo>
                    <a:lnTo>
                      <a:pt x="174" y="92"/>
                    </a:lnTo>
                    <a:lnTo>
                      <a:pt x="174" y="90"/>
                    </a:lnTo>
                    <a:lnTo>
                      <a:pt x="174" y="90"/>
                    </a:lnTo>
                    <a:close/>
                    <a:moveTo>
                      <a:pt x="174" y="96"/>
                    </a:moveTo>
                    <a:lnTo>
                      <a:pt x="178" y="96"/>
                    </a:lnTo>
                    <a:lnTo>
                      <a:pt x="180" y="98"/>
                    </a:lnTo>
                    <a:lnTo>
                      <a:pt x="180" y="98"/>
                    </a:lnTo>
                    <a:lnTo>
                      <a:pt x="180" y="98"/>
                    </a:lnTo>
                    <a:lnTo>
                      <a:pt x="178" y="98"/>
                    </a:lnTo>
                    <a:lnTo>
                      <a:pt x="176" y="98"/>
                    </a:lnTo>
                    <a:lnTo>
                      <a:pt x="174" y="96"/>
                    </a:lnTo>
                    <a:lnTo>
                      <a:pt x="174" y="96"/>
                    </a:lnTo>
                    <a:close/>
                    <a:moveTo>
                      <a:pt x="178" y="100"/>
                    </a:moveTo>
                    <a:lnTo>
                      <a:pt x="180" y="100"/>
                    </a:lnTo>
                    <a:lnTo>
                      <a:pt x="182" y="100"/>
                    </a:lnTo>
                    <a:lnTo>
                      <a:pt x="180" y="104"/>
                    </a:lnTo>
                    <a:lnTo>
                      <a:pt x="178" y="104"/>
                    </a:lnTo>
                    <a:lnTo>
                      <a:pt x="176" y="102"/>
                    </a:lnTo>
                    <a:lnTo>
                      <a:pt x="178" y="100"/>
                    </a:lnTo>
                    <a:lnTo>
                      <a:pt x="178" y="100"/>
                    </a:lnTo>
                    <a:lnTo>
                      <a:pt x="178" y="100"/>
                    </a:lnTo>
                    <a:close/>
                    <a:moveTo>
                      <a:pt x="172" y="70"/>
                    </a:moveTo>
                    <a:lnTo>
                      <a:pt x="174" y="66"/>
                    </a:lnTo>
                    <a:lnTo>
                      <a:pt x="176" y="62"/>
                    </a:lnTo>
                    <a:lnTo>
                      <a:pt x="178" y="62"/>
                    </a:lnTo>
                    <a:lnTo>
                      <a:pt x="180" y="60"/>
                    </a:lnTo>
                    <a:lnTo>
                      <a:pt x="182" y="64"/>
                    </a:lnTo>
                    <a:lnTo>
                      <a:pt x="186" y="68"/>
                    </a:lnTo>
                    <a:lnTo>
                      <a:pt x="186" y="68"/>
                    </a:lnTo>
                    <a:lnTo>
                      <a:pt x="188" y="72"/>
                    </a:lnTo>
                    <a:lnTo>
                      <a:pt x="190" y="74"/>
                    </a:lnTo>
                    <a:lnTo>
                      <a:pt x="192" y="74"/>
                    </a:lnTo>
                    <a:lnTo>
                      <a:pt x="196" y="72"/>
                    </a:lnTo>
                    <a:lnTo>
                      <a:pt x="196" y="72"/>
                    </a:lnTo>
                    <a:lnTo>
                      <a:pt x="198" y="72"/>
                    </a:lnTo>
                    <a:lnTo>
                      <a:pt x="200" y="70"/>
                    </a:lnTo>
                    <a:lnTo>
                      <a:pt x="208" y="70"/>
                    </a:lnTo>
                    <a:lnTo>
                      <a:pt x="214" y="68"/>
                    </a:lnTo>
                    <a:lnTo>
                      <a:pt x="216" y="66"/>
                    </a:lnTo>
                    <a:lnTo>
                      <a:pt x="222" y="66"/>
                    </a:lnTo>
                    <a:lnTo>
                      <a:pt x="224" y="68"/>
                    </a:lnTo>
                    <a:lnTo>
                      <a:pt x="226" y="70"/>
                    </a:lnTo>
                    <a:lnTo>
                      <a:pt x="230" y="68"/>
                    </a:lnTo>
                    <a:lnTo>
                      <a:pt x="234" y="66"/>
                    </a:lnTo>
                    <a:lnTo>
                      <a:pt x="240" y="66"/>
                    </a:lnTo>
                    <a:lnTo>
                      <a:pt x="240" y="64"/>
                    </a:lnTo>
                    <a:lnTo>
                      <a:pt x="244" y="56"/>
                    </a:lnTo>
                    <a:lnTo>
                      <a:pt x="246" y="52"/>
                    </a:lnTo>
                    <a:lnTo>
                      <a:pt x="250" y="46"/>
                    </a:lnTo>
                    <a:lnTo>
                      <a:pt x="252" y="36"/>
                    </a:lnTo>
                    <a:lnTo>
                      <a:pt x="252" y="34"/>
                    </a:lnTo>
                    <a:lnTo>
                      <a:pt x="254" y="32"/>
                    </a:lnTo>
                    <a:lnTo>
                      <a:pt x="254" y="30"/>
                    </a:lnTo>
                    <a:lnTo>
                      <a:pt x="256" y="28"/>
                    </a:lnTo>
                    <a:lnTo>
                      <a:pt x="258" y="28"/>
                    </a:lnTo>
                    <a:lnTo>
                      <a:pt x="262" y="28"/>
                    </a:lnTo>
                    <a:lnTo>
                      <a:pt x="268" y="28"/>
                    </a:lnTo>
                    <a:lnTo>
                      <a:pt x="268" y="28"/>
                    </a:lnTo>
                    <a:lnTo>
                      <a:pt x="272" y="28"/>
                    </a:lnTo>
                    <a:lnTo>
                      <a:pt x="274" y="30"/>
                    </a:lnTo>
                    <a:lnTo>
                      <a:pt x="274" y="30"/>
                    </a:lnTo>
                    <a:lnTo>
                      <a:pt x="274" y="30"/>
                    </a:lnTo>
                    <a:lnTo>
                      <a:pt x="274" y="32"/>
                    </a:lnTo>
                    <a:lnTo>
                      <a:pt x="272" y="34"/>
                    </a:lnTo>
                    <a:lnTo>
                      <a:pt x="276" y="34"/>
                    </a:lnTo>
                    <a:lnTo>
                      <a:pt x="278" y="36"/>
                    </a:lnTo>
                    <a:lnTo>
                      <a:pt x="276" y="38"/>
                    </a:lnTo>
                    <a:lnTo>
                      <a:pt x="272" y="38"/>
                    </a:lnTo>
                    <a:lnTo>
                      <a:pt x="272" y="38"/>
                    </a:lnTo>
                    <a:lnTo>
                      <a:pt x="274" y="40"/>
                    </a:lnTo>
                    <a:lnTo>
                      <a:pt x="274" y="40"/>
                    </a:lnTo>
                    <a:lnTo>
                      <a:pt x="274" y="42"/>
                    </a:lnTo>
                    <a:lnTo>
                      <a:pt x="274" y="42"/>
                    </a:lnTo>
                    <a:lnTo>
                      <a:pt x="272" y="44"/>
                    </a:lnTo>
                    <a:lnTo>
                      <a:pt x="274" y="46"/>
                    </a:lnTo>
                    <a:lnTo>
                      <a:pt x="276" y="48"/>
                    </a:lnTo>
                    <a:lnTo>
                      <a:pt x="280" y="52"/>
                    </a:lnTo>
                    <a:lnTo>
                      <a:pt x="282" y="54"/>
                    </a:lnTo>
                    <a:lnTo>
                      <a:pt x="280" y="56"/>
                    </a:lnTo>
                    <a:lnTo>
                      <a:pt x="278" y="58"/>
                    </a:lnTo>
                    <a:lnTo>
                      <a:pt x="276" y="60"/>
                    </a:lnTo>
                    <a:lnTo>
                      <a:pt x="278" y="60"/>
                    </a:lnTo>
                    <a:lnTo>
                      <a:pt x="278" y="62"/>
                    </a:lnTo>
                    <a:lnTo>
                      <a:pt x="280" y="62"/>
                    </a:lnTo>
                    <a:lnTo>
                      <a:pt x="286" y="68"/>
                    </a:lnTo>
                    <a:lnTo>
                      <a:pt x="286" y="68"/>
                    </a:lnTo>
                    <a:lnTo>
                      <a:pt x="290" y="70"/>
                    </a:lnTo>
                    <a:lnTo>
                      <a:pt x="290" y="72"/>
                    </a:lnTo>
                    <a:lnTo>
                      <a:pt x="292" y="72"/>
                    </a:lnTo>
                    <a:lnTo>
                      <a:pt x="292" y="74"/>
                    </a:lnTo>
                    <a:lnTo>
                      <a:pt x="290" y="76"/>
                    </a:lnTo>
                    <a:lnTo>
                      <a:pt x="288" y="74"/>
                    </a:lnTo>
                    <a:lnTo>
                      <a:pt x="286" y="76"/>
                    </a:lnTo>
                    <a:lnTo>
                      <a:pt x="284" y="76"/>
                    </a:lnTo>
                    <a:lnTo>
                      <a:pt x="280" y="72"/>
                    </a:lnTo>
                    <a:lnTo>
                      <a:pt x="280" y="74"/>
                    </a:lnTo>
                    <a:lnTo>
                      <a:pt x="280" y="76"/>
                    </a:lnTo>
                    <a:lnTo>
                      <a:pt x="278" y="74"/>
                    </a:lnTo>
                    <a:lnTo>
                      <a:pt x="276" y="76"/>
                    </a:lnTo>
                    <a:lnTo>
                      <a:pt x="276" y="78"/>
                    </a:lnTo>
                    <a:lnTo>
                      <a:pt x="274" y="80"/>
                    </a:lnTo>
                    <a:lnTo>
                      <a:pt x="274" y="84"/>
                    </a:lnTo>
                    <a:lnTo>
                      <a:pt x="272" y="86"/>
                    </a:lnTo>
                    <a:lnTo>
                      <a:pt x="272" y="90"/>
                    </a:lnTo>
                    <a:lnTo>
                      <a:pt x="268" y="94"/>
                    </a:lnTo>
                    <a:lnTo>
                      <a:pt x="270" y="96"/>
                    </a:lnTo>
                    <a:lnTo>
                      <a:pt x="268" y="98"/>
                    </a:lnTo>
                    <a:lnTo>
                      <a:pt x="266" y="102"/>
                    </a:lnTo>
                    <a:lnTo>
                      <a:pt x="266" y="98"/>
                    </a:lnTo>
                    <a:lnTo>
                      <a:pt x="264" y="98"/>
                    </a:lnTo>
                    <a:lnTo>
                      <a:pt x="264" y="100"/>
                    </a:lnTo>
                    <a:lnTo>
                      <a:pt x="264" y="102"/>
                    </a:lnTo>
                    <a:lnTo>
                      <a:pt x="262" y="104"/>
                    </a:lnTo>
                    <a:lnTo>
                      <a:pt x="262" y="106"/>
                    </a:lnTo>
                    <a:lnTo>
                      <a:pt x="260" y="108"/>
                    </a:lnTo>
                    <a:lnTo>
                      <a:pt x="258" y="108"/>
                    </a:lnTo>
                    <a:lnTo>
                      <a:pt x="258" y="108"/>
                    </a:lnTo>
                    <a:lnTo>
                      <a:pt x="258" y="110"/>
                    </a:lnTo>
                    <a:lnTo>
                      <a:pt x="260" y="110"/>
                    </a:lnTo>
                    <a:lnTo>
                      <a:pt x="262" y="110"/>
                    </a:lnTo>
                    <a:lnTo>
                      <a:pt x="260" y="112"/>
                    </a:lnTo>
                    <a:lnTo>
                      <a:pt x="260" y="114"/>
                    </a:lnTo>
                    <a:lnTo>
                      <a:pt x="260" y="114"/>
                    </a:lnTo>
                    <a:lnTo>
                      <a:pt x="262" y="114"/>
                    </a:lnTo>
                    <a:lnTo>
                      <a:pt x="262" y="116"/>
                    </a:lnTo>
                    <a:lnTo>
                      <a:pt x="262" y="118"/>
                    </a:lnTo>
                    <a:lnTo>
                      <a:pt x="260" y="118"/>
                    </a:lnTo>
                    <a:lnTo>
                      <a:pt x="258" y="116"/>
                    </a:lnTo>
                    <a:lnTo>
                      <a:pt x="258" y="118"/>
                    </a:lnTo>
                    <a:lnTo>
                      <a:pt x="260" y="118"/>
                    </a:lnTo>
                    <a:lnTo>
                      <a:pt x="260" y="120"/>
                    </a:lnTo>
                    <a:lnTo>
                      <a:pt x="258" y="124"/>
                    </a:lnTo>
                    <a:lnTo>
                      <a:pt x="258" y="124"/>
                    </a:lnTo>
                    <a:lnTo>
                      <a:pt x="258" y="122"/>
                    </a:lnTo>
                    <a:lnTo>
                      <a:pt x="256" y="126"/>
                    </a:lnTo>
                    <a:lnTo>
                      <a:pt x="256" y="126"/>
                    </a:lnTo>
                    <a:lnTo>
                      <a:pt x="254" y="132"/>
                    </a:lnTo>
                    <a:lnTo>
                      <a:pt x="250" y="134"/>
                    </a:lnTo>
                    <a:lnTo>
                      <a:pt x="246" y="136"/>
                    </a:lnTo>
                    <a:lnTo>
                      <a:pt x="240" y="138"/>
                    </a:lnTo>
                    <a:lnTo>
                      <a:pt x="238" y="138"/>
                    </a:lnTo>
                    <a:lnTo>
                      <a:pt x="238" y="134"/>
                    </a:lnTo>
                    <a:lnTo>
                      <a:pt x="238" y="132"/>
                    </a:lnTo>
                    <a:lnTo>
                      <a:pt x="238" y="132"/>
                    </a:lnTo>
                    <a:lnTo>
                      <a:pt x="236" y="130"/>
                    </a:lnTo>
                    <a:lnTo>
                      <a:pt x="236" y="130"/>
                    </a:lnTo>
                    <a:lnTo>
                      <a:pt x="234" y="128"/>
                    </a:lnTo>
                    <a:lnTo>
                      <a:pt x="232" y="130"/>
                    </a:lnTo>
                    <a:lnTo>
                      <a:pt x="230" y="128"/>
                    </a:lnTo>
                    <a:lnTo>
                      <a:pt x="230" y="126"/>
                    </a:lnTo>
                    <a:lnTo>
                      <a:pt x="230" y="128"/>
                    </a:lnTo>
                    <a:lnTo>
                      <a:pt x="230" y="130"/>
                    </a:lnTo>
                    <a:lnTo>
                      <a:pt x="228" y="130"/>
                    </a:lnTo>
                    <a:lnTo>
                      <a:pt x="226" y="128"/>
                    </a:lnTo>
                    <a:lnTo>
                      <a:pt x="226" y="126"/>
                    </a:lnTo>
                    <a:lnTo>
                      <a:pt x="226" y="126"/>
                    </a:lnTo>
                    <a:lnTo>
                      <a:pt x="224" y="126"/>
                    </a:lnTo>
                    <a:lnTo>
                      <a:pt x="222" y="124"/>
                    </a:lnTo>
                    <a:lnTo>
                      <a:pt x="220" y="124"/>
                    </a:lnTo>
                    <a:lnTo>
                      <a:pt x="218" y="128"/>
                    </a:lnTo>
                    <a:lnTo>
                      <a:pt x="216" y="128"/>
                    </a:lnTo>
                    <a:lnTo>
                      <a:pt x="216" y="128"/>
                    </a:lnTo>
                    <a:lnTo>
                      <a:pt x="214" y="130"/>
                    </a:lnTo>
                    <a:lnTo>
                      <a:pt x="212" y="128"/>
                    </a:lnTo>
                    <a:lnTo>
                      <a:pt x="210" y="128"/>
                    </a:lnTo>
                    <a:lnTo>
                      <a:pt x="208" y="132"/>
                    </a:lnTo>
                    <a:lnTo>
                      <a:pt x="206" y="132"/>
                    </a:lnTo>
                    <a:lnTo>
                      <a:pt x="206" y="130"/>
                    </a:lnTo>
                    <a:lnTo>
                      <a:pt x="206" y="126"/>
                    </a:lnTo>
                    <a:lnTo>
                      <a:pt x="204" y="122"/>
                    </a:lnTo>
                    <a:lnTo>
                      <a:pt x="206" y="120"/>
                    </a:lnTo>
                    <a:lnTo>
                      <a:pt x="204" y="118"/>
                    </a:lnTo>
                    <a:lnTo>
                      <a:pt x="204" y="120"/>
                    </a:lnTo>
                    <a:lnTo>
                      <a:pt x="204" y="122"/>
                    </a:lnTo>
                    <a:lnTo>
                      <a:pt x="202" y="124"/>
                    </a:lnTo>
                    <a:lnTo>
                      <a:pt x="200" y="122"/>
                    </a:lnTo>
                    <a:lnTo>
                      <a:pt x="198" y="124"/>
                    </a:lnTo>
                    <a:lnTo>
                      <a:pt x="196" y="124"/>
                    </a:lnTo>
                    <a:lnTo>
                      <a:pt x="194" y="124"/>
                    </a:lnTo>
                    <a:lnTo>
                      <a:pt x="190" y="124"/>
                    </a:lnTo>
                    <a:lnTo>
                      <a:pt x="190" y="122"/>
                    </a:lnTo>
                    <a:lnTo>
                      <a:pt x="188" y="124"/>
                    </a:lnTo>
                    <a:lnTo>
                      <a:pt x="188" y="124"/>
                    </a:lnTo>
                    <a:lnTo>
                      <a:pt x="186" y="120"/>
                    </a:lnTo>
                    <a:lnTo>
                      <a:pt x="186" y="118"/>
                    </a:lnTo>
                    <a:lnTo>
                      <a:pt x="184" y="112"/>
                    </a:lnTo>
                    <a:lnTo>
                      <a:pt x="182" y="110"/>
                    </a:lnTo>
                    <a:lnTo>
                      <a:pt x="182" y="108"/>
                    </a:lnTo>
                    <a:lnTo>
                      <a:pt x="184" y="108"/>
                    </a:lnTo>
                    <a:lnTo>
                      <a:pt x="186" y="104"/>
                    </a:lnTo>
                    <a:lnTo>
                      <a:pt x="184" y="102"/>
                    </a:lnTo>
                    <a:lnTo>
                      <a:pt x="184" y="100"/>
                    </a:lnTo>
                    <a:lnTo>
                      <a:pt x="180" y="96"/>
                    </a:lnTo>
                    <a:lnTo>
                      <a:pt x="176" y="96"/>
                    </a:lnTo>
                    <a:lnTo>
                      <a:pt x="174" y="94"/>
                    </a:lnTo>
                    <a:lnTo>
                      <a:pt x="174" y="94"/>
                    </a:lnTo>
                    <a:lnTo>
                      <a:pt x="176" y="94"/>
                    </a:lnTo>
                    <a:lnTo>
                      <a:pt x="178" y="92"/>
                    </a:lnTo>
                    <a:lnTo>
                      <a:pt x="182" y="90"/>
                    </a:lnTo>
                    <a:lnTo>
                      <a:pt x="186" y="88"/>
                    </a:lnTo>
                    <a:lnTo>
                      <a:pt x="188" y="88"/>
                    </a:lnTo>
                    <a:lnTo>
                      <a:pt x="186" y="88"/>
                    </a:lnTo>
                    <a:lnTo>
                      <a:pt x="182" y="90"/>
                    </a:lnTo>
                    <a:lnTo>
                      <a:pt x="178" y="90"/>
                    </a:lnTo>
                    <a:lnTo>
                      <a:pt x="176" y="90"/>
                    </a:lnTo>
                    <a:lnTo>
                      <a:pt x="174" y="90"/>
                    </a:lnTo>
                    <a:lnTo>
                      <a:pt x="172" y="88"/>
                    </a:lnTo>
                    <a:lnTo>
                      <a:pt x="174" y="86"/>
                    </a:lnTo>
                    <a:lnTo>
                      <a:pt x="174" y="88"/>
                    </a:lnTo>
                    <a:lnTo>
                      <a:pt x="174" y="86"/>
                    </a:lnTo>
                    <a:lnTo>
                      <a:pt x="170" y="80"/>
                    </a:lnTo>
                    <a:lnTo>
                      <a:pt x="170" y="76"/>
                    </a:lnTo>
                    <a:lnTo>
                      <a:pt x="172" y="76"/>
                    </a:lnTo>
                    <a:lnTo>
                      <a:pt x="172" y="74"/>
                    </a:lnTo>
                    <a:lnTo>
                      <a:pt x="172" y="72"/>
                    </a:lnTo>
                    <a:lnTo>
                      <a:pt x="172" y="70"/>
                    </a:lnTo>
                    <a:close/>
                    <a:moveTo>
                      <a:pt x="490" y="96"/>
                    </a:moveTo>
                    <a:lnTo>
                      <a:pt x="488" y="96"/>
                    </a:lnTo>
                    <a:lnTo>
                      <a:pt x="490" y="98"/>
                    </a:lnTo>
                    <a:lnTo>
                      <a:pt x="492" y="98"/>
                    </a:lnTo>
                    <a:lnTo>
                      <a:pt x="490" y="96"/>
                    </a:lnTo>
                    <a:close/>
                    <a:moveTo>
                      <a:pt x="494" y="104"/>
                    </a:moveTo>
                    <a:lnTo>
                      <a:pt x="492" y="104"/>
                    </a:lnTo>
                    <a:lnTo>
                      <a:pt x="494" y="104"/>
                    </a:lnTo>
                    <a:lnTo>
                      <a:pt x="494" y="104"/>
                    </a:lnTo>
                    <a:close/>
                    <a:moveTo>
                      <a:pt x="496" y="104"/>
                    </a:moveTo>
                    <a:lnTo>
                      <a:pt x="498" y="106"/>
                    </a:lnTo>
                    <a:lnTo>
                      <a:pt x="502" y="108"/>
                    </a:lnTo>
                    <a:lnTo>
                      <a:pt x="508" y="108"/>
                    </a:lnTo>
                    <a:lnTo>
                      <a:pt x="512" y="108"/>
                    </a:lnTo>
                    <a:lnTo>
                      <a:pt x="514" y="106"/>
                    </a:lnTo>
                    <a:lnTo>
                      <a:pt x="510" y="106"/>
                    </a:lnTo>
                    <a:lnTo>
                      <a:pt x="508" y="106"/>
                    </a:lnTo>
                    <a:lnTo>
                      <a:pt x="504" y="106"/>
                    </a:lnTo>
                    <a:lnTo>
                      <a:pt x="502" y="106"/>
                    </a:lnTo>
                    <a:lnTo>
                      <a:pt x="496" y="104"/>
                    </a:lnTo>
                    <a:close/>
                    <a:moveTo>
                      <a:pt x="496" y="94"/>
                    </a:moveTo>
                    <a:lnTo>
                      <a:pt x="500" y="96"/>
                    </a:lnTo>
                    <a:lnTo>
                      <a:pt x="500" y="94"/>
                    </a:lnTo>
                    <a:lnTo>
                      <a:pt x="500" y="94"/>
                    </a:lnTo>
                    <a:lnTo>
                      <a:pt x="502" y="96"/>
                    </a:lnTo>
                    <a:lnTo>
                      <a:pt x="502" y="98"/>
                    </a:lnTo>
                    <a:lnTo>
                      <a:pt x="504" y="98"/>
                    </a:lnTo>
                    <a:lnTo>
                      <a:pt x="504" y="98"/>
                    </a:lnTo>
                    <a:lnTo>
                      <a:pt x="506" y="100"/>
                    </a:lnTo>
                    <a:lnTo>
                      <a:pt x="508" y="98"/>
                    </a:lnTo>
                    <a:lnTo>
                      <a:pt x="508" y="98"/>
                    </a:lnTo>
                    <a:lnTo>
                      <a:pt x="506" y="96"/>
                    </a:lnTo>
                    <a:lnTo>
                      <a:pt x="504" y="94"/>
                    </a:lnTo>
                    <a:lnTo>
                      <a:pt x="502" y="92"/>
                    </a:lnTo>
                    <a:lnTo>
                      <a:pt x="500" y="92"/>
                    </a:lnTo>
                    <a:lnTo>
                      <a:pt x="496" y="92"/>
                    </a:lnTo>
                    <a:lnTo>
                      <a:pt x="496" y="94"/>
                    </a:lnTo>
                    <a:close/>
                    <a:moveTo>
                      <a:pt x="462" y="154"/>
                    </a:moveTo>
                    <a:lnTo>
                      <a:pt x="462" y="158"/>
                    </a:lnTo>
                    <a:lnTo>
                      <a:pt x="462" y="160"/>
                    </a:lnTo>
                    <a:lnTo>
                      <a:pt x="462" y="160"/>
                    </a:lnTo>
                    <a:lnTo>
                      <a:pt x="464" y="158"/>
                    </a:lnTo>
                    <a:lnTo>
                      <a:pt x="462" y="154"/>
                    </a:lnTo>
                    <a:close/>
                    <a:moveTo>
                      <a:pt x="468" y="152"/>
                    </a:moveTo>
                    <a:lnTo>
                      <a:pt x="466" y="154"/>
                    </a:lnTo>
                    <a:lnTo>
                      <a:pt x="464" y="160"/>
                    </a:lnTo>
                    <a:lnTo>
                      <a:pt x="464" y="160"/>
                    </a:lnTo>
                    <a:lnTo>
                      <a:pt x="466" y="160"/>
                    </a:lnTo>
                    <a:lnTo>
                      <a:pt x="466" y="154"/>
                    </a:lnTo>
                    <a:lnTo>
                      <a:pt x="468" y="152"/>
                    </a:lnTo>
                    <a:close/>
                    <a:moveTo>
                      <a:pt x="488" y="168"/>
                    </a:moveTo>
                    <a:lnTo>
                      <a:pt x="486" y="170"/>
                    </a:lnTo>
                    <a:lnTo>
                      <a:pt x="488" y="170"/>
                    </a:lnTo>
                    <a:lnTo>
                      <a:pt x="488" y="170"/>
                    </a:lnTo>
                    <a:lnTo>
                      <a:pt x="488" y="168"/>
                    </a:lnTo>
                    <a:close/>
                    <a:moveTo>
                      <a:pt x="480" y="164"/>
                    </a:moveTo>
                    <a:lnTo>
                      <a:pt x="480" y="164"/>
                    </a:lnTo>
                    <a:lnTo>
                      <a:pt x="480" y="166"/>
                    </a:lnTo>
                    <a:lnTo>
                      <a:pt x="480" y="168"/>
                    </a:lnTo>
                    <a:lnTo>
                      <a:pt x="480" y="168"/>
                    </a:lnTo>
                    <a:lnTo>
                      <a:pt x="480" y="170"/>
                    </a:lnTo>
                    <a:lnTo>
                      <a:pt x="480" y="168"/>
                    </a:lnTo>
                    <a:lnTo>
                      <a:pt x="480" y="168"/>
                    </a:lnTo>
                    <a:lnTo>
                      <a:pt x="480" y="172"/>
                    </a:lnTo>
                    <a:lnTo>
                      <a:pt x="480" y="172"/>
                    </a:lnTo>
                    <a:lnTo>
                      <a:pt x="482" y="172"/>
                    </a:lnTo>
                    <a:lnTo>
                      <a:pt x="484" y="170"/>
                    </a:lnTo>
                    <a:lnTo>
                      <a:pt x="484" y="168"/>
                    </a:lnTo>
                    <a:lnTo>
                      <a:pt x="482" y="168"/>
                    </a:lnTo>
                    <a:lnTo>
                      <a:pt x="482" y="166"/>
                    </a:lnTo>
                    <a:lnTo>
                      <a:pt x="480" y="164"/>
                    </a:lnTo>
                    <a:close/>
                    <a:moveTo>
                      <a:pt x="484" y="166"/>
                    </a:moveTo>
                    <a:lnTo>
                      <a:pt x="484" y="166"/>
                    </a:lnTo>
                    <a:lnTo>
                      <a:pt x="484" y="166"/>
                    </a:lnTo>
                    <a:lnTo>
                      <a:pt x="484" y="168"/>
                    </a:lnTo>
                    <a:lnTo>
                      <a:pt x="486" y="168"/>
                    </a:lnTo>
                    <a:lnTo>
                      <a:pt x="486" y="166"/>
                    </a:lnTo>
                    <a:lnTo>
                      <a:pt x="484" y="166"/>
                    </a:lnTo>
                    <a:close/>
                    <a:moveTo>
                      <a:pt x="480" y="162"/>
                    </a:moveTo>
                    <a:lnTo>
                      <a:pt x="480" y="162"/>
                    </a:lnTo>
                    <a:lnTo>
                      <a:pt x="480" y="162"/>
                    </a:lnTo>
                    <a:lnTo>
                      <a:pt x="482" y="164"/>
                    </a:lnTo>
                    <a:lnTo>
                      <a:pt x="482" y="166"/>
                    </a:lnTo>
                    <a:lnTo>
                      <a:pt x="484" y="166"/>
                    </a:lnTo>
                    <a:lnTo>
                      <a:pt x="482" y="164"/>
                    </a:lnTo>
                    <a:lnTo>
                      <a:pt x="480" y="162"/>
                    </a:lnTo>
                    <a:close/>
                    <a:moveTo>
                      <a:pt x="486" y="160"/>
                    </a:moveTo>
                    <a:lnTo>
                      <a:pt x="484" y="160"/>
                    </a:lnTo>
                    <a:lnTo>
                      <a:pt x="482" y="162"/>
                    </a:lnTo>
                    <a:lnTo>
                      <a:pt x="482" y="162"/>
                    </a:lnTo>
                    <a:lnTo>
                      <a:pt x="484" y="164"/>
                    </a:lnTo>
                    <a:lnTo>
                      <a:pt x="486" y="166"/>
                    </a:lnTo>
                    <a:lnTo>
                      <a:pt x="488" y="164"/>
                    </a:lnTo>
                    <a:lnTo>
                      <a:pt x="488" y="162"/>
                    </a:lnTo>
                    <a:lnTo>
                      <a:pt x="488" y="162"/>
                    </a:lnTo>
                    <a:lnTo>
                      <a:pt x="488" y="162"/>
                    </a:lnTo>
                    <a:lnTo>
                      <a:pt x="486" y="160"/>
                    </a:lnTo>
                    <a:lnTo>
                      <a:pt x="486" y="160"/>
                    </a:lnTo>
                    <a:close/>
                    <a:moveTo>
                      <a:pt x="480" y="158"/>
                    </a:moveTo>
                    <a:lnTo>
                      <a:pt x="480" y="158"/>
                    </a:lnTo>
                    <a:lnTo>
                      <a:pt x="480" y="158"/>
                    </a:lnTo>
                    <a:lnTo>
                      <a:pt x="480" y="158"/>
                    </a:lnTo>
                    <a:lnTo>
                      <a:pt x="480" y="158"/>
                    </a:lnTo>
                    <a:close/>
                    <a:moveTo>
                      <a:pt x="484" y="154"/>
                    </a:moveTo>
                    <a:lnTo>
                      <a:pt x="486" y="154"/>
                    </a:lnTo>
                    <a:lnTo>
                      <a:pt x="488" y="156"/>
                    </a:lnTo>
                    <a:lnTo>
                      <a:pt x="486" y="154"/>
                    </a:lnTo>
                    <a:lnTo>
                      <a:pt x="484" y="154"/>
                    </a:lnTo>
                    <a:close/>
                    <a:moveTo>
                      <a:pt x="484" y="154"/>
                    </a:moveTo>
                    <a:lnTo>
                      <a:pt x="484" y="154"/>
                    </a:lnTo>
                    <a:lnTo>
                      <a:pt x="482" y="156"/>
                    </a:lnTo>
                    <a:lnTo>
                      <a:pt x="480" y="156"/>
                    </a:lnTo>
                    <a:lnTo>
                      <a:pt x="482" y="156"/>
                    </a:lnTo>
                    <a:lnTo>
                      <a:pt x="482" y="158"/>
                    </a:lnTo>
                    <a:lnTo>
                      <a:pt x="484" y="158"/>
                    </a:lnTo>
                    <a:lnTo>
                      <a:pt x="482" y="160"/>
                    </a:lnTo>
                    <a:lnTo>
                      <a:pt x="482" y="160"/>
                    </a:lnTo>
                    <a:lnTo>
                      <a:pt x="484" y="160"/>
                    </a:lnTo>
                    <a:lnTo>
                      <a:pt x="484" y="160"/>
                    </a:lnTo>
                    <a:lnTo>
                      <a:pt x="486" y="160"/>
                    </a:lnTo>
                    <a:lnTo>
                      <a:pt x="488" y="158"/>
                    </a:lnTo>
                    <a:lnTo>
                      <a:pt x="488" y="156"/>
                    </a:lnTo>
                    <a:lnTo>
                      <a:pt x="486" y="156"/>
                    </a:lnTo>
                    <a:lnTo>
                      <a:pt x="484" y="154"/>
                    </a:lnTo>
                    <a:close/>
                    <a:moveTo>
                      <a:pt x="452" y="174"/>
                    </a:moveTo>
                    <a:lnTo>
                      <a:pt x="454" y="174"/>
                    </a:lnTo>
                    <a:lnTo>
                      <a:pt x="454" y="172"/>
                    </a:lnTo>
                    <a:lnTo>
                      <a:pt x="452" y="174"/>
                    </a:lnTo>
                    <a:close/>
                    <a:moveTo>
                      <a:pt x="450" y="174"/>
                    </a:moveTo>
                    <a:lnTo>
                      <a:pt x="452" y="176"/>
                    </a:lnTo>
                    <a:lnTo>
                      <a:pt x="452" y="176"/>
                    </a:lnTo>
                    <a:lnTo>
                      <a:pt x="450" y="174"/>
                    </a:lnTo>
                    <a:close/>
                    <a:moveTo>
                      <a:pt x="440" y="180"/>
                    </a:moveTo>
                    <a:lnTo>
                      <a:pt x="438" y="180"/>
                    </a:lnTo>
                    <a:lnTo>
                      <a:pt x="438" y="180"/>
                    </a:lnTo>
                    <a:lnTo>
                      <a:pt x="438" y="180"/>
                    </a:lnTo>
                    <a:lnTo>
                      <a:pt x="440" y="180"/>
                    </a:lnTo>
                    <a:lnTo>
                      <a:pt x="440" y="180"/>
                    </a:lnTo>
                    <a:close/>
                    <a:moveTo>
                      <a:pt x="442" y="178"/>
                    </a:moveTo>
                    <a:lnTo>
                      <a:pt x="438" y="180"/>
                    </a:lnTo>
                    <a:lnTo>
                      <a:pt x="440" y="180"/>
                    </a:lnTo>
                    <a:lnTo>
                      <a:pt x="442" y="180"/>
                    </a:lnTo>
                    <a:lnTo>
                      <a:pt x="442" y="178"/>
                    </a:lnTo>
                    <a:close/>
                    <a:moveTo>
                      <a:pt x="442" y="188"/>
                    </a:moveTo>
                    <a:lnTo>
                      <a:pt x="442" y="188"/>
                    </a:lnTo>
                    <a:lnTo>
                      <a:pt x="438" y="188"/>
                    </a:lnTo>
                    <a:lnTo>
                      <a:pt x="438" y="190"/>
                    </a:lnTo>
                    <a:lnTo>
                      <a:pt x="440" y="190"/>
                    </a:lnTo>
                    <a:lnTo>
                      <a:pt x="442" y="188"/>
                    </a:lnTo>
                    <a:lnTo>
                      <a:pt x="442" y="188"/>
                    </a:lnTo>
                    <a:close/>
                    <a:moveTo>
                      <a:pt x="446" y="178"/>
                    </a:moveTo>
                    <a:lnTo>
                      <a:pt x="444" y="180"/>
                    </a:lnTo>
                    <a:lnTo>
                      <a:pt x="444" y="182"/>
                    </a:lnTo>
                    <a:lnTo>
                      <a:pt x="444" y="182"/>
                    </a:lnTo>
                    <a:lnTo>
                      <a:pt x="442" y="184"/>
                    </a:lnTo>
                    <a:lnTo>
                      <a:pt x="442" y="186"/>
                    </a:lnTo>
                    <a:lnTo>
                      <a:pt x="444" y="186"/>
                    </a:lnTo>
                    <a:lnTo>
                      <a:pt x="446" y="186"/>
                    </a:lnTo>
                    <a:lnTo>
                      <a:pt x="448" y="182"/>
                    </a:lnTo>
                    <a:lnTo>
                      <a:pt x="450" y="180"/>
                    </a:lnTo>
                    <a:lnTo>
                      <a:pt x="448" y="178"/>
                    </a:lnTo>
                    <a:lnTo>
                      <a:pt x="450" y="176"/>
                    </a:lnTo>
                    <a:lnTo>
                      <a:pt x="450" y="176"/>
                    </a:lnTo>
                    <a:lnTo>
                      <a:pt x="448" y="176"/>
                    </a:lnTo>
                    <a:lnTo>
                      <a:pt x="446" y="176"/>
                    </a:lnTo>
                    <a:lnTo>
                      <a:pt x="446" y="178"/>
                    </a:lnTo>
                    <a:close/>
                    <a:moveTo>
                      <a:pt x="428" y="166"/>
                    </a:moveTo>
                    <a:lnTo>
                      <a:pt x="430" y="164"/>
                    </a:lnTo>
                    <a:lnTo>
                      <a:pt x="428" y="164"/>
                    </a:lnTo>
                    <a:lnTo>
                      <a:pt x="428" y="166"/>
                    </a:lnTo>
                    <a:close/>
                    <a:moveTo>
                      <a:pt x="422" y="170"/>
                    </a:moveTo>
                    <a:lnTo>
                      <a:pt x="422" y="170"/>
                    </a:lnTo>
                    <a:lnTo>
                      <a:pt x="422" y="170"/>
                    </a:lnTo>
                    <a:lnTo>
                      <a:pt x="422" y="170"/>
                    </a:lnTo>
                    <a:close/>
                    <a:moveTo>
                      <a:pt x="426" y="188"/>
                    </a:moveTo>
                    <a:lnTo>
                      <a:pt x="424" y="188"/>
                    </a:lnTo>
                    <a:lnTo>
                      <a:pt x="426" y="188"/>
                    </a:lnTo>
                    <a:lnTo>
                      <a:pt x="426" y="188"/>
                    </a:lnTo>
                    <a:close/>
                    <a:moveTo>
                      <a:pt x="422" y="184"/>
                    </a:moveTo>
                    <a:lnTo>
                      <a:pt x="424" y="184"/>
                    </a:lnTo>
                    <a:lnTo>
                      <a:pt x="426" y="184"/>
                    </a:lnTo>
                    <a:lnTo>
                      <a:pt x="426" y="186"/>
                    </a:lnTo>
                    <a:lnTo>
                      <a:pt x="424" y="186"/>
                    </a:lnTo>
                    <a:lnTo>
                      <a:pt x="424" y="186"/>
                    </a:lnTo>
                    <a:lnTo>
                      <a:pt x="422" y="184"/>
                    </a:lnTo>
                    <a:close/>
                    <a:moveTo>
                      <a:pt x="410" y="176"/>
                    </a:moveTo>
                    <a:lnTo>
                      <a:pt x="410" y="174"/>
                    </a:lnTo>
                    <a:lnTo>
                      <a:pt x="412" y="176"/>
                    </a:lnTo>
                    <a:lnTo>
                      <a:pt x="410" y="176"/>
                    </a:lnTo>
                    <a:lnTo>
                      <a:pt x="410" y="176"/>
                    </a:lnTo>
                    <a:lnTo>
                      <a:pt x="410" y="176"/>
                    </a:lnTo>
                    <a:close/>
                    <a:moveTo>
                      <a:pt x="412" y="190"/>
                    </a:moveTo>
                    <a:lnTo>
                      <a:pt x="414" y="190"/>
                    </a:lnTo>
                    <a:lnTo>
                      <a:pt x="416" y="190"/>
                    </a:lnTo>
                    <a:lnTo>
                      <a:pt x="414" y="190"/>
                    </a:lnTo>
                    <a:lnTo>
                      <a:pt x="412" y="190"/>
                    </a:lnTo>
                    <a:close/>
                    <a:moveTo>
                      <a:pt x="394" y="182"/>
                    </a:moveTo>
                    <a:lnTo>
                      <a:pt x="396" y="180"/>
                    </a:lnTo>
                    <a:lnTo>
                      <a:pt x="394" y="180"/>
                    </a:lnTo>
                    <a:lnTo>
                      <a:pt x="394" y="180"/>
                    </a:lnTo>
                    <a:lnTo>
                      <a:pt x="394" y="182"/>
                    </a:lnTo>
                    <a:close/>
                    <a:moveTo>
                      <a:pt x="400" y="188"/>
                    </a:moveTo>
                    <a:lnTo>
                      <a:pt x="404" y="188"/>
                    </a:lnTo>
                    <a:lnTo>
                      <a:pt x="406" y="188"/>
                    </a:lnTo>
                    <a:lnTo>
                      <a:pt x="406" y="190"/>
                    </a:lnTo>
                    <a:lnTo>
                      <a:pt x="402" y="190"/>
                    </a:lnTo>
                    <a:lnTo>
                      <a:pt x="400" y="190"/>
                    </a:lnTo>
                    <a:lnTo>
                      <a:pt x="400" y="188"/>
                    </a:lnTo>
                    <a:close/>
                    <a:moveTo>
                      <a:pt x="396" y="190"/>
                    </a:moveTo>
                    <a:lnTo>
                      <a:pt x="398" y="188"/>
                    </a:lnTo>
                    <a:lnTo>
                      <a:pt x="398" y="190"/>
                    </a:lnTo>
                    <a:lnTo>
                      <a:pt x="396" y="190"/>
                    </a:lnTo>
                    <a:close/>
                    <a:moveTo>
                      <a:pt x="390" y="188"/>
                    </a:moveTo>
                    <a:lnTo>
                      <a:pt x="392" y="188"/>
                    </a:lnTo>
                    <a:lnTo>
                      <a:pt x="394" y="188"/>
                    </a:lnTo>
                    <a:lnTo>
                      <a:pt x="392" y="190"/>
                    </a:lnTo>
                    <a:lnTo>
                      <a:pt x="390" y="188"/>
                    </a:lnTo>
                    <a:close/>
                    <a:moveTo>
                      <a:pt x="344" y="214"/>
                    </a:moveTo>
                    <a:lnTo>
                      <a:pt x="344" y="218"/>
                    </a:lnTo>
                    <a:lnTo>
                      <a:pt x="346" y="218"/>
                    </a:lnTo>
                    <a:lnTo>
                      <a:pt x="350" y="218"/>
                    </a:lnTo>
                    <a:lnTo>
                      <a:pt x="354" y="216"/>
                    </a:lnTo>
                    <a:lnTo>
                      <a:pt x="356" y="214"/>
                    </a:lnTo>
                    <a:lnTo>
                      <a:pt x="356" y="214"/>
                    </a:lnTo>
                    <a:lnTo>
                      <a:pt x="360" y="214"/>
                    </a:lnTo>
                    <a:lnTo>
                      <a:pt x="362" y="212"/>
                    </a:lnTo>
                    <a:lnTo>
                      <a:pt x="366" y="208"/>
                    </a:lnTo>
                    <a:lnTo>
                      <a:pt x="366" y="206"/>
                    </a:lnTo>
                    <a:lnTo>
                      <a:pt x="368" y="206"/>
                    </a:lnTo>
                    <a:lnTo>
                      <a:pt x="364" y="202"/>
                    </a:lnTo>
                    <a:lnTo>
                      <a:pt x="362" y="200"/>
                    </a:lnTo>
                    <a:lnTo>
                      <a:pt x="362" y="200"/>
                    </a:lnTo>
                    <a:lnTo>
                      <a:pt x="360" y="200"/>
                    </a:lnTo>
                    <a:lnTo>
                      <a:pt x="360" y="204"/>
                    </a:lnTo>
                    <a:lnTo>
                      <a:pt x="356" y="204"/>
                    </a:lnTo>
                    <a:lnTo>
                      <a:pt x="354" y="206"/>
                    </a:lnTo>
                    <a:lnTo>
                      <a:pt x="352" y="204"/>
                    </a:lnTo>
                    <a:lnTo>
                      <a:pt x="352" y="204"/>
                    </a:lnTo>
                    <a:lnTo>
                      <a:pt x="350" y="206"/>
                    </a:lnTo>
                    <a:lnTo>
                      <a:pt x="348" y="208"/>
                    </a:lnTo>
                    <a:lnTo>
                      <a:pt x="346" y="212"/>
                    </a:lnTo>
                    <a:lnTo>
                      <a:pt x="346" y="214"/>
                    </a:lnTo>
                    <a:lnTo>
                      <a:pt x="348" y="214"/>
                    </a:lnTo>
                    <a:lnTo>
                      <a:pt x="348" y="216"/>
                    </a:lnTo>
                    <a:lnTo>
                      <a:pt x="346" y="216"/>
                    </a:lnTo>
                    <a:lnTo>
                      <a:pt x="344" y="214"/>
                    </a:lnTo>
                    <a:close/>
                    <a:moveTo>
                      <a:pt x="342" y="218"/>
                    </a:moveTo>
                    <a:lnTo>
                      <a:pt x="344" y="214"/>
                    </a:lnTo>
                    <a:lnTo>
                      <a:pt x="342" y="214"/>
                    </a:lnTo>
                    <a:lnTo>
                      <a:pt x="342" y="216"/>
                    </a:lnTo>
                    <a:lnTo>
                      <a:pt x="342" y="218"/>
                    </a:lnTo>
                    <a:close/>
                    <a:moveTo>
                      <a:pt x="342" y="220"/>
                    </a:moveTo>
                    <a:lnTo>
                      <a:pt x="340" y="220"/>
                    </a:lnTo>
                    <a:lnTo>
                      <a:pt x="342" y="220"/>
                    </a:lnTo>
                    <a:lnTo>
                      <a:pt x="338" y="222"/>
                    </a:lnTo>
                    <a:lnTo>
                      <a:pt x="334" y="224"/>
                    </a:lnTo>
                    <a:lnTo>
                      <a:pt x="336" y="224"/>
                    </a:lnTo>
                    <a:lnTo>
                      <a:pt x="342" y="222"/>
                    </a:lnTo>
                    <a:lnTo>
                      <a:pt x="344" y="220"/>
                    </a:lnTo>
                    <a:lnTo>
                      <a:pt x="342" y="220"/>
                    </a:lnTo>
                    <a:close/>
                    <a:moveTo>
                      <a:pt x="324" y="218"/>
                    </a:moveTo>
                    <a:lnTo>
                      <a:pt x="326" y="220"/>
                    </a:lnTo>
                    <a:lnTo>
                      <a:pt x="326" y="220"/>
                    </a:lnTo>
                    <a:lnTo>
                      <a:pt x="324" y="222"/>
                    </a:lnTo>
                    <a:lnTo>
                      <a:pt x="322" y="222"/>
                    </a:lnTo>
                    <a:lnTo>
                      <a:pt x="324" y="220"/>
                    </a:lnTo>
                    <a:lnTo>
                      <a:pt x="324" y="218"/>
                    </a:lnTo>
                    <a:close/>
                    <a:moveTo>
                      <a:pt x="288" y="206"/>
                    </a:moveTo>
                    <a:lnTo>
                      <a:pt x="294" y="202"/>
                    </a:lnTo>
                    <a:lnTo>
                      <a:pt x="298" y="206"/>
                    </a:lnTo>
                    <a:lnTo>
                      <a:pt x="300" y="206"/>
                    </a:lnTo>
                    <a:lnTo>
                      <a:pt x="302" y="204"/>
                    </a:lnTo>
                    <a:lnTo>
                      <a:pt x="306" y="206"/>
                    </a:lnTo>
                    <a:lnTo>
                      <a:pt x="306" y="208"/>
                    </a:lnTo>
                    <a:lnTo>
                      <a:pt x="308" y="208"/>
                    </a:lnTo>
                    <a:lnTo>
                      <a:pt x="310" y="210"/>
                    </a:lnTo>
                    <a:lnTo>
                      <a:pt x="312" y="212"/>
                    </a:lnTo>
                    <a:lnTo>
                      <a:pt x="312" y="214"/>
                    </a:lnTo>
                    <a:lnTo>
                      <a:pt x="308" y="216"/>
                    </a:lnTo>
                    <a:lnTo>
                      <a:pt x="306" y="216"/>
                    </a:lnTo>
                    <a:lnTo>
                      <a:pt x="302" y="214"/>
                    </a:lnTo>
                    <a:lnTo>
                      <a:pt x="300" y="212"/>
                    </a:lnTo>
                    <a:lnTo>
                      <a:pt x="298" y="212"/>
                    </a:lnTo>
                    <a:lnTo>
                      <a:pt x="296" y="210"/>
                    </a:lnTo>
                    <a:lnTo>
                      <a:pt x="294" y="210"/>
                    </a:lnTo>
                    <a:lnTo>
                      <a:pt x="290" y="208"/>
                    </a:lnTo>
                    <a:lnTo>
                      <a:pt x="288" y="208"/>
                    </a:lnTo>
                    <a:lnTo>
                      <a:pt x="288" y="206"/>
                    </a:lnTo>
                    <a:close/>
                    <a:moveTo>
                      <a:pt x="250" y="178"/>
                    </a:moveTo>
                    <a:lnTo>
                      <a:pt x="252" y="178"/>
                    </a:lnTo>
                    <a:lnTo>
                      <a:pt x="254" y="178"/>
                    </a:lnTo>
                    <a:lnTo>
                      <a:pt x="252" y="178"/>
                    </a:lnTo>
                    <a:lnTo>
                      <a:pt x="250" y="178"/>
                    </a:lnTo>
                    <a:lnTo>
                      <a:pt x="250" y="178"/>
                    </a:lnTo>
                    <a:close/>
                    <a:moveTo>
                      <a:pt x="244" y="174"/>
                    </a:moveTo>
                    <a:lnTo>
                      <a:pt x="246" y="176"/>
                    </a:lnTo>
                    <a:lnTo>
                      <a:pt x="246" y="174"/>
                    </a:lnTo>
                    <a:lnTo>
                      <a:pt x="248" y="174"/>
                    </a:lnTo>
                    <a:lnTo>
                      <a:pt x="250" y="174"/>
                    </a:lnTo>
                    <a:lnTo>
                      <a:pt x="248" y="174"/>
                    </a:lnTo>
                    <a:lnTo>
                      <a:pt x="246" y="172"/>
                    </a:lnTo>
                    <a:lnTo>
                      <a:pt x="244" y="172"/>
                    </a:lnTo>
                    <a:lnTo>
                      <a:pt x="244" y="174"/>
                    </a:lnTo>
                    <a:lnTo>
                      <a:pt x="244" y="174"/>
                    </a:lnTo>
                    <a:close/>
                    <a:moveTo>
                      <a:pt x="376" y="186"/>
                    </a:moveTo>
                    <a:lnTo>
                      <a:pt x="378" y="184"/>
                    </a:lnTo>
                    <a:lnTo>
                      <a:pt x="382" y="186"/>
                    </a:lnTo>
                    <a:lnTo>
                      <a:pt x="384" y="186"/>
                    </a:lnTo>
                    <a:lnTo>
                      <a:pt x="384" y="186"/>
                    </a:lnTo>
                    <a:lnTo>
                      <a:pt x="386" y="184"/>
                    </a:lnTo>
                    <a:lnTo>
                      <a:pt x="388" y="182"/>
                    </a:lnTo>
                    <a:lnTo>
                      <a:pt x="388" y="182"/>
                    </a:lnTo>
                    <a:lnTo>
                      <a:pt x="386" y="180"/>
                    </a:lnTo>
                    <a:lnTo>
                      <a:pt x="384" y="182"/>
                    </a:lnTo>
                    <a:lnTo>
                      <a:pt x="380" y="182"/>
                    </a:lnTo>
                    <a:lnTo>
                      <a:pt x="378" y="182"/>
                    </a:lnTo>
                    <a:lnTo>
                      <a:pt x="376" y="182"/>
                    </a:lnTo>
                    <a:lnTo>
                      <a:pt x="376" y="186"/>
                    </a:lnTo>
                    <a:lnTo>
                      <a:pt x="376" y="186"/>
                    </a:lnTo>
                    <a:close/>
                    <a:moveTo>
                      <a:pt x="372" y="190"/>
                    </a:moveTo>
                    <a:lnTo>
                      <a:pt x="372" y="190"/>
                    </a:lnTo>
                    <a:lnTo>
                      <a:pt x="372" y="190"/>
                    </a:lnTo>
                    <a:lnTo>
                      <a:pt x="372" y="190"/>
                    </a:lnTo>
                    <a:lnTo>
                      <a:pt x="372" y="190"/>
                    </a:lnTo>
                    <a:close/>
                    <a:moveTo>
                      <a:pt x="360" y="188"/>
                    </a:moveTo>
                    <a:lnTo>
                      <a:pt x="358" y="190"/>
                    </a:lnTo>
                    <a:lnTo>
                      <a:pt x="360" y="190"/>
                    </a:lnTo>
                    <a:lnTo>
                      <a:pt x="358" y="192"/>
                    </a:lnTo>
                    <a:lnTo>
                      <a:pt x="358" y="192"/>
                    </a:lnTo>
                    <a:lnTo>
                      <a:pt x="362" y="194"/>
                    </a:lnTo>
                    <a:lnTo>
                      <a:pt x="366" y="192"/>
                    </a:lnTo>
                    <a:lnTo>
                      <a:pt x="366" y="190"/>
                    </a:lnTo>
                    <a:lnTo>
                      <a:pt x="366" y="190"/>
                    </a:lnTo>
                    <a:lnTo>
                      <a:pt x="362" y="190"/>
                    </a:lnTo>
                    <a:lnTo>
                      <a:pt x="360" y="188"/>
                    </a:lnTo>
                    <a:close/>
                    <a:moveTo>
                      <a:pt x="352" y="194"/>
                    </a:moveTo>
                    <a:lnTo>
                      <a:pt x="354" y="194"/>
                    </a:lnTo>
                    <a:lnTo>
                      <a:pt x="354" y="194"/>
                    </a:lnTo>
                    <a:lnTo>
                      <a:pt x="356" y="192"/>
                    </a:lnTo>
                    <a:lnTo>
                      <a:pt x="356" y="192"/>
                    </a:lnTo>
                    <a:lnTo>
                      <a:pt x="356" y="192"/>
                    </a:lnTo>
                    <a:lnTo>
                      <a:pt x="354" y="192"/>
                    </a:lnTo>
                    <a:lnTo>
                      <a:pt x="352" y="194"/>
                    </a:lnTo>
                    <a:close/>
                    <a:moveTo>
                      <a:pt x="344" y="194"/>
                    </a:moveTo>
                    <a:lnTo>
                      <a:pt x="346" y="192"/>
                    </a:lnTo>
                    <a:lnTo>
                      <a:pt x="346" y="192"/>
                    </a:lnTo>
                    <a:lnTo>
                      <a:pt x="348" y="192"/>
                    </a:lnTo>
                    <a:lnTo>
                      <a:pt x="348" y="192"/>
                    </a:lnTo>
                    <a:lnTo>
                      <a:pt x="350" y="190"/>
                    </a:lnTo>
                    <a:lnTo>
                      <a:pt x="352" y="192"/>
                    </a:lnTo>
                    <a:lnTo>
                      <a:pt x="348" y="194"/>
                    </a:lnTo>
                    <a:lnTo>
                      <a:pt x="348" y="194"/>
                    </a:lnTo>
                    <a:lnTo>
                      <a:pt x="346" y="196"/>
                    </a:lnTo>
                    <a:lnTo>
                      <a:pt x="344" y="194"/>
                    </a:lnTo>
                    <a:close/>
                    <a:moveTo>
                      <a:pt x="342" y="194"/>
                    </a:moveTo>
                    <a:lnTo>
                      <a:pt x="340" y="194"/>
                    </a:lnTo>
                    <a:lnTo>
                      <a:pt x="338" y="196"/>
                    </a:lnTo>
                    <a:lnTo>
                      <a:pt x="340" y="194"/>
                    </a:lnTo>
                    <a:lnTo>
                      <a:pt x="342" y="194"/>
                    </a:lnTo>
                    <a:close/>
                    <a:moveTo>
                      <a:pt x="344" y="190"/>
                    </a:moveTo>
                    <a:lnTo>
                      <a:pt x="342" y="192"/>
                    </a:lnTo>
                    <a:lnTo>
                      <a:pt x="342" y="192"/>
                    </a:lnTo>
                    <a:lnTo>
                      <a:pt x="344" y="192"/>
                    </a:lnTo>
                    <a:lnTo>
                      <a:pt x="344" y="190"/>
                    </a:lnTo>
                    <a:close/>
                    <a:moveTo>
                      <a:pt x="300" y="194"/>
                    </a:moveTo>
                    <a:lnTo>
                      <a:pt x="300" y="194"/>
                    </a:lnTo>
                    <a:lnTo>
                      <a:pt x="304" y="190"/>
                    </a:lnTo>
                    <a:lnTo>
                      <a:pt x="310" y="190"/>
                    </a:lnTo>
                    <a:lnTo>
                      <a:pt x="314" y="192"/>
                    </a:lnTo>
                    <a:lnTo>
                      <a:pt x="314" y="190"/>
                    </a:lnTo>
                    <a:lnTo>
                      <a:pt x="318" y="192"/>
                    </a:lnTo>
                    <a:lnTo>
                      <a:pt x="322" y="194"/>
                    </a:lnTo>
                    <a:lnTo>
                      <a:pt x="324" y="192"/>
                    </a:lnTo>
                    <a:lnTo>
                      <a:pt x="328" y="192"/>
                    </a:lnTo>
                    <a:lnTo>
                      <a:pt x="328" y="194"/>
                    </a:lnTo>
                    <a:lnTo>
                      <a:pt x="332" y="194"/>
                    </a:lnTo>
                    <a:lnTo>
                      <a:pt x="334" y="192"/>
                    </a:lnTo>
                    <a:lnTo>
                      <a:pt x="336" y="192"/>
                    </a:lnTo>
                    <a:lnTo>
                      <a:pt x="336" y="190"/>
                    </a:lnTo>
                    <a:lnTo>
                      <a:pt x="336" y="188"/>
                    </a:lnTo>
                    <a:lnTo>
                      <a:pt x="338" y="186"/>
                    </a:lnTo>
                    <a:lnTo>
                      <a:pt x="340" y="188"/>
                    </a:lnTo>
                    <a:lnTo>
                      <a:pt x="342" y="190"/>
                    </a:lnTo>
                    <a:lnTo>
                      <a:pt x="340" y="192"/>
                    </a:lnTo>
                    <a:lnTo>
                      <a:pt x="338" y="194"/>
                    </a:lnTo>
                    <a:lnTo>
                      <a:pt x="336" y="196"/>
                    </a:lnTo>
                    <a:lnTo>
                      <a:pt x="334" y="196"/>
                    </a:lnTo>
                    <a:lnTo>
                      <a:pt x="332" y="198"/>
                    </a:lnTo>
                    <a:lnTo>
                      <a:pt x="330" y="196"/>
                    </a:lnTo>
                    <a:lnTo>
                      <a:pt x="328" y="196"/>
                    </a:lnTo>
                    <a:lnTo>
                      <a:pt x="324" y="198"/>
                    </a:lnTo>
                    <a:lnTo>
                      <a:pt x="320" y="198"/>
                    </a:lnTo>
                    <a:lnTo>
                      <a:pt x="318" y="198"/>
                    </a:lnTo>
                    <a:lnTo>
                      <a:pt x="316" y="200"/>
                    </a:lnTo>
                    <a:lnTo>
                      <a:pt x="314" y="200"/>
                    </a:lnTo>
                    <a:lnTo>
                      <a:pt x="314" y="198"/>
                    </a:lnTo>
                    <a:lnTo>
                      <a:pt x="312" y="200"/>
                    </a:lnTo>
                    <a:lnTo>
                      <a:pt x="310" y="198"/>
                    </a:lnTo>
                    <a:lnTo>
                      <a:pt x="308" y="198"/>
                    </a:lnTo>
                    <a:lnTo>
                      <a:pt x="306" y="198"/>
                    </a:lnTo>
                    <a:lnTo>
                      <a:pt x="304" y="198"/>
                    </a:lnTo>
                    <a:lnTo>
                      <a:pt x="302" y="198"/>
                    </a:lnTo>
                    <a:lnTo>
                      <a:pt x="300" y="198"/>
                    </a:lnTo>
                    <a:lnTo>
                      <a:pt x="300" y="194"/>
                    </a:lnTo>
                    <a:close/>
                    <a:moveTo>
                      <a:pt x="298" y="194"/>
                    </a:moveTo>
                    <a:lnTo>
                      <a:pt x="298" y="198"/>
                    </a:lnTo>
                    <a:lnTo>
                      <a:pt x="300" y="198"/>
                    </a:lnTo>
                    <a:lnTo>
                      <a:pt x="300" y="196"/>
                    </a:lnTo>
                    <a:lnTo>
                      <a:pt x="298" y="194"/>
                    </a:lnTo>
                    <a:close/>
                    <a:moveTo>
                      <a:pt x="298" y="194"/>
                    </a:moveTo>
                    <a:lnTo>
                      <a:pt x="294" y="194"/>
                    </a:lnTo>
                    <a:lnTo>
                      <a:pt x="294" y="196"/>
                    </a:lnTo>
                    <a:lnTo>
                      <a:pt x="296" y="198"/>
                    </a:lnTo>
                    <a:lnTo>
                      <a:pt x="296" y="194"/>
                    </a:lnTo>
                    <a:lnTo>
                      <a:pt x="298" y="194"/>
                    </a:lnTo>
                    <a:close/>
                    <a:moveTo>
                      <a:pt x="262" y="196"/>
                    </a:moveTo>
                    <a:lnTo>
                      <a:pt x="262" y="196"/>
                    </a:lnTo>
                    <a:lnTo>
                      <a:pt x="262" y="198"/>
                    </a:lnTo>
                    <a:lnTo>
                      <a:pt x="262" y="198"/>
                    </a:lnTo>
                    <a:lnTo>
                      <a:pt x="262" y="200"/>
                    </a:lnTo>
                    <a:lnTo>
                      <a:pt x="264" y="200"/>
                    </a:lnTo>
                    <a:lnTo>
                      <a:pt x="268" y="200"/>
                    </a:lnTo>
                    <a:lnTo>
                      <a:pt x="270" y="200"/>
                    </a:lnTo>
                    <a:lnTo>
                      <a:pt x="272" y="200"/>
                    </a:lnTo>
                    <a:lnTo>
                      <a:pt x="274" y="198"/>
                    </a:lnTo>
                    <a:lnTo>
                      <a:pt x="276" y="200"/>
                    </a:lnTo>
                    <a:lnTo>
                      <a:pt x="278" y="198"/>
                    </a:lnTo>
                    <a:lnTo>
                      <a:pt x="280" y="200"/>
                    </a:lnTo>
                    <a:lnTo>
                      <a:pt x="284" y="196"/>
                    </a:lnTo>
                    <a:lnTo>
                      <a:pt x="284" y="198"/>
                    </a:lnTo>
                    <a:lnTo>
                      <a:pt x="286" y="198"/>
                    </a:lnTo>
                    <a:lnTo>
                      <a:pt x="290" y="198"/>
                    </a:lnTo>
                    <a:lnTo>
                      <a:pt x="288" y="196"/>
                    </a:lnTo>
                    <a:lnTo>
                      <a:pt x="292" y="196"/>
                    </a:lnTo>
                    <a:lnTo>
                      <a:pt x="292" y="194"/>
                    </a:lnTo>
                    <a:lnTo>
                      <a:pt x="292" y="196"/>
                    </a:lnTo>
                    <a:lnTo>
                      <a:pt x="290" y="194"/>
                    </a:lnTo>
                    <a:lnTo>
                      <a:pt x="290" y="192"/>
                    </a:lnTo>
                    <a:lnTo>
                      <a:pt x="288" y="190"/>
                    </a:lnTo>
                    <a:lnTo>
                      <a:pt x="288" y="192"/>
                    </a:lnTo>
                    <a:lnTo>
                      <a:pt x="288" y="194"/>
                    </a:lnTo>
                    <a:lnTo>
                      <a:pt x="286" y="192"/>
                    </a:lnTo>
                    <a:lnTo>
                      <a:pt x="284" y="190"/>
                    </a:lnTo>
                    <a:lnTo>
                      <a:pt x="282" y="190"/>
                    </a:lnTo>
                    <a:lnTo>
                      <a:pt x="280" y="188"/>
                    </a:lnTo>
                    <a:lnTo>
                      <a:pt x="278" y="188"/>
                    </a:lnTo>
                    <a:lnTo>
                      <a:pt x="274" y="190"/>
                    </a:lnTo>
                    <a:lnTo>
                      <a:pt x="274" y="192"/>
                    </a:lnTo>
                    <a:lnTo>
                      <a:pt x="280" y="194"/>
                    </a:lnTo>
                    <a:lnTo>
                      <a:pt x="282" y="194"/>
                    </a:lnTo>
                    <a:lnTo>
                      <a:pt x="278" y="196"/>
                    </a:lnTo>
                    <a:lnTo>
                      <a:pt x="276" y="196"/>
                    </a:lnTo>
                    <a:lnTo>
                      <a:pt x="274" y="194"/>
                    </a:lnTo>
                    <a:lnTo>
                      <a:pt x="272" y="192"/>
                    </a:lnTo>
                    <a:lnTo>
                      <a:pt x="272" y="192"/>
                    </a:lnTo>
                    <a:lnTo>
                      <a:pt x="270" y="192"/>
                    </a:lnTo>
                    <a:lnTo>
                      <a:pt x="266" y="192"/>
                    </a:lnTo>
                    <a:lnTo>
                      <a:pt x="264" y="194"/>
                    </a:lnTo>
                    <a:lnTo>
                      <a:pt x="262" y="196"/>
                    </a:lnTo>
                    <a:lnTo>
                      <a:pt x="262" y="196"/>
                    </a:lnTo>
                    <a:close/>
                    <a:moveTo>
                      <a:pt x="254" y="192"/>
                    </a:moveTo>
                    <a:lnTo>
                      <a:pt x="258" y="190"/>
                    </a:lnTo>
                    <a:lnTo>
                      <a:pt x="262" y="192"/>
                    </a:lnTo>
                    <a:lnTo>
                      <a:pt x="260" y="194"/>
                    </a:lnTo>
                    <a:lnTo>
                      <a:pt x="260" y="196"/>
                    </a:lnTo>
                    <a:lnTo>
                      <a:pt x="260" y="198"/>
                    </a:lnTo>
                    <a:lnTo>
                      <a:pt x="258" y="198"/>
                    </a:lnTo>
                    <a:lnTo>
                      <a:pt x="256" y="198"/>
                    </a:lnTo>
                    <a:lnTo>
                      <a:pt x="252" y="198"/>
                    </a:lnTo>
                    <a:lnTo>
                      <a:pt x="250" y="196"/>
                    </a:lnTo>
                    <a:lnTo>
                      <a:pt x="252" y="196"/>
                    </a:lnTo>
                    <a:lnTo>
                      <a:pt x="254" y="196"/>
                    </a:lnTo>
                    <a:lnTo>
                      <a:pt x="254" y="192"/>
                    </a:lnTo>
                    <a:close/>
                    <a:moveTo>
                      <a:pt x="246" y="196"/>
                    </a:moveTo>
                    <a:lnTo>
                      <a:pt x="248" y="194"/>
                    </a:lnTo>
                    <a:lnTo>
                      <a:pt x="248" y="196"/>
                    </a:lnTo>
                    <a:lnTo>
                      <a:pt x="248" y="196"/>
                    </a:lnTo>
                    <a:lnTo>
                      <a:pt x="246" y="196"/>
                    </a:lnTo>
                    <a:close/>
                    <a:moveTo>
                      <a:pt x="236" y="188"/>
                    </a:moveTo>
                    <a:lnTo>
                      <a:pt x="236" y="190"/>
                    </a:lnTo>
                    <a:lnTo>
                      <a:pt x="236" y="192"/>
                    </a:lnTo>
                    <a:lnTo>
                      <a:pt x="240" y="192"/>
                    </a:lnTo>
                    <a:lnTo>
                      <a:pt x="242" y="194"/>
                    </a:lnTo>
                    <a:lnTo>
                      <a:pt x="244" y="196"/>
                    </a:lnTo>
                    <a:lnTo>
                      <a:pt x="244" y="194"/>
                    </a:lnTo>
                    <a:lnTo>
                      <a:pt x="246" y="194"/>
                    </a:lnTo>
                    <a:lnTo>
                      <a:pt x="246" y="194"/>
                    </a:lnTo>
                    <a:lnTo>
                      <a:pt x="250" y="192"/>
                    </a:lnTo>
                    <a:lnTo>
                      <a:pt x="250" y="192"/>
                    </a:lnTo>
                    <a:lnTo>
                      <a:pt x="248" y="188"/>
                    </a:lnTo>
                    <a:lnTo>
                      <a:pt x="244" y="188"/>
                    </a:lnTo>
                    <a:lnTo>
                      <a:pt x="240" y="188"/>
                    </a:lnTo>
                    <a:lnTo>
                      <a:pt x="238" y="188"/>
                    </a:lnTo>
                    <a:lnTo>
                      <a:pt x="236" y="188"/>
                    </a:lnTo>
                    <a:close/>
                    <a:moveTo>
                      <a:pt x="534" y="190"/>
                    </a:moveTo>
                    <a:lnTo>
                      <a:pt x="534" y="190"/>
                    </a:lnTo>
                    <a:lnTo>
                      <a:pt x="536" y="192"/>
                    </a:lnTo>
                    <a:lnTo>
                      <a:pt x="538" y="190"/>
                    </a:lnTo>
                    <a:lnTo>
                      <a:pt x="536" y="188"/>
                    </a:lnTo>
                    <a:lnTo>
                      <a:pt x="536" y="188"/>
                    </a:lnTo>
                    <a:lnTo>
                      <a:pt x="534" y="188"/>
                    </a:lnTo>
                    <a:lnTo>
                      <a:pt x="534" y="190"/>
                    </a:lnTo>
                    <a:close/>
                    <a:moveTo>
                      <a:pt x="522" y="190"/>
                    </a:moveTo>
                    <a:lnTo>
                      <a:pt x="526" y="190"/>
                    </a:lnTo>
                    <a:lnTo>
                      <a:pt x="528" y="190"/>
                    </a:lnTo>
                    <a:lnTo>
                      <a:pt x="530" y="190"/>
                    </a:lnTo>
                    <a:lnTo>
                      <a:pt x="532" y="190"/>
                    </a:lnTo>
                    <a:lnTo>
                      <a:pt x="534" y="188"/>
                    </a:lnTo>
                    <a:lnTo>
                      <a:pt x="536" y="186"/>
                    </a:lnTo>
                    <a:lnTo>
                      <a:pt x="538" y="186"/>
                    </a:lnTo>
                    <a:lnTo>
                      <a:pt x="538" y="184"/>
                    </a:lnTo>
                    <a:lnTo>
                      <a:pt x="538" y="184"/>
                    </a:lnTo>
                    <a:lnTo>
                      <a:pt x="538" y="182"/>
                    </a:lnTo>
                    <a:lnTo>
                      <a:pt x="538" y="180"/>
                    </a:lnTo>
                    <a:lnTo>
                      <a:pt x="536" y="180"/>
                    </a:lnTo>
                    <a:lnTo>
                      <a:pt x="536" y="178"/>
                    </a:lnTo>
                    <a:lnTo>
                      <a:pt x="532" y="178"/>
                    </a:lnTo>
                    <a:lnTo>
                      <a:pt x="530" y="180"/>
                    </a:lnTo>
                    <a:lnTo>
                      <a:pt x="528" y="184"/>
                    </a:lnTo>
                    <a:lnTo>
                      <a:pt x="526" y="186"/>
                    </a:lnTo>
                    <a:lnTo>
                      <a:pt x="522" y="190"/>
                    </a:lnTo>
                    <a:close/>
                    <a:moveTo>
                      <a:pt x="216" y="172"/>
                    </a:moveTo>
                    <a:lnTo>
                      <a:pt x="214" y="174"/>
                    </a:lnTo>
                    <a:lnTo>
                      <a:pt x="216" y="178"/>
                    </a:lnTo>
                    <a:lnTo>
                      <a:pt x="218" y="178"/>
                    </a:lnTo>
                    <a:lnTo>
                      <a:pt x="220" y="176"/>
                    </a:lnTo>
                    <a:lnTo>
                      <a:pt x="224" y="176"/>
                    </a:lnTo>
                    <a:lnTo>
                      <a:pt x="226" y="176"/>
                    </a:lnTo>
                    <a:lnTo>
                      <a:pt x="230" y="176"/>
                    </a:lnTo>
                    <a:lnTo>
                      <a:pt x="230" y="174"/>
                    </a:lnTo>
                    <a:lnTo>
                      <a:pt x="230" y="174"/>
                    </a:lnTo>
                    <a:lnTo>
                      <a:pt x="226" y="174"/>
                    </a:lnTo>
                    <a:lnTo>
                      <a:pt x="224" y="174"/>
                    </a:lnTo>
                    <a:lnTo>
                      <a:pt x="218" y="174"/>
                    </a:lnTo>
                    <a:lnTo>
                      <a:pt x="216" y="172"/>
                    </a:lnTo>
                    <a:close/>
                    <a:moveTo>
                      <a:pt x="124" y="168"/>
                    </a:moveTo>
                    <a:lnTo>
                      <a:pt x="124" y="170"/>
                    </a:lnTo>
                    <a:lnTo>
                      <a:pt x="126" y="170"/>
                    </a:lnTo>
                    <a:lnTo>
                      <a:pt x="126" y="168"/>
                    </a:lnTo>
                    <a:lnTo>
                      <a:pt x="124" y="168"/>
                    </a:lnTo>
                    <a:close/>
                    <a:moveTo>
                      <a:pt x="126" y="170"/>
                    </a:moveTo>
                    <a:lnTo>
                      <a:pt x="126" y="172"/>
                    </a:lnTo>
                    <a:lnTo>
                      <a:pt x="128" y="170"/>
                    </a:lnTo>
                    <a:lnTo>
                      <a:pt x="128" y="168"/>
                    </a:lnTo>
                    <a:lnTo>
                      <a:pt x="132" y="168"/>
                    </a:lnTo>
                    <a:lnTo>
                      <a:pt x="132" y="166"/>
                    </a:lnTo>
                    <a:lnTo>
                      <a:pt x="132" y="162"/>
                    </a:lnTo>
                    <a:lnTo>
                      <a:pt x="134" y="160"/>
                    </a:lnTo>
                    <a:lnTo>
                      <a:pt x="136" y="160"/>
                    </a:lnTo>
                    <a:lnTo>
                      <a:pt x="138" y="160"/>
                    </a:lnTo>
                    <a:lnTo>
                      <a:pt x="142" y="160"/>
                    </a:lnTo>
                    <a:lnTo>
                      <a:pt x="144" y="162"/>
                    </a:lnTo>
                    <a:lnTo>
                      <a:pt x="146" y="162"/>
                    </a:lnTo>
                    <a:lnTo>
                      <a:pt x="146" y="160"/>
                    </a:lnTo>
                    <a:lnTo>
                      <a:pt x="150" y="160"/>
                    </a:lnTo>
                    <a:lnTo>
                      <a:pt x="152" y="162"/>
                    </a:lnTo>
                    <a:lnTo>
                      <a:pt x="158" y="164"/>
                    </a:lnTo>
                    <a:lnTo>
                      <a:pt x="162" y="164"/>
                    </a:lnTo>
                    <a:lnTo>
                      <a:pt x="164" y="166"/>
                    </a:lnTo>
                    <a:lnTo>
                      <a:pt x="164" y="170"/>
                    </a:lnTo>
                    <a:lnTo>
                      <a:pt x="164" y="170"/>
                    </a:lnTo>
                    <a:lnTo>
                      <a:pt x="168" y="172"/>
                    </a:lnTo>
                    <a:lnTo>
                      <a:pt x="176" y="172"/>
                    </a:lnTo>
                    <a:lnTo>
                      <a:pt x="182" y="174"/>
                    </a:lnTo>
                    <a:lnTo>
                      <a:pt x="188" y="172"/>
                    </a:lnTo>
                    <a:lnTo>
                      <a:pt x="190" y="170"/>
                    </a:lnTo>
                    <a:lnTo>
                      <a:pt x="190" y="166"/>
                    </a:lnTo>
                    <a:lnTo>
                      <a:pt x="192" y="166"/>
                    </a:lnTo>
                    <a:lnTo>
                      <a:pt x="196" y="168"/>
                    </a:lnTo>
                    <a:lnTo>
                      <a:pt x="198" y="168"/>
                    </a:lnTo>
                    <a:lnTo>
                      <a:pt x="200" y="168"/>
                    </a:lnTo>
                    <a:lnTo>
                      <a:pt x="202" y="168"/>
                    </a:lnTo>
                    <a:lnTo>
                      <a:pt x="204" y="172"/>
                    </a:lnTo>
                    <a:lnTo>
                      <a:pt x="206" y="172"/>
                    </a:lnTo>
                    <a:lnTo>
                      <a:pt x="208" y="174"/>
                    </a:lnTo>
                    <a:lnTo>
                      <a:pt x="210" y="172"/>
                    </a:lnTo>
                    <a:lnTo>
                      <a:pt x="212" y="172"/>
                    </a:lnTo>
                    <a:lnTo>
                      <a:pt x="214" y="176"/>
                    </a:lnTo>
                    <a:lnTo>
                      <a:pt x="216" y="178"/>
                    </a:lnTo>
                    <a:lnTo>
                      <a:pt x="216" y="180"/>
                    </a:lnTo>
                    <a:lnTo>
                      <a:pt x="218" y="182"/>
                    </a:lnTo>
                    <a:lnTo>
                      <a:pt x="220" y="184"/>
                    </a:lnTo>
                    <a:lnTo>
                      <a:pt x="222" y="182"/>
                    </a:lnTo>
                    <a:lnTo>
                      <a:pt x="224" y="184"/>
                    </a:lnTo>
                    <a:lnTo>
                      <a:pt x="226" y="184"/>
                    </a:lnTo>
                    <a:lnTo>
                      <a:pt x="228" y="182"/>
                    </a:lnTo>
                    <a:lnTo>
                      <a:pt x="230" y="182"/>
                    </a:lnTo>
                    <a:lnTo>
                      <a:pt x="230" y="184"/>
                    </a:lnTo>
                    <a:lnTo>
                      <a:pt x="232" y="184"/>
                    </a:lnTo>
                    <a:lnTo>
                      <a:pt x="234" y="186"/>
                    </a:lnTo>
                    <a:lnTo>
                      <a:pt x="234" y="190"/>
                    </a:lnTo>
                    <a:lnTo>
                      <a:pt x="232" y="192"/>
                    </a:lnTo>
                    <a:lnTo>
                      <a:pt x="234" y="194"/>
                    </a:lnTo>
                    <a:lnTo>
                      <a:pt x="234" y="196"/>
                    </a:lnTo>
                    <a:lnTo>
                      <a:pt x="232" y="198"/>
                    </a:lnTo>
                    <a:lnTo>
                      <a:pt x="230" y="196"/>
                    </a:lnTo>
                    <a:lnTo>
                      <a:pt x="228" y="196"/>
                    </a:lnTo>
                    <a:lnTo>
                      <a:pt x="224" y="194"/>
                    </a:lnTo>
                    <a:lnTo>
                      <a:pt x="222" y="192"/>
                    </a:lnTo>
                    <a:lnTo>
                      <a:pt x="220" y="190"/>
                    </a:lnTo>
                    <a:lnTo>
                      <a:pt x="218" y="190"/>
                    </a:lnTo>
                    <a:lnTo>
                      <a:pt x="216" y="192"/>
                    </a:lnTo>
                    <a:lnTo>
                      <a:pt x="212" y="192"/>
                    </a:lnTo>
                    <a:lnTo>
                      <a:pt x="208" y="190"/>
                    </a:lnTo>
                    <a:lnTo>
                      <a:pt x="204" y="190"/>
                    </a:lnTo>
                    <a:lnTo>
                      <a:pt x="202" y="192"/>
                    </a:lnTo>
                    <a:lnTo>
                      <a:pt x="198" y="190"/>
                    </a:lnTo>
                    <a:lnTo>
                      <a:pt x="194" y="190"/>
                    </a:lnTo>
                    <a:lnTo>
                      <a:pt x="192" y="190"/>
                    </a:lnTo>
                    <a:lnTo>
                      <a:pt x="186" y="188"/>
                    </a:lnTo>
                    <a:lnTo>
                      <a:pt x="180" y="184"/>
                    </a:lnTo>
                    <a:lnTo>
                      <a:pt x="176" y="184"/>
                    </a:lnTo>
                    <a:lnTo>
                      <a:pt x="172" y="182"/>
                    </a:lnTo>
                    <a:lnTo>
                      <a:pt x="170" y="182"/>
                    </a:lnTo>
                    <a:lnTo>
                      <a:pt x="170" y="184"/>
                    </a:lnTo>
                    <a:lnTo>
                      <a:pt x="168" y="184"/>
                    </a:lnTo>
                    <a:lnTo>
                      <a:pt x="166" y="182"/>
                    </a:lnTo>
                    <a:lnTo>
                      <a:pt x="164" y="182"/>
                    </a:lnTo>
                    <a:lnTo>
                      <a:pt x="162" y="184"/>
                    </a:lnTo>
                    <a:lnTo>
                      <a:pt x="156" y="184"/>
                    </a:lnTo>
                    <a:lnTo>
                      <a:pt x="152" y="180"/>
                    </a:lnTo>
                    <a:lnTo>
                      <a:pt x="148" y="180"/>
                    </a:lnTo>
                    <a:lnTo>
                      <a:pt x="146" y="180"/>
                    </a:lnTo>
                    <a:lnTo>
                      <a:pt x="144" y="180"/>
                    </a:lnTo>
                    <a:lnTo>
                      <a:pt x="142" y="180"/>
                    </a:lnTo>
                    <a:lnTo>
                      <a:pt x="138" y="180"/>
                    </a:lnTo>
                    <a:lnTo>
                      <a:pt x="138" y="178"/>
                    </a:lnTo>
                    <a:lnTo>
                      <a:pt x="140" y="174"/>
                    </a:lnTo>
                    <a:lnTo>
                      <a:pt x="140" y="174"/>
                    </a:lnTo>
                    <a:lnTo>
                      <a:pt x="138" y="174"/>
                    </a:lnTo>
                    <a:lnTo>
                      <a:pt x="136" y="174"/>
                    </a:lnTo>
                    <a:lnTo>
                      <a:pt x="134" y="174"/>
                    </a:lnTo>
                    <a:lnTo>
                      <a:pt x="134" y="172"/>
                    </a:lnTo>
                    <a:lnTo>
                      <a:pt x="132" y="172"/>
                    </a:lnTo>
                    <a:lnTo>
                      <a:pt x="126" y="172"/>
                    </a:lnTo>
                    <a:lnTo>
                      <a:pt x="124" y="172"/>
                    </a:lnTo>
                    <a:lnTo>
                      <a:pt x="124" y="170"/>
                    </a:lnTo>
                    <a:lnTo>
                      <a:pt x="126" y="170"/>
                    </a:lnTo>
                    <a:close/>
                    <a:moveTo>
                      <a:pt x="158" y="32"/>
                    </a:moveTo>
                    <a:lnTo>
                      <a:pt x="160" y="34"/>
                    </a:lnTo>
                    <a:lnTo>
                      <a:pt x="160" y="34"/>
                    </a:lnTo>
                    <a:lnTo>
                      <a:pt x="160" y="36"/>
                    </a:lnTo>
                    <a:lnTo>
                      <a:pt x="162" y="36"/>
                    </a:lnTo>
                    <a:lnTo>
                      <a:pt x="164" y="32"/>
                    </a:lnTo>
                    <a:lnTo>
                      <a:pt x="160" y="28"/>
                    </a:lnTo>
                    <a:lnTo>
                      <a:pt x="158" y="30"/>
                    </a:lnTo>
                    <a:lnTo>
                      <a:pt x="158" y="32"/>
                    </a:lnTo>
                    <a:close/>
                    <a:moveTo>
                      <a:pt x="136" y="46"/>
                    </a:moveTo>
                    <a:lnTo>
                      <a:pt x="136" y="48"/>
                    </a:lnTo>
                    <a:lnTo>
                      <a:pt x="138" y="48"/>
                    </a:lnTo>
                    <a:lnTo>
                      <a:pt x="136" y="46"/>
                    </a:lnTo>
                    <a:close/>
                    <a:moveTo>
                      <a:pt x="136" y="42"/>
                    </a:moveTo>
                    <a:lnTo>
                      <a:pt x="138" y="40"/>
                    </a:lnTo>
                    <a:lnTo>
                      <a:pt x="136" y="40"/>
                    </a:lnTo>
                    <a:lnTo>
                      <a:pt x="136" y="42"/>
                    </a:lnTo>
                    <a:close/>
                    <a:moveTo>
                      <a:pt x="138" y="42"/>
                    </a:moveTo>
                    <a:lnTo>
                      <a:pt x="136" y="44"/>
                    </a:lnTo>
                    <a:lnTo>
                      <a:pt x="138" y="44"/>
                    </a:lnTo>
                    <a:lnTo>
                      <a:pt x="138" y="42"/>
                    </a:lnTo>
                    <a:close/>
                    <a:moveTo>
                      <a:pt x="130" y="44"/>
                    </a:moveTo>
                    <a:lnTo>
                      <a:pt x="130" y="48"/>
                    </a:lnTo>
                    <a:lnTo>
                      <a:pt x="130" y="48"/>
                    </a:lnTo>
                    <a:lnTo>
                      <a:pt x="132" y="46"/>
                    </a:lnTo>
                    <a:lnTo>
                      <a:pt x="132" y="44"/>
                    </a:lnTo>
                    <a:lnTo>
                      <a:pt x="130" y="44"/>
                    </a:lnTo>
                    <a:close/>
                    <a:moveTo>
                      <a:pt x="108" y="72"/>
                    </a:moveTo>
                    <a:lnTo>
                      <a:pt x="112" y="72"/>
                    </a:lnTo>
                    <a:lnTo>
                      <a:pt x="112" y="70"/>
                    </a:lnTo>
                    <a:lnTo>
                      <a:pt x="112" y="68"/>
                    </a:lnTo>
                    <a:lnTo>
                      <a:pt x="108" y="72"/>
                    </a:lnTo>
                    <a:close/>
                    <a:moveTo>
                      <a:pt x="114" y="70"/>
                    </a:moveTo>
                    <a:lnTo>
                      <a:pt x="114" y="72"/>
                    </a:lnTo>
                    <a:lnTo>
                      <a:pt x="116" y="72"/>
                    </a:lnTo>
                    <a:lnTo>
                      <a:pt x="116" y="76"/>
                    </a:lnTo>
                    <a:lnTo>
                      <a:pt x="118" y="76"/>
                    </a:lnTo>
                    <a:lnTo>
                      <a:pt x="118" y="72"/>
                    </a:lnTo>
                    <a:lnTo>
                      <a:pt x="118" y="70"/>
                    </a:lnTo>
                    <a:lnTo>
                      <a:pt x="118" y="68"/>
                    </a:lnTo>
                    <a:lnTo>
                      <a:pt x="118" y="68"/>
                    </a:lnTo>
                    <a:lnTo>
                      <a:pt x="116" y="70"/>
                    </a:lnTo>
                    <a:lnTo>
                      <a:pt x="114" y="70"/>
                    </a:lnTo>
                    <a:close/>
                    <a:moveTo>
                      <a:pt x="168" y="106"/>
                    </a:moveTo>
                    <a:lnTo>
                      <a:pt x="168" y="108"/>
                    </a:lnTo>
                    <a:lnTo>
                      <a:pt x="170" y="108"/>
                    </a:lnTo>
                    <a:lnTo>
                      <a:pt x="172" y="108"/>
                    </a:lnTo>
                    <a:lnTo>
                      <a:pt x="170" y="106"/>
                    </a:lnTo>
                    <a:lnTo>
                      <a:pt x="168" y="106"/>
                    </a:lnTo>
                    <a:close/>
                    <a:moveTo>
                      <a:pt x="154" y="118"/>
                    </a:moveTo>
                    <a:lnTo>
                      <a:pt x="154" y="120"/>
                    </a:lnTo>
                    <a:lnTo>
                      <a:pt x="154" y="122"/>
                    </a:lnTo>
                    <a:lnTo>
                      <a:pt x="152" y="122"/>
                    </a:lnTo>
                    <a:lnTo>
                      <a:pt x="150" y="124"/>
                    </a:lnTo>
                    <a:lnTo>
                      <a:pt x="152" y="124"/>
                    </a:lnTo>
                    <a:lnTo>
                      <a:pt x="152" y="122"/>
                    </a:lnTo>
                    <a:lnTo>
                      <a:pt x="154" y="122"/>
                    </a:lnTo>
                    <a:lnTo>
                      <a:pt x="154" y="124"/>
                    </a:lnTo>
                    <a:lnTo>
                      <a:pt x="156" y="126"/>
                    </a:lnTo>
                    <a:lnTo>
                      <a:pt x="158" y="124"/>
                    </a:lnTo>
                    <a:lnTo>
                      <a:pt x="160" y="126"/>
                    </a:lnTo>
                    <a:lnTo>
                      <a:pt x="160" y="126"/>
                    </a:lnTo>
                    <a:lnTo>
                      <a:pt x="162" y="124"/>
                    </a:lnTo>
                    <a:lnTo>
                      <a:pt x="164" y="124"/>
                    </a:lnTo>
                    <a:lnTo>
                      <a:pt x="162" y="120"/>
                    </a:lnTo>
                    <a:lnTo>
                      <a:pt x="158" y="118"/>
                    </a:lnTo>
                    <a:lnTo>
                      <a:pt x="154" y="118"/>
                    </a:lnTo>
                    <a:lnTo>
                      <a:pt x="154" y="118"/>
                    </a:lnTo>
                    <a:close/>
                    <a:moveTo>
                      <a:pt x="144" y="122"/>
                    </a:moveTo>
                    <a:lnTo>
                      <a:pt x="144" y="124"/>
                    </a:lnTo>
                    <a:lnTo>
                      <a:pt x="146" y="124"/>
                    </a:lnTo>
                    <a:lnTo>
                      <a:pt x="144" y="122"/>
                    </a:lnTo>
                    <a:close/>
                    <a:moveTo>
                      <a:pt x="126" y="106"/>
                    </a:moveTo>
                    <a:lnTo>
                      <a:pt x="126" y="110"/>
                    </a:lnTo>
                    <a:lnTo>
                      <a:pt x="126" y="110"/>
                    </a:lnTo>
                    <a:lnTo>
                      <a:pt x="126" y="112"/>
                    </a:lnTo>
                    <a:lnTo>
                      <a:pt x="130" y="112"/>
                    </a:lnTo>
                    <a:lnTo>
                      <a:pt x="132" y="114"/>
                    </a:lnTo>
                    <a:lnTo>
                      <a:pt x="132" y="116"/>
                    </a:lnTo>
                    <a:lnTo>
                      <a:pt x="134" y="118"/>
                    </a:lnTo>
                    <a:lnTo>
                      <a:pt x="134" y="120"/>
                    </a:lnTo>
                    <a:lnTo>
                      <a:pt x="138" y="122"/>
                    </a:lnTo>
                    <a:lnTo>
                      <a:pt x="140" y="122"/>
                    </a:lnTo>
                    <a:lnTo>
                      <a:pt x="140" y="124"/>
                    </a:lnTo>
                    <a:lnTo>
                      <a:pt x="142" y="126"/>
                    </a:lnTo>
                    <a:lnTo>
                      <a:pt x="142" y="124"/>
                    </a:lnTo>
                    <a:lnTo>
                      <a:pt x="142" y="122"/>
                    </a:lnTo>
                    <a:lnTo>
                      <a:pt x="144" y="118"/>
                    </a:lnTo>
                    <a:lnTo>
                      <a:pt x="140" y="118"/>
                    </a:lnTo>
                    <a:lnTo>
                      <a:pt x="136" y="114"/>
                    </a:lnTo>
                    <a:lnTo>
                      <a:pt x="136" y="110"/>
                    </a:lnTo>
                    <a:lnTo>
                      <a:pt x="134" y="108"/>
                    </a:lnTo>
                    <a:lnTo>
                      <a:pt x="134" y="106"/>
                    </a:lnTo>
                    <a:lnTo>
                      <a:pt x="132" y="104"/>
                    </a:lnTo>
                    <a:lnTo>
                      <a:pt x="130" y="104"/>
                    </a:lnTo>
                    <a:lnTo>
                      <a:pt x="132" y="108"/>
                    </a:lnTo>
                    <a:lnTo>
                      <a:pt x="132" y="110"/>
                    </a:lnTo>
                    <a:lnTo>
                      <a:pt x="130" y="108"/>
                    </a:lnTo>
                    <a:lnTo>
                      <a:pt x="128" y="106"/>
                    </a:lnTo>
                    <a:lnTo>
                      <a:pt x="126" y="106"/>
                    </a:lnTo>
                    <a:close/>
                    <a:moveTo>
                      <a:pt x="116" y="92"/>
                    </a:moveTo>
                    <a:lnTo>
                      <a:pt x="114" y="94"/>
                    </a:lnTo>
                    <a:lnTo>
                      <a:pt x="116" y="96"/>
                    </a:lnTo>
                    <a:lnTo>
                      <a:pt x="118" y="94"/>
                    </a:lnTo>
                    <a:lnTo>
                      <a:pt x="118" y="92"/>
                    </a:lnTo>
                    <a:lnTo>
                      <a:pt x="116" y="92"/>
                    </a:lnTo>
                    <a:close/>
                    <a:moveTo>
                      <a:pt x="118" y="86"/>
                    </a:moveTo>
                    <a:lnTo>
                      <a:pt x="116" y="90"/>
                    </a:lnTo>
                    <a:lnTo>
                      <a:pt x="118" y="90"/>
                    </a:lnTo>
                    <a:lnTo>
                      <a:pt x="118" y="90"/>
                    </a:lnTo>
                    <a:lnTo>
                      <a:pt x="122" y="90"/>
                    </a:lnTo>
                    <a:lnTo>
                      <a:pt x="124" y="90"/>
                    </a:lnTo>
                    <a:lnTo>
                      <a:pt x="118" y="86"/>
                    </a:lnTo>
                    <a:lnTo>
                      <a:pt x="118" y="86"/>
                    </a:lnTo>
                    <a:close/>
                    <a:moveTo>
                      <a:pt x="92" y="70"/>
                    </a:moveTo>
                    <a:lnTo>
                      <a:pt x="92" y="74"/>
                    </a:lnTo>
                    <a:lnTo>
                      <a:pt x="92" y="76"/>
                    </a:lnTo>
                    <a:lnTo>
                      <a:pt x="96" y="76"/>
                    </a:lnTo>
                    <a:lnTo>
                      <a:pt x="98" y="78"/>
                    </a:lnTo>
                    <a:lnTo>
                      <a:pt x="100" y="76"/>
                    </a:lnTo>
                    <a:lnTo>
                      <a:pt x="98" y="72"/>
                    </a:lnTo>
                    <a:lnTo>
                      <a:pt x="96" y="70"/>
                    </a:lnTo>
                    <a:lnTo>
                      <a:pt x="92" y="70"/>
                    </a:lnTo>
                    <a:close/>
                    <a:moveTo>
                      <a:pt x="86" y="66"/>
                    </a:moveTo>
                    <a:lnTo>
                      <a:pt x="86" y="66"/>
                    </a:lnTo>
                    <a:lnTo>
                      <a:pt x="90" y="68"/>
                    </a:lnTo>
                    <a:lnTo>
                      <a:pt x="92" y="68"/>
                    </a:lnTo>
                    <a:lnTo>
                      <a:pt x="90" y="72"/>
                    </a:lnTo>
                    <a:lnTo>
                      <a:pt x="88" y="70"/>
                    </a:lnTo>
                    <a:lnTo>
                      <a:pt x="86" y="66"/>
                    </a:lnTo>
                    <a:close/>
                    <a:moveTo>
                      <a:pt x="78" y="60"/>
                    </a:moveTo>
                    <a:lnTo>
                      <a:pt x="78" y="64"/>
                    </a:lnTo>
                    <a:lnTo>
                      <a:pt x="80" y="64"/>
                    </a:lnTo>
                    <a:lnTo>
                      <a:pt x="84" y="62"/>
                    </a:lnTo>
                    <a:lnTo>
                      <a:pt x="80" y="58"/>
                    </a:lnTo>
                    <a:lnTo>
                      <a:pt x="80" y="60"/>
                    </a:lnTo>
                    <a:lnTo>
                      <a:pt x="78" y="60"/>
                    </a:lnTo>
                    <a:close/>
                    <a:moveTo>
                      <a:pt x="86" y="152"/>
                    </a:moveTo>
                    <a:lnTo>
                      <a:pt x="90" y="154"/>
                    </a:lnTo>
                    <a:lnTo>
                      <a:pt x="88" y="152"/>
                    </a:lnTo>
                    <a:lnTo>
                      <a:pt x="88" y="152"/>
                    </a:lnTo>
                    <a:lnTo>
                      <a:pt x="86" y="152"/>
                    </a:lnTo>
                    <a:close/>
                    <a:moveTo>
                      <a:pt x="64" y="122"/>
                    </a:moveTo>
                    <a:lnTo>
                      <a:pt x="62" y="124"/>
                    </a:lnTo>
                    <a:lnTo>
                      <a:pt x="66" y="128"/>
                    </a:lnTo>
                    <a:lnTo>
                      <a:pt x="66" y="126"/>
                    </a:lnTo>
                    <a:lnTo>
                      <a:pt x="66" y="124"/>
                    </a:lnTo>
                    <a:lnTo>
                      <a:pt x="64" y="122"/>
                    </a:lnTo>
                    <a:close/>
                    <a:moveTo>
                      <a:pt x="60" y="118"/>
                    </a:moveTo>
                    <a:lnTo>
                      <a:pt x="62" y="120"/>
                    </a:lnTo>
                    <a:lnTo>
                      <a:pt x="60" y="122"/>
                    </a:lnTo>
                    <a:lnTo>
                      <a:pt x="60" y="118"/>
                    </a:lnTo>
                    <a:close/>
                    <a:moveTo>
                      <a:pt x="56" y="110"/>
                    </a:moveTo>
                    <a:lnTo>
                      <a:pt x="54" y="112"/>
                    </a:lnTo>
                    <a:lnTo>
                      <a:pt x="56" y="114"/>
                    </a:lnTo>
                    <a:lnTo>
                      <a:pt x="58" y="116"/>
                    </a:lnTo>
                    <a:lnTo>
                      <a:pt x="56" y="110"/>
                    </a:lnTo>
                    <a:close/>
                    <a:moveTo>
                      <a:pt x="42" y="100"/>
                    </a:moveTo>
                    <a:lnTo>
                      <a:pt x="42" y="102"/>
                    </a:lnTo>
                    <a:lnTo>
                      <a:pt x="44" y="104"/>
                    </a:lnTo>
                    <a:lnTo>
                      <a:pt x="48" y="108"/>
                    </a:lnTo>
                    <a:lnTo>
                      <a:pt x="50" y="108"/>
                    </a:lnTo>
                    <a:lnTo>
                      <a:pt x="50" y="104"/>
                    </a:lnTo>
                    <a:lnTo>
                      <a:pt x="46" y="98"/>
                    </a:lnTo>
                    <a:lnTo>
                      <a:pt x="44" y="98"/>
                    </a:lnTo>
                    <a:lnTo>
                      <a:pt x="42" y="100"/>
                    </a:lnTo>
                    <a:close/>
                    <a:moveTo>
                      <a:pt x="40" y="90"/>
                    </a:moveTo>
                    <a:lnTo>
                      <a:pt x="38" y="94"/>
                    </a:lnTo>
                    <a:lnTo>
                      <a:pt x="40" y="96"/>
                    </a:lnTo>
                    <a:lnTo>
                      <a:pt x="42" y="94"/>
                    </a:lnTo>
                    <a:lnTo>
                      <a:pt x="42" y="92"/>
                    </a:lnTo>
                    <a:lnTo>
                      <a:pt x="40" y="90"/>
                    </a:lnTo>
                    <a:close/>
                    <a:moveTo>
                      <a:pt x="42" y="84"/>
                    </a:moveTo>
                    <a:lnTo>
                      <a:pt x="44" y="84"/>
                    </a:lnTo>
                    <a:lnTo>
                      <a:pt x="46" y="84"/>
                    </a:lnTo>
                    <a:lnTo>
                      <a:pt x="46" y="84"/>
                    </a:lnTo>
                    <a:lnTo>
                      <a:pt x="42" y="82"/>
                    </a:lnTo>
                    <a:lnTo>
                      <a:pt x="42" y="84"/>
                    </a:lnTo>
                    <a:close/>
                    <a:moveTo>
                      <a:pt x="24" y="68"/>
                    </a:moveTo>
                    <a:lnTo>
                      <a:pt x="26" y="68"/>
                    </a:lnTo>
                    <a:lnTo>
                      <a:pt x="28" y="66"/>
                    </a:lnTo>
                    <a:lnTo>
                      <a:pt x="28" y="66"/>
                    </a:lnTo>
                    <a:lnTo>
                      <a:pt x="30" y="70"/>
                    </a:lnTo>
                    <a:lnTo>
                      <a:pt x="34" y="72"/>
                    </a:lnTo>
                    <a:lnTo>
                      <a:pt x="34" y="74"/>
                    </a:lnTo>
                    <a:lnTo>
                      <a:pt x="32" y="78"/>
                    </a:lnTo>
                    <a:lnTo>
                      <a:pt x="32" y="78"/>
                    </a:lnTo>
                    <a:lnTo>
                      <a:pt x="28" y="74"/>
                    </a:lnTo>
                    <a:lnTo>
                      <a:pt x="28" y="74"/>
                    </a:lnTo>
                    <a:lnTo>
                      <a:pt x="26" y="70"/>
                    </a:lnTo>
                    <a:lnTo>
                      <a:pt x="24" y="68"/>
                    </a:lnTo>
                    <a:close/>
                    <a:moveTo>
                      <a:pt x="24" y="58"/>
                    </a:moveTo>
                    <a:lnTo>
                      <a:pt x="26" y="60"/>
                    </a:lnTo>
                    <a:lnTo>
                      <a:pt x="26" y="58"/>
                    </a:lnTo>
                    <a:lnTo>
                      <a:pt x="24" y="58"/>
                    </a:lnTo>
                    <a:close/>
                    <a:moveTo>
                      <a:pt x="8" y="48"/>
                    </a:moveTo>
                    <a:lnTo>
                      <a:pt x="6" y="48"/>
                    </a:lnTo>
                    <a:lnTo>
                      <a:pt x="6" y="50"/>
                    </a:lnTo>
                    <a:lnTo>
                      <a:pt x="8" y="52"/>
                    </a:lnTo>
                    <a:lnTo>
                      <a:pt x="10" y="50"/>
                    </a:lnTo>
                    <a:lnTo>
                      <a:pt x="8" y="48"/>
                    </a:lnTo>
                    <a:lnTo>
                      <a:pt x="8" y="48"/>
                    </a:lnTo>
                    <a:close/>
                    <a:moveTo>
                      <a:pt x="0" y="14"/>
                    </a:moveTo>
                    <a:lnTo>
                      <a:pt x="0" y="14"/>
                    </a:lnTo>
                    <a:lnTo>
                      <a:pt x="0" y="18"/>
                    </a:lnTo>
                    <a:lnTo>
                      <a:pt x="4" y="24"/>
                    </a:lnTo>
                    <a:lnTo>
                      <a:pt x="6" y="26"/>
                    </a:lnTo>
                    <a:lnTo>
                      <a:pt x="10" y="32"/>
                    </a:lnTo>
                    <a:lnTo>
                      <a:pt x="12" y="32"/>
                    </a:lnTo>
                    <a:lnTo>
                      <a:pt x="16" y="36"/>
                    </a:lnTo>
                    <a:lnTo>
                      <a:pt x="18" y="36"/>
                    </a:lnTo>
                    <a:lnTo>
                      <a:pt x="18" y="36"/>
                    </a:lnTo>
                    <a:lnTo>
                      <a:pt x="22" y="38"/>
                    </a:lnTo>
                    <a:lnTo>
                      <a:pt x="28" y="46"/>
                    </a:lnTo>
                    <a:lnTo>
                      <a:pt x="32" y="50"/>
                    </a:lnTo>
                    <a:lnTo>
                      <a:pt x="32" y="50"/>
                    </a:lnTo>
                    <a:lnTo>
                      <a:pt x="32" y="54"/>
                    </a:lnTo>
                    <a:lnTo>
                      <a:pt x="34" y="54"/>
                    </a:lnTo>
                    <a:lnTo>
                      <a:pt x="34" y="58"/>
                    </a:lnTo>
                    <a:lnTo>
                      <a:pt x="36" y="58"/>
                    </a:lnTo>
                    <a:lnTo>
                      <a:pt x="38" y="58"/>
                    </a:lnTo>
                    <a:lnTo>
                      <a:pt x="42" y="62"/>
                    </a:lnTo>
                    <a:lnTo>
                      <a:pt x="44" y="64"/>
                    </a:lnTo>
                    <a:lnTo>
                      <a:pt x="44" y="64"/>
                    </a:lnTo>
                    <a:lnTo>
                      <a:pt x="46" y="64"/>
                    </a:lnTo>
                    <a:lnTo>
                      <a:pt x="44" y="66"/>
                    </a:lnTo>
                    <a:lnTo>
                      <a:pt x="46" y="68"/>
                    </a:lnTo>
                    <a:lnTo>
                      <a:pt x="48" y="72"/>
                    </a:lnTo>
                    <a:lnTo>
                      <a:pt x="48" y="72"/>
                    </a:lnTo>
                    <a:lnTo>
                      <a:pt x="50" y="78"/>
                    </a:lnTo>
                    <a:lnTo>
                      <a:pt x="50" y="82"/>
                    </a:lnTo>
                    <a:lnTo>
                      <a:pt x="54" y="82"/>
                    </a:lnTo>
                    <a:lnTo>
                      <a:pt x="58" y="86"/>
                    </a:lnTo>
                    <a:lnTo>
                      <a:pt x="58" y="88"/>
                    </a:lnTo>
                    <a:lnTo>
                      <a:pt x="60" y="94"/>
                    </a:lnTo>
                    <a:lnTo>
                      <a:pt x="64" y="96"/>
                    </a:lnTo>
                    <a:lnTo>
                      <a:pt x="64" y="102"/>
                    </a:lnTo>
                    <a:lnTo>
                      <a:pt x="68" y="110"/>
                    </a:lnTo>
                    <a:lnTo>
                      <a:pt x="68" y="114"/>
                    </a:lnTo>
                    <a:lnTo>
                      <a:pt x="70" y="116"/>
                    </a:lnTo>
                    <a:lnTo>
                      <a:pt x="74" y="120"/>
                    </a:lnTo>
                    <a:lnTo>
                      <a:pt x="78" y="124"/>
                    </a:lnTo>
                    <a:lnTo>
                      <a:pt x="80" y="128"/>
                    </a:lnTo>
                    <a:lnTo>
                      <a:pt x="84" y="130"/>
                    </a:lnTo>
                    <a:lnTo>
                      <a:pt x="84" y="130"/>
                    </a:lnTo>
                    <a:lnTo>
                      <a:pt x="88" y="132"/>
                    </a:lnTo>
                    <a:lnTo>
                      <a:pt x="88" y="136"/>
                    </a:lnTo>
                    <a:lnTo>
                      <a:pt x="90" y="138"/>
                    </a:lnTo>
                    <a:lnTo>
                      <a:pt x="94" y="142"/>
                    </a:lnTo>
                    <a:lnTo>
                      <a:pt x="98" y="144"/>
                    </a:lnTo>
                    <a:lnTo>
                      <a:pt x="100" y="148"/>
                    </a:lnTo>
                    <a:lnTo>
                      <a:pt x="104" y="148"/>
                    </a:lnTo>
                    <a:lnTo>
                      <a:pt x="112" y="154"/>
                    </a:lnTo>
                    <a:lnTo>
                      <a:pt x="112" y="158"/>
                    </a:lnTo>
                    <a:lnTo>
                      <a:pt x="114" y="158"/>
                    </a:lnTo>
                    <a:lnTo>
                      <a:pt x="114" y="160"/>
                    </a:lnTo>
                    <a:lnTo>
                      <a:pt x="116" y="160"/>
                    </a:lnTo>
                    <a:lnTo>
                      <a:pt x="116" y="158"/>
                    </a:lnTo>
                    <a:lnTo>
                      <a:pt x="116" y="156"/>
                    </a:lnTo>
                    <a:lnTo>
                      <a:pt x="116" y="154"/>
                    </a:lnTo>
                    <a:lnTo>
                      <a:pt x="118" y="156"/>
                    </a:lnTo>
                    <a:lnTo>
                      <a:pt x="122" y="160"/>
                    </a:lnTo>
                    <a:lnTo>
                      <a:pt x="124" y="158"/>
                    </a:lnTo>
                    <a:lnTo>
                      <a:pt x="124" y="156"/>
                    </a:lnTo>
                    <a:lnTo>
                      <a:pt x="124" y="154"/>
                    </a:lnTo>
                    <a:lnTo>
                      <a:pt x="126" y="154"/>
                    </a:lnTo>
                    <a:lnTo>
                      <a:pt x="128" y="158"/>
                    </a:lnTo>
                    <a:lnTo>
                      <a:pt x="130" y="158"/>
                    </a:lnTo>
                    <a:lnTo>
                      <a:pt x="132" y="156"/>
                    </a:lnTo>
                    <a:lnTo>
                      <a:pt x="132" y="152"/>
                    </a:lnTo>
                    <a:lnTo>
                      <a:pt x="132" y="144"/>
                    </a:lnTo>
                    <a:lnTo>
                      <a:pt x="132" y="140"/>
                    </a:lnTo>
                    <a:lnTo>
                      <a:pt x="132" y="136"/>
                    </a:lnTo>
                    <a:lnTo>
                      <a:pt x="132" y="134"/>
                    </a:lnTo>
                    <a:lnTo>
                      <a:pt x="132" y="130"/>
                    </a:lnTo>
                    <a:lnTo>
                      <a:pt x="134" y="128"/>
                    </a:lnTo>
                    <a:lnTo>
                      <a:pt x="136" y="126"/>
                    </a:lnTo>
                    <a:lnTo>
                      <a:pt x="136" y="124"/>
                    </a:lnTo>
                    <a:lnTo>
                      <a:pt x="134" y="124"/>
                    </a:lnTo>
                    <a:lnTo>
                      <a:pt x="132" y="122"/>
                    </a:lnTo>
                    <a:lnTo>
                      <a:pt x="130" y="118"/>
                    </a:lnTo>
                    <a:lnTo>
                      <a:pt x="128" y="118"/>
                    </a:lnTo>
                    <a:lnTo>
                      <a:pt x="128" y="116"/>
                    </a:lnTo>
                    <a:lnTo>
                      <a:pt x="126" y="116"/>
                    </a:lnTo>
                    <a:lnTo>
                      <a:pt x="122" y="116"/>
                    </a:lnTo>
                    <a:lnTo>
                      <a:pt x="120" y="116"/>
                    </a:lnTo>
                    <a:lnTo>
                      <a:pt x="118" y="112"/>
                    </a:lnTo>
                    <a:lnTo>
                      <a:pt x="118" y="110"/>
                    </a:lnTo>
                    <a:lnTo>
                      <a:pt x="116" y="110"/>
                    </a:lnTo>
                    <a:lnTo>
                      <a:pt x="118" y="108"/>
                    </a:lnTo>
                    <a:lnTo>
                      <a:pt x="116" y="104"/>
                    </a:lnTo>
                    <a:lnTo>
                      <a:pt x="116" y="98"/>
                    </a:lnTo>
                    <a:lnTo>
                      <a:pt x="112" y="100"/>
                    </a:lnTo>
                    <a:lnTo>
                      <a:pt x="112" y="98"/>
                    </a:lnTo>
                    <a:lnTo>
                      <a:pt x="106" y="98"/>
                    </a:lnTo>
                    <a:lnTo>
                      <a:pt x="102" y="96"/>
                    </a:lnTo>
                    <a:lnTo>
                      <a:pt x="102" y="94"/>
                    </a:lnTo>
                    <a:lnTo>
                      <a:pt x="106" y="92"/>
                    </a:lnTo>
                    <a:lnTo>
                      <a:pt x="108" y="92"/>
                    </a:lnTo>
                    <a:lnTo>
                      <a:pt x="106" y="90"/>
                    </a:lnTo>
                    <a:lnTo>
                      <a:pt x="104" y="90"/>
                    </a:lnTo>
                    <a:lnTo>
                      <a:pt x="102" y="90"/>
                    </a:lnTo>
                    <a:lnTo>
                      <a:pt x="100" y="90"/>
                    </a:lnTo>
                    <a:lnTo>
                      <a:pt x="102" y="90"/>
                    </a:lnTo>
                    <a:lnTo>
                      <a:pt x="104" y="88"/>
                    </a:lnTo>
                    <a:lnTo>
                      <a:pt x="108" y="86"/>
                    </a:lnTo>
                    <a:lnTo>
                      <a:pt x="106" y="84"/>
                    </a:lnTo>
                    <a:lnTo>
                      <a:pt x="104" y="80"/>
                    </a:lnTo>
                    <a:lnTo>
                      <a:pt x="102" y="80"/>
                    </a:lnTo>
                    <a:lnTo>
                      <a:pt x="98" y="82"/>
                    </a:lnTo>
                    <a:lnTo>
                      <a:pt x="96" y="82"/>
                    </a:lnTo>
                    <a:lnTo>
                      <a:pt x="92" y="82"/>
                    </a:lnTo>
                    <a:lnTo>
                      <a:pt x="94" y="82"/>
                    </a:lnTo>
                    <a:lnTo>
                      <a:pt x="96" y="82"/>
                    </a:lnTo>
                    <a:lnTo>
                      <a:pt x="96" y="82"/>
                    </a:lnTo>
                    <a:lnTo>
                      <a:pt x="98" y="80"/>
                    </a:lnTo>
                    <a:lnTo>
                      <a:pt x="98" y="78"/>
                    </a:lnTo>
                    <a:lnTo>
                      <a:pt x="94" y="76"/>
                    </a:lnTo>
                    <a:lnTo>
                      <a:pt x="90" y="76"/>
                    </a:lnTo>
                    <a:lnTo>
                      <a:pt x="88" y="74"/>
                    </a:lnTo>
                    <a:lnTo>
                      <a:pt x="88" y="72"/>
                    </a:lnTo>
                    <a:lnTo>
                      <a:pt x="86" y="70"/>
                    </a:lnTo>
                    <a:lnTo>
                      <a:pt x="82" y="64"/>
                    </a:lnTo>
                    <a:lnTo>
                      <a:pt x="80" y="64"/>
                    </a:lnTo>
                    <a:lnTo>
                      <a:pt x="78" y="64"/>
                    </a:lnTo>
                    <a:lnTo>
                      <a:pt x="76" y="64"/>
                    </a:lnTo>
                    <a:lnTo>
                      <a:pt x="76" y="58"/>
                    </a:lnTo>
                    <a:lnTo>
                      <a:pt x="72" y="56"/>
                    </a:lnTo>
                    <a:lnTo>
                      <a:pt x="68" y="52"/>
                    </a:lnTo>
                    <a:lnTo>
                      <a:pt x="64" y="52"/>
                    </a:lnTo>
                    <a:lnTo>
                      <a:pt x="64" y="54"/>
                    </a:lnTo>
                    <a:lnTo>
                      <a:pt x="62" y="52"/>
                    </a:lnTo>
                    <a:lnTo>
                      <a:pt x="62" y="50"/>
                    </a:lnTo>
                    <a:lnTo>
                      <a:pt x="60" y="50"/>
                    </a:lnTo>
                    <a:lnTo>
                      <a:pt x="58" y="48"/>
                    </a:lnTo>
                    <a:lnTo>
                      <a:pt x="58" y="46"/>
                    </a:lnTo>
                    <a:lnTo>
                      <a:pt x="56" y="42"/>
                    </a:lnTo>
                    <a:lnTo>
                      <a:pt x="54" y="42"/>
                    </a:lnTo>
                    <a:lnTo>
                      <a:pt x="52" y="40"/>
                    </a:lnTo>
                    <a:lnTo>
                      <a:pt x="46" y="36"/>
                    </a:lnTo>
                    <a:lnTo>
                      <a:pt x="44" y="36"/>
                    </a:lnTo>
                    <a:lnTo>
                      <a:pt x="40" y="32"/>
                    </a:lnTo>
                    <a:lnTo>
                      <a:pt x="38" y="32"/>
                    </a:lnTo>
                    <a:lnTo>
                      <a:pt x="36" y="30"/>
                    </a:lnTo>
                    <a:lnTo>
                      <a:pt x="36" y="26"/>
                    </a:lnTo>
                    <a:lnTo>
                      <a:pt x="34" y="24"/>
                    </a:lnTo>
                    <a:lnTo>
                      <a:pt x="32" y="22"/>
                    </a:lnTo>
                    <a:lnTo>
                      <a:pt x="32" y="22"/>
                    </a:lnTo>
                    <a:lnTo>
                      <a:pt x="30" y="18"/>
                    </a:lnTo>
                    <a:lnTo>
                      <a:pt x="26" y="18"/>
                    </a:lnTo>
                    <a:lnTo>
                      <a:pt x="24" y="18"/>
                    </a:lnTo>
                    <a:lnTo>
                      <a:pt x="22" y="18"/>
                    </a:lnTo>
                    <a:lnTo>
                      <a:pt x="22" y="16"/>
                    </a:lnTo>
                    <a:lnTo>
                      <a:pt x="18" y="16"/>
                    </a:lnTo>
                    <a:lnTo>
                      <a:pt x="14" y="18"/>
                    </a:lnTo>
                    <a:lnTo>
                      <a:pt x="12" y="16"/>
                    </a:lnTo>
                    <a:lnTo>
                      <a:pt x="8" y="12"/>
                    </a:lnTo>
                    <a:lnTo>
                      <a:pt x="2" y="12"/>
                    </a:lnTo>
                    <a:lnTo>
                      <a:pt x="0" y="1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7" name="India">
                <a:extLst>
                  <a:ext uri="{FF2B5EF4-FFF2-40B4-BE49-F238E27FC236}">
                    <a16:creationId xmlns:a16="http://schemas.microsoft.com/office/drawing/2014/main" id="{0BEA7D70-F025-4DEC-B122-33FF5F4FAF48}"/>
                  </a:ext>
                </a:extLst>
              </p:cNvPr>
              <p:cNvSpPr>
                <a:spLocks noEditPoints="1"/>
              </p:cNvSpPr>
              <p:nvPr/>
            </p:nvSpPr>
            <p:spPr bwMode="auto">
              <a:xfrm>
                <a:off x="7508429" y="3587022"/>
                <a:ext cx="662196" cy="643057"/>
              </a:xfrm>
              <a:custGeom>
                <a:avLst/>
                <a:gdLst>
                  <a:gd name="T0" fmla="*/ 118 w 346"/>
                  <a:gd name="T1" fmla="*/ 26 h 336"/>
                  <a:gd name="T2" fmla="*/ 132 w 346"/>
                  <a:gd name="T3" fmla="*/ 36 h 336"/>
                  <a:gd name="T4" fmla="*/ 134 w 346"/>
                  <a:gd name="T5" fmla="*/ 60 h 336"/>
                  <a:gd name="T6" fmla="*/ 164 w 346"/>
                  <a:gd name="T7" fmla="*/ 78 h 336"/>
                  <a:gd name="T8" fmla="*/ 198 w 346"/>
                  <a:gd name="T9" fmla="*/ 88 h 336"/>
                  <a:gd name="T10" fmla="*/ 234 w 346"/>
                  <a:gd name="T11" fmla="*/ 82 h 336"/>
                  <a:gd name="T12" fmla="*/ 244 w 346"/>
                  <a:gd name="T13" fmla="*/ 78 h 336"/>
                  <a:gd name="T14" fmla="*/ 266 w 346"/>
                  <a:gd name="T15" fmla="*/ 86 h 336"/>
                  <a:gd name="T16" fmla="*/ 278 w 346"/>
                  <a:gd name="T17" fmla="*/ 72 h 336"/>
                  <a:gd name="T18" fmla="*/ 294 w 346"/>
                  <a:gd name="T19" fmla="*/ 64 h 336"/>
                  <a:gd name="T20" fmla="*/ 316 w 346"/>
                  <a:gd name="T21" fmla="*/ 52 h 336"/>
                  <a:gd name="T22" fmla="*/ 332 w 346"/>
                  <a:gd name="T23" fmla="*/ 54 h 336"/>
                  <a:gd name="T24" fmla="*/ 338 w 346"/>
                  <a:gd name="T25" fmla="*/ 66 h 336"/>
                  <a:gd name="T26" fmla="*/ 340 w 346"/>
                  <a:gd name="T27" fmla="*/ 76 h 336"/>
                  <a:gd name="T28" fmla="*/ 320 w 346"/>
                  <a:gd name="T29" fmla="*/ 102 h 336"/>
                  <a:gd name="T30" fmla="*/ 306 w 346"/>
                  <a:gd name="T31" fmla="*/ 126 h 336"/>
                  <a:gd name="T32" fmla="*/ 302 w 346"/>
                  <a:gd name="T33" fmla="*/ 154 h 336"/>
                  <a:gd name="T34" fmla="*/ 296 w 346"/>
                  <a:gd name="T35" fmla="*/ 148 h 336"/>
                  <a:gd name="T36" fmla="*/ 288 w 346"/>
                  <a:gd name="T37" fmla="*/ 132 h 336"/>
                  <a:gd name="T38" fmla="*/ 282 w 346"/>
                  <a:gd name="T39" fmla="*/ 136 h 336"/>
                  <a:gd name="T40" fmla="*/ 284 w 346"/>
                  <a:gd name="T41" fmla="*/ 126 h 336"/>
                  <a:gd name="T42" fmla="*/ 286 w 346"/>
                  <a:gd name="T43" fmla="*/ 110 h 336"/>
                  <a:gd name="T44" fmla="*/ 260 w 346"/>
                  <a:gd name="T45" fmla="*/ 108 h 336"/>
                  <a:gd name="T46" fmla="*/ 252 w 346"/>
                  <a:gd name="T47" fmla="*/ 96 h 336"/>
                  <a:gd name="T48" fmla="*/ 242 w 346"/>
                  <a:gd name="T49" fmla="*/ 92 h 336"/>
                  <a:gd name="T50" fmla="*/ 242 w 346"/>
                  <a:gd name="T51" fmla="*/ 104 h 336"/>
                  <a:gd name="T52" fmla="*/ 240 w 346"/>
                  <a:gd name="T53" fmla="*/ 114 h 336"/>
                  <a:gd name="T54" fmla="*/ 254 w 346"/>
                  <a:gd name="T55" fmla="*/ 146 h 336"/>
                  <a:gd name="T56" fmla="*/ 252 w 346"/>
                  <a:gd name="T57" fmla="*/ 160 h 336"/>
                  <a:gd name="T58" fmla="*/ 244 w 346"/>
                  <a:gd name="T59" fmla="*/ 158 h 336"/>
                  <a:gd name="T60" fmla="*/ 242 w 346"/>
                  <a:gd name="T61" fmla="*/ 154 h 336"/>
                  <a:gd name="T62" fmla="*/ 230 w 346"/>
                  <a:gd name="T63" fmla="*/ 172 h 336"/>
                  <a:gd name="T64" fmla="*/ 214 w 346"/>
                  <a:gd name="T65" fmla="*/ 186 h 336"/>
                  <a:gd name="T66" fmla="*/ 214 w 346"/>
                  <a:gd name="T67" fmla="*/ 188 h 336"/>
                  <a:gd name="T68" fmla="*/ 180 w 346"/>
                  <a:gd name="T69" fmla="*/ 226 h 336"/>
                  <a:gd name="T70" fmla="*/ 160 w 346"/>
                  <a:gd name="T71" fmla="*/ 236 h 336"/>
                  <a:gd name="T72" fmla="*/ 158 w 346"/>
                  <a:gd name="T73" fmla="*/ 276 h 336"/>
                  <a:gd name="T74" fmla="*/ 148 w 346"/>
                  <a:gd name="T75" fmla="*/ 310 h 336"/>
                  <a:gd name="T76" fmla="*/ 146 w 346"/>
                  <a:gd name="T77" fmla="*/ 322 h 336"/>
                  <a:gd name="T78" fmla="*/ 132 w 346"/>
                  <a:gd name="T79" fmla="*/ 334 h 336"/>
                  <a:gd name="T80" fmla="*/ 106 w 346"/>
                  <a:gd name="T81" fmla="*/ 304 h 336"/>
                  <a:gd name="T82" fmla="*/ 90 w 346"/>
                  <a:gd name="T83" fmla="*/ 280 h 336"/>
                  <a:gd name="T84" fmla="*/ 80 w 346"/>
                  <a:gd name="T85" fmla="*/ 250 h 336"/>
                  <a:gd name="T86" fmla="*/ 68 w 346"/>
                  <a:gd name="T87" fmla="*/ 224 h 336"/>
                  <a:gd name="T88" fmla="*/ 62 w 346"/>
                  <a:gd name="T89" fmla="*/ 196 h 336"/>
                  <a:gd name="T90" fmla="*/ 56 w 346"/>
                  <a:gd name="T91" fmla="*/ 170 h 336"/>
                  <a:gd name="T92" fmla="*/ 52 w 346"/>
                  <a:gd name="T93" fmla="*/ 156 h 336"/>
                  <a:gd name="T94" fmla="*/ 50 w 346"/>
                  <a:gd name="T95" fmla="*/ 148 h 336"/>
                  <a:gd name="T96" fmla="*/ 38 w 346"/>
                  <a:gd name="T97" fmla="*/ 174 h 336"/>
                  <a:gd name="T98" fmla="*/ 8 w 346"/>
                  <a:gd name="T99" fmla="*/ 152 h 336"/>
                  <a:gd name="T100" fmla="*/ 18 w 346"/>
                  <a:gd name="T101" fmla="*/ 154 h 336"/>
                  <a:gd name="T102" fmla="*/ 26 w 346"/>
                  <a:gd name="T103" fmla="*/ 142 h 336"/>
                  <a:gd name="T104" fmla="*/ 4 w 346"/>
                  <a:gd name="T105" fmla="*/ 134 h 336"/>
                  <a:gd name="T106" fmla="*/ 8 w 346"/>
                  <a:gd name="T107" fmla="*/ 126 h 336"/>
                  <a:gd name="T108" fmla="*/ 30 w 346"/>
                  <a:gd name="T109" fmla="*/ 122 h 336"/>
                  <a:gd name="T110" fmla="*/ 18 w 346"/>
                  <a:gd name="T111" fmla="*/ 96 h 336"/>
                  <a:gd name="T112" fmla="*/ 14 w 346"/>
                  <a:gd name="T113" fmla="*/ 78 h 336"/>
                  <a:gd name="T114" fmla="*/ 38 w 346"/>
                  <a:gd name="T115" fmla="*/ 72 h 336"/>
                  <a:gd name="T116" fmla="*/ 54 w 346"/>
                  <a:gd name="T117" fmla="*/ 42 h 336"/>
                  <a:gd name="T118" fmla="*/ 68 w 346"/>
                  <a:gd name="T119" fmla="*/ 14 h 336"/>
                  <a:gd name="T120" fmla="*/ 98 w 346"/>
                  <a:gd name="T121" fmla="*/ 2 h 336"/>
                  <a:gd name="T122" fmla="*/ 250 w 346"/>
                  <a:gd name="T123" fmla="*/ 160 h 336"/>
                  <a:gd name="T124" fmla="*/ 248 w 346"/>
                  <a:gd name="T125" fmla="*/ 16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 h="336">
                    <a:moveTo>
                      <a:pt x="110" y="10"/>
                    </a:moveTo>
                    <a:lnTo>
                      <a:pt x="112" y="12"/>
                    </a:lnTo>
                    <a:lnTo>
                      <a:pt x="112" y="14"/>
                    </a:lnTo>
                    <a:lnTo>
                      <a:pt x="114" y="14"/>
                    </a:lnTo>
                    <a:lnTo>
                      <a:pt x="114" y="20"/>
                    </a:lnTo>
                    <a:lnTo>
                      <a:pt x="116" y="22"/>
                    </a:lnTo>
                    <a:lnTo>
                      <a:pt x="114" y="24"/>
                    </a:lnTo>
                    <a:lnTo>
                      <a:pt x="116" y="24"/>
                    </a:lnTo>
                    <a:lnTo>
                      <a:pt x="118" y="26"/>
                    </a:lnTo>
                    <a:lnTo>
                      <a:pt x="118" y="28"/>
                    </a:lnTo>
                    <a:lnTo>
                      <a:pt x="118" y="28"/>
                    </a:lnTo>
                    <a:lnTo>
                      <a:pt x="120" y="32"/>
                    </a:lnTo>
                    <a:lnTo>
                      <a:pt x="122" y="32"/>
                    </a:lnTo>
                    <a:lnTo>
                      <a:pt x="124" y="30"/>
                    </a:lnTo>
                    <a:lnTo>
                      <a:pt x="126" y="30"/>
                    </a:lnTo>
                    <a:lnTo>
                      <a:pt x="128" y="32"/>
                    </a:lnTo>
                    <a:lnTo>
                      <a:pt x="130" y="32"/>
                    </a:lnTo>
                    <a:lnTo>
                      <a:pt x="132" y="36"/>
                    </a:lnTo>
                    <a:lnTo>
                      <a:pt x="134" y="36"/>
                    </a:lnTo>
                    <a:lnTo>
                      <a:pt x="136" y="38"/>
                    </a:lnTo>
                    <a:lnTo>
                      <a:pt x="138" y="38"/>
                    </a:lnTo>
                    <a:lnTo>
                      <a:pt x="138" y="40"/>
                    </a:lnTo>
                    <a:lnTo>
                      <a:pt x="140" y="40"/>
                    </a:lnTo>
                    <a:lnTo>
                      <a:pt x="140" y="44"/>
                    </a:lnTo>
                    <a:lnTo>
                      <a:pt x="138" y="52"/>
                    </a:lnTo>
                    <a:lnTo>
                      <a:pt x="138" y="56"/>
                    </a:lnTo>
                    <a:lnTo>
                      <a:pt x="134" y="60"/>
                    </a:lnTo>
                    <a:lnTo>
                      <a:pt x="136" y="62"/>
                    </a:lnTo>
                    <a:lnTo>
                      <a:pt x="138" y="64"/>
                    </a:lnTo>
                    <a:lnTo>
                      <a:pt x="140" y="64"/>
                    </a:lnTo>
                    <a:lnTo>
                      <a:pt x="142" y="64"/>
                    </a:lnTo>
                    <a:lnTo>
                      <a:pt x="144" y="66"/>
                    </a:lnTo>
                    <a:lnTo>
                      <a:pt x="150" y="68"/>
                    </a:lnTo>
                    <a:lnTo>
                      <a:pt x="154" y="72"/>
                    </a:lnTo>
                    <a:lnTo>
                      <a:pt x="158" y="76"/>
                    </a:lnTo>
                    <a:lnTo>
                      <a:pt x="164" y="78"/>
                    </a:lnTo>
                    <a:lnTo>
                      <a:pt x="166" y="78"/>
                    </a:lnTo>
                    <a:lnTo>
                      <a:pt x="168" y="78"/>
                    </a:lnTo>
                    <a:lnTo>
                      <a:pt x="172" y="82"/>
                    </a:lnTo>
                    <a:lnTo>
                      <a:pt x="180" y="80"/>
                    </a:lnTo>
                    <a:lnTo>
                      <a:pt x="182" y="82"/>
                    </a:lnTo>
                    <a:lnTo>
                      <a:pt x="188" y="80"/>
                    </a:lnTo>
                    <a:lnTo>
                      <a:pt x="194" y="82"/>
                    </a:lnTo>
                    <a:lnTo>
                      <a:pt x="194" y="86"/>
                    </a:lnTo>
                    <a:lnTo>
                      <a:pt x="198" y="88"/>
                    </a:lnTo>
                    <a:lnTo>
                      <a:pt x="204" y="90"/>
                    </a:lnTo>
                    <a:lnTo>
                      <a:pt x="206" y="90"/>
                    </a:lnTo>
                    <a:lnTo>
                      <a:pt x="210" y="88"/>
                    </a:lnTo>
                    <a:lnTo>
                      <a:pt x="222" y="92"/>
                    </a:lnTo>
                    <a:lnTo>
                      <a:pt x="224" y="92"/>
                    </a:lnTo>
                    <a:lnTo>
                      <a:pt x="228" y="94"/>
                    </a:lnTo>
                    <a:lnTo>
                      <a:pt x="236" y="92"/>
                    </a:lnTo>
                    <a:lnTo>
                      <a:pt x="236" y="86"/>
                    </a:lnTo>
                    <a:lnTo>
                      <a:pt x="234" y="82"/>
                    </a:lnTo>
                    <a:lnTo>
                      <a:pt x="236" y="76"/>
                    </a:lnTo>
                    <a:lnTo>
                      <a:pt x="236" y="74"/>
                    </a:lnTo>
                    <a:lnTo>
                      <a:pt x="236" y="74"/>
                    </a:lnTo>
                    <a:lnTo>
                      <a:pt x="238" y="70"/>
                    </a:lnTo>
                    <a:lnTo>
                      <a:pt x="240" y="70"/>
                    </a:lnTo>
                    <a:lnTo>
                      <a:pt x="242" y="74"/>
                    </a:lnTo>
                    <a:lnTo>
                      <a:pt x="242" y="76"/>
                    </a:lnTo>
                    <a:lnTo>
                      <a:pt x="244" y="78"/>
                    </a:lnTo>
                    <a:lnTo>
                      <a:pt x="244" y="78"/>
                    </a:lnTo>
                    <a:lnTo>
                      <a:pt x="244" y="82"/>
                    </a:lnTo>
                    <a:lnTo>
                      <a:pt x="244" y="84"/>
                    </a:lnTo>
                    <a:lnTo>
                      <a:pt x="246" y="86"/>
                    </a:lnTo>
                    <a:lnTo>
                      <a:pt x="250" y="88"/>
                    </a:lnTo>
                    <a:lnTo>
                      <a:pt x="252" y="86"/>
                    </a:lnTo>
                    <a:lnTo>
                      <a:pt x="258" y="90"/>
                    </a:lnTo>
                    <a:lnTo>
                      <a:pt x="260" y="90"/>
                    </a:lnTo>
                    <a:lnTo>
                      <a:pt x="264" y="88"/>
                    </a:lnTo>
                    <a:lnTo>
                      <a:pt x="266" y="86"/>
                    </a:lnTo>
                    <a:lnTo>
                      <a:pt x="268" y="88"/>
                    </a:lnTo>
                    <a:lnTo>
                      <a:pt x="272" y="86"/>
                    </a:lnTo>
                    <a:lnTo>
                      <a:pt x="276" y="86"/>
                    </a:lnTo>
                    <a:lnTo>
                      <a:pt x="282" y="86"/>
                    </a:lnTo>
                    <a:lnTo>
                      <a:pt x="282" y="84"/>
                    </a:lnTo>
                    <a:lnTo>
                      <a:pt x="282" y="80"/>
                    </a:lnTo>
                    <a:lnTo>
                      <a:pt x="278" y="78"/>
                    </a:lnTo>
                    <a:lnTo>
                      <a:pt x="276" y="76"/>
                    </a:lnTo>
                    <a:lnTo>
                      <a:pt x="278" y="72"/>
                    </a:lnTo>
                    <a:lnTo>
                      <a:pt x="280" y="72"/>
                    </a:lnTo>
                    <a:lnTo>
                      <a:pt x="284" y="72"/>
                    </a:lnTo>
                    <a:lnTo>
                      <a:pt x="286" y="72"/>
                    </a:lnTo>
                    <a:lnTo>
                      <a:pt x="288" y="68"/>
                    </a:lnTo>
                    <a:lnTo>
                      <a:pt x="290" y="68"/>
                    </a:lnTo>
                    <a:lnTo>
                      <a:pt x="292" y="68"/>
                    </a:lnTo>
                    <a:lnTo>
                      <a:pt x="292" y="66"/>
                    </a:lnTo>
                    <a:lnTo>
                      <a:pt x="294" y="66"/>
                    </a:lnTo>
                    <a:lnTo>
                      <a:pt x="294" y="64"/>
                    </a:lnTo>
                    <a:lnTo>
                      <a:pt x="296" y="60"/>
                    </a:lnTo>
                    <a:lnTo>
                      <a:pt x="300" y="60"/>
                    </a:lnTo>
                    <a:lnTo>
                      <a:pt x="304" y="58"/>
                    </a:lnTo>
                    <a:lnTo>
                      <a:pt x="306" y="56"/>
                    </a:lnTo>
                    <a:lnTo>
                      <a:pt x="306" y="52"/>
                    </a:lnTo>
                    <a:lnTo>
                      <a:pt x="308" y="52"/>
                    </a:lnTo>
                    <a:lnTo>
                      <a:pt x="312" y="50"/>
                    </a:lnTo>
                    <a:lnTo>
                      <a:pt x="312" y="54"/>
                    </a:lnTo>
                    <a:lnTo>
                      <a:pt x="316" y="52"/>
                    </a:lnTo>
                    <a:lnTo>
                      <a:pt x="320" y="54"/>
                    </a:lnTo>
                    <a:lnTo>
                      <a:pt x="322" y="52"/>
                    </a:lnTo>
                    <a:lnTo>
                      <a:pt x="322" y="50"/>
                    </a:lnTo>
                    <a:lnTo>
                      <a:pt x="328" y="48"/>
                    </a:lnTo>
                    <a:lnTo>
                      <a:pt x="330" y="48"/>
                    </a:lnTo>
                    <a:lnTo>
                      <a:pt x="330" y="50"/>
                    </a:lnTo>
                    <a:lnTo>
                      <a:pt x="332" y="50"/>
                    </a:lnTo>
                    <a:lnTo>
                      <a:pt x="332" y="50"/>
                    </a:lnTo>
                    <a:lnTo>
                      <a:pt x="332" y="54"/>
                    </a:lnTo>
                    <a:lnTo>
                      <a:pt x="332" y="56"/>
                    </a:lnTo>
                    <a:lnTo>
                      <a:pt x="334" y="56"/>
                    </a:lnTo>
                    <a:lnTo>
                      <a:pt x="334" y="56"/>
                    </a:lnTo>
                    <a:lnTo>
                      <a:pt x="336" y="56"/>
                    </a:lnTo>
                    <a:lnTo>
                      <a:pt x="338" y="60"/>
                    </a:lnTo>
                    <a:lnTo>
                      <a:pt x="338" y="62"/>
                    </a:lnTo>
                    <a:lnTo>
                      <a:pt x="336" y="64"/>
                    </a:lnTo>
                    <a:lnTo>
                      <a:pt x="336" y="66"/>
                    </a:lnTo>
                    <a:lnTo>
                      <a:pt x="338" y="66"/>
                    </a:lnTo>
                    <a:lnTo>
                      <a:pt x="340" y="64"/>
                    </a:lnTo>
                    <a:lnTo>
                      <a:pt x="342" y="66"/>
                    </a:lnTo>
                    <a:lnTo>
                      <a:pt x="346" y="68"/>
                    </a:lnTo>
                    <a:lnTo>
                      <a:pt x="346" y="70"/>
                    </a:lnTo>
                    <a:lnTo>
                      <a:pt x="342" y="72"/>
                    </a:lnTo>
                    <a:lnTo>
                      <a:pt x="342" y="76"/>
                    </a:lnTo>
                    <a:lnTo>
                      <a:pt x="344" y="78"/>
                    </a:lnTo>
                    <a:lnTo>
                      <a:pt x="340" y="78"/>
                    </a:lnTo>
                    <a:lnTo>
                      <a:pt x="340" y="76"/>
                    </a:lnTo>
                    <a:lnTo>
                      <a:pt x="336" y="78"/>
                    </a:lnTo>
                    <a:lnTo>
                      <a:pt x="332" y="78"/>
                    </a:lnTo>
                    <a:lnTo>
                      <a:pt x="330" y="82"/>
                    </a:lnTo>
                    <a:lnTo>
                      <a:pt x="328" y="86"/>
                    </a:lnTo>
                    <a:lnTo>
                      <a:pt x="324" y="86"/>
                    </a:lnTo>
                    <a:lnTo>
                      <a:pt x="320" y="92"/>
                    </a:lnTo>
                    <a:lnTo>
                      <a:pt x="320" y="96"/>
                    </a:lnTo>
                    <a:lnTo>
                      <a:pt x="322" y="98"/>
                    </a:lnTo>
                    <a:lnTo>
                      <a:pt x="320" y="102"/>
                    </a:lnTo>
                    <a:lnTo>
                      <a:pt x="316" y="108"/>
                    </a:lnTo>
                    <a:lnTo>
                      <a:pt x="316" y="110"/>
                    </a:lnTo>
                    <a:lnTo>
                      <a:pt x="318" y="112"/>
                    </a:lnTo>
                    <a:lnTo>
                      <a:pt x="316" y="118"/>
                    </a:lnTo>
                    <a:lnTo>
                      <a:pt x="316" y="122"/>
                    </a:lnTo>
                    <a:lnTo>
                      <a:pt x="314" y="128"/>
                    </a:lnTo>
                    <a:lnTo>
                      <a:pt x="310" y="128"/>
                    </a:lnTo>
                    <a:lnTo>
                      <a:pt x="308" y="126"/>
                    </a:lnTo>
                    <a:lnTo>
                      <a:pt x="306" y="126"/>
                    </a:lnTo>
                    <a:lnTo>
                      <a:pt x="306" y="132"/>
                    </a:lnTo>
                    <a:lnTo>
                      <a:pt x="306" y="136"/>
                    </a:lnTo>
                    <a:lnTo>
                      <a:pt x="306" y="140"/>
                    </a:lnTo>
                    <a:lnTo>
                      <a:pt x="304" y="140"/>
                    </a:lnTo>
                    <a:lnTo>
                      <a:pt x="304" y="144"/>
                    </a:lnTo>
                    <a:lnTo>
                      <a:pt x="304" y="146"/>
                    </a:lnTo>
                    <a:lnTo>
                      <a:pt x="304" y="148"/>
                    </a:lnTo>
                    <a:lnTo>
                      <a:pt x="304" y="154"/>
                    </a:lnTo>
                    <a:lnTo>
                      <a:pt x="302" y="154"/>
                    </a:lnTo>
                    <a:lnTo>
                      <a:pt x="300" y="154"/>
                    </a:lnTo>
                    <a:lnTo>
                      <a:pt x="300" y="156"/>
                    </a:lnTo>
                    <a:lnTo>
                      <a:pt x="300" y="156"/>
                    </a:lnTo>
                    <a:lnTo>
                      <a:pt x="300" y="156"/>
                    </a:lnTo>
                    <a:lnTo>
                      <a:pt x="298" y="156"/>
                    </a:lnTo>
                    <a:lnTo>
                      <a:pt x="298" y="154"/>
                    </a:lnTo>
                    <a:lnTo>
                      <a:pt x="298" y="154"/>
                    </a:lnTo>
                    <a:lnTo>
                      <a:pt x="298" y="152"/>
                    </a:lnTo>
                    <a:lnTo>
                      <a:pt x="296" y="148"/>
                    </a:lnTo>
                    <a:lnTo>
                      <a:pt x="296" y="142"/>
                    </a:lnTo>
                    <a:lnTo>
                      <a:pt x="296" y="140"/>
                    </a:lnTo>
                    <a:lnTo>
                      <a:pt x="296" y="138"/>
                    </a:lnTo>
                    <a:lnTo>
                      <a:pt x="294" y="134"/>
                    </a:lnTo>
                    <a:lnTo>
                      <a:pt x="294" y="134"/>
                    </a:lnTo>
                    <a:lnTo>
                      <a:pt x="292" y="132"/>
                    </a:lnTo>
                    <a:lnTo>
                      <a:pt x="290" y="132"/>
                    </a:lnTo>
                    <a:lnTo>
                      <a:pt x="290" y="132"/>
                    </a:lnTo>
                    <a:lnTo>
                      <a:pt x="288" y="132"/>
                    </a:lnTo>
                    <a:lnTo>
                      <a:pt x="288" y="134"/>
                    </a:lnTo>
                    <a:lnTo>
                      <a:pt x="288" y="134"/>
                    </a:lnTo>
                    <a:lnTo>
                      <a:pt x="288" y="136"/>
                    </a:lnTo>
                    <a:lnTo>
                      <a:pt x="286" y="138"/>
                    </a:lnTo>
                    <a:lnTo>
                      <a:pt x="288" y="138"/>
                    </a:lnTo>
                    <a:lnTo>
                      <a:pt x="288" y="140"/>
                    </a:lnTo>
                    <a:lnTo>
                      <a:pt x="286" y="140"/>
                    </a:lnTo>
                    <a:lnTo>
                      <a:pt x="284" y="138"/>
                    </a:lnTo>
                    <a:lnTo>
                      <a:pt x="282" y="136"/>
                    </a:lnTo>
                    <a:lnTo>
                      <a:pt x="282" y="134"/>
                    </a:lnTo>
                    <a:lnTo>
                      <a:pt x="280" y="134"/>
                    </a:lnTo>
                    <a:lnTo>
                      <a:pt x="278" y="130"/>
                    </a:lnTo>
                    <a:lnTo>
                      <a:pt x="278" y="128"/>
                    </a:lnTo>
                    <a:lnTo>
                      <a:pt x="280" y="128"/>
                    </a:lnTo>
                    <a:lnTo>
                      <a:pt x="280" y="126"/>
                    </a:lnTo>
                    <a:lnTo>
                      <a:pt x="282" y="124"/>
                    </a:lnTo>
                    <a:lnTo>
                      <a:pt x="284" y="126"/>
                    </a:lnTo>
                    <a:lnTo>
                      <a:pt x="284" y="126"/>
                    </a:lnTo>
                    <a:lnTo>
                      <a:pt x="286" y="124"/>
                    </a:lnTo>
                    <a:lnTo>
                      <a:pt x="286" y="122"/>
                    </a:lnTo>
                    <a:lnTo>
                      <a:pt x="288" y="122"/>
                    </a:lnTo>
                    <a:lnTo>
                      <a:pt x="290" y="118"/>
                    </a:lnTo>
                    <a:lnTo>
                      <a:pt x="290" y="114"/>
                    </a:lnTo>
                    <a:lnTo>
                      <a:pt x="292" y="112"/>
                    </a:lnTo>
                    <a:lnTo>
                      <a:pt x="290" y="112"/>
                    </a:lnTo>
                    <a:lnTo>
                      <a:pt x="288" y="110"/>
                    </a:lnTo>
                    <a:lnTo>
                      <a:pt x="286" y="110"/>
                    </a:lnTo>
                    <a:lnTo>
                      <a:pt x="284" y="110"/>
                    </a:lnTo>
                    <a:lnTo>
                      <a:pt x="284" y="110"/>
                    </a:lnTo>
                    <a:lnTo>
                      <a:pt x="278" y="110"/>
                    </a:lnTo>
                    <a:lnTo>
                      <a:pt x="276" y="110"/>
                    </a:lnTo>
                    <a:lnTo>
                      <a:pt x="270" y="110"/>
                    </a:lnTo>
                    <a:lnTo>
                      <a:pt x="268" y="110"/>
                    </a:lnTo>
                    <a:lnTo>
                      <a:pt x="264" y="108"/>
                    </a:lnTo>
                    <a:lnTo>
                      <a:pt x="262" y="108"/>
                    </a:lnTo>
                    <a:lnTo>
                      <a:pt x="260" y="108"/>
                    </a:lnTo>
                    <a:lnTo>
                      <a:pt x="260" y="106"/>
                    </a:lnTo>
                    <a:lnTo>
                      <a:pt x="258" y="104"/>
                    </a:lnTo>
                    <a:lnTo>
                      <a:pt x="258" y="102"/>
                    </a:lnTo>
                    <a:lnTo>
                      <a:pt x="258" y="98"/>
                    </a:lnTo>
                    <a:lnTo>
                      <a:pt x="256" y="96"/>
                    </a:lnTo>
                    <a:lnTo>
                      <a:pt x="256" y="96"/>
                    </a:lnTo>
                    <a:lnTo>
                      <a:pt x="256" y="98"/>
                    </a:lnTo>
                    <a:lnTo>
                      <a:pt x="252" y="96"/>
                    </a:lnTo>
                    <a:lnTo>
                      <a:pt x="252" y="96"/>
                    </a:lnTo>
                    <a:lnTo>
                      <a:pt x="250" y="94"/>
                    </a:lnTo>
                    <a:lnTo>
                      <a:pt x="248" y="94"/>
                    </a:lnTo>
                    <a:lnTo>
                      <a:pt x="248" y="94"/>
                    </a:lnTo>
                    <a:lnTo>
                      <a:pt x="250" y="96"/>
                    </a:lnTo>
                    <a:lnTo>
                      <a:pt x="248" y="96"/>
                    </a:lnTo>
                    <a:lnTo>
                      <a:pt x="246" y="96"/>
                    </a:lnTo>
                    <a:lnTo>
                      <a:pt x="244" y="94"/>
                    </a:lnTo>
                    <a:lnTo>
                      <a:pt x="244" y="92"/>
                    </a:lnTo>
                    <a:lnTo>
                      <a:pt x="242" y="92"/>
                    </a:lnTo>
                    <a:lnTo>
                      <a:pt x="242" y="90"/>
                    </a:lnTo>
                    <a:lnTo>
                      <a:pt x="242" y="92"/>
                    </a:lnTo>
                    <a:lnTo>
                      <a:pt x="240" y="92"/>
                    </a:lnTo>
                    <a:lnTo>
                      <a:pt x="240" y="92"/>
                    </a:lnTo>
                    <a:lnTo>
                      <a:pt x="242" y="94"/>
                    </a:lnTo>
                    <a:lnTo>
                      <a:pt x="240" y="98"/>
                    </a:lnTo>
                    <a:lnTo>
                      <a:pt x="238" y="100"/>
                    </a:lnTo>
                    <a:lnTo>
                      <a:pt x="238" y="102"/>
                    </a:lnTo>
                    <a:lnTo>
                      <a:pt x="242" y="104"/>
                    </a:lnTo>
                    <a:lnTo>
                      <a:pt x="246" y="104"/>
                    </a:lnTo>
                    <a:lnTo>
                      <a:pt x="248" y="104"/>
                    </a:lnTo>
                    <a:lnTo>
                      <a:pt x="248" y="106"/>
                    </a:lnTo>
                    <a:lnTo>
                      <a:pt x="248" y="108"/>
                    </a:lnTo>
                    <a:lnTo>
                      <a:pt x="248" y="110"/>
                    </a:lnTo>
                    <a:lnTo>
                      <a:pt x="246" y="110"/>
                    </a:lnTo>
                    <a:lnTo>
                      <a:pt x="244" y="110"/>
                    </a:lnTo>
                    <a:lnTo>
                      <a:pt x="242" y="114"/>
                    </a:lnTo>
                    <a:lnTo>
                      <a:pt x="240" y="114"/>
                    </a:lnTo>
                    <a:lnTo>
                      <a:pt x="240" y="120"/>
                    </a:lnTo>
                    <a:lnTo>
                      <a:pt x="242" y="122"/>
                    </a:lnTo>
                    <a:lnTo>
                      <a:pt x="246" y="124"/>
                    </a:lnTo>
                    <a:lnTo>
                      <a:pt x="250" y="128"/>
                    </a:lnTo>
                    <a:lnTo>
                      <a:pt x="250" y="132"/>
                    </a:lnTo>
                    <a:lnTo>
                      <a:pt x="250" y="134"/>
                    </a:lnTo>
                    <a:lnTo>
                      <a:pt x="250" y="138"/>
                    </a:lnTo>
                    <a:lnTo>
                      <a:pt x="250" y="140"/>
                    </a:lnTo>
                    <a:lnTo>
                      <a:pt x="254" y="146"/>
                    </a:lnTo>
                    <a:lnTo>
                      <a:pt x="254" y="150"/>
                    </a:lnTo>
                    <a:lnTo>
                      <a:pt x="256" y="152"/>
                    </a:lnTo>
                    <a:lnTo>
                      <a:pt x="256" y="154"/>
                    </a:lnTo>
                    <a:lnTo>
                      <a:pt x="256" y="156"/>
                    </a:lnTo>
                    <a:lnTo>
                      <a:pt x="256" y="158"/>
                    </a:lnTo>
                    <a:lnTo>
                      <a:pt x="256" y="160"/>
                    </a:lnTo>
                    <a:lnTo>
                      <a:pt x="254" y="158"/>
                    </a:lnTo>
                    <a:lnTo>
                      <a:pt x="254" y="160"/>
                    </a:lnTo>
                    <a:lnTo>
                      <a:pt x="252" y="160"/>
                    </a:lnTo>
                    <a:lnTo>
                      <a:pt x="250" y="156"/>
                    </a:lnTo>
                    <a:lnTo>
                      <a:pt x="250" y="154"/>
                    </a:lnTo>
                    <a:lnTo>
                      <a:pt x="250" y="156"/>
                    </a:lnTo>
                    <a:lnTo>
                      <a:pt x="250" y="158"/>
                    </a:lnTo>
                    <a:lnTo>
                      <a:pt x="250" y="156"/>
                    </a:lnTo>
                    <a:lnTo>
                      <a:pt x="250" y="158"/>
                    </a:lnTo>
                    <a:lnTo>
                      <a:pt x="248" y="158"/>
                    </a:lnTo>
                    <a:lnTo>
                      <a:pt x="246" y="158"/>
                    </a:lnTo>
                    <a:lnTo>
                      <a:pt x="244" y="158"/>
                    </a:lnTo>
                    <a:lnTo>
                      <a:pt x="244" y="154"/>
                    </a:lnTo>
                    <a:lnTo>
                      <a:pt x="244" y="152"/>
                    </a:lnTo>
                    <a:lnTo>
                      <a:pt x="242" y="150"/>
                    </a:lnTo>
                    <a:lnTo>
                      <a:pt x="240" y="150"/>
                    </a:lnTo>
                    <a:lnTo>
                      <a:pt x="240" y="152"/>
                    </a:lnTo>
                    <a:lnTo>
                      <a:pt x="242" y="152"/>
                    </a:lnTo>
                    <a:lnTo>
                      <a:pt x="242" y="152"/>
                    </a:lnTo>
                    <a:lnTo>
                      <a:pt x="242" y="154"/>
                    </a:lnTo>
                    <a:lnTo>
                      <a:pt x="242" y="154"/>
                    </a:lnTo>
                    <a:lnTo>
                      <a:pt x="242" y="156"/>
                    </a:lnTo>
                    <a:lnTo>
                      <a:pt x="240" y="160"/>
                    </a:lnTo>
                    <a:lnTo>
                      <a:pt x="232" y="162"/>
                    </a:lnTo>
                    <a:lnTo>
                      <a:pt x="230" y="162"/>
                    </a:lnTo>
                    <a:lnTo>
                      <a:pt x="230" y="164"/>
                    </a:lnTo>
                    <a:lnTo>
                      <a:pt x="228" y="168"/>
                    </a:lnTo>
                    <a:lnTo>
                      <a:pt x="230" y="168"/>
                    </a:lnTo>
                    <a:lnTo>
                      <a:pt x="230" y="172"/>
                    </a:lnTo>
                    <a:lnTo>
                      <a:pt x="230" y="172"/>
                    </a:lnTo>
                    <a:lnTo>
                      <a:pt x="232" y="172"/>
                    </a:lnTo>
                    <a:lnTo>
                      <a:pt x="228" y="174"/>
                    </a:lnTo>
                    <a:lnTo>
                      <a:pt x="228" y="176"/>
                    </a:lnTo>
                    <a:lnTo>
                      <a:pt x="226" y="178"/>
                    </a:lnTo>
                    <a:lnTo>
                      <a:pt x="228" y="178"/>
                    </a:lnTo>
                    <a:lnTo>
                      <a:pt x="222" y="182"/>
                    </a:lnTo>
                    <a:lnTo>
                      <a:pt x="222" y="184"/>
                    </a:lnTo>
                    <a:lnTo>
                      <a:pt x="216" y="188"/>
                    </a:lnTo>
                    <a:lnTo>
                      <a:pt x="214" y="186"/>
                    </a:lnTo>
                    <a:lnTo>
                      <a:pt x="214" y="184"/>
                    </a:lnTo>
                    <a:lnTo>
                      <a:pt x="214" y="184"/>
                    </a:lnTo>
                    <a:lnTo>
                      <a:pt x="214" y="184"/>
                    </a:lnTo>
                    <a:lnTo>
                      <a:pt x="212" y="186"/>
                    </a:lnTo>
                    <a:lnTo>
                      <a:pt x="210" y="186"/>
                    </a:lnTo>
                    <a:lnTo>
                      <a:pt x="210" y="188"/>
                    </a:lnTo>
                    <a:lnTo>
                      <a:pt x="212" y="188"/>
                    </a:lnTo>
                    <a:lnTo>
                      <a:pt x="212" y="188"/>
                    </a:lnTo>
                    <a:lnTo>
                      <a:pt x="214" y="188"/>
                    </a:lnTo>
                    <a:lnTo>
                      <a:pt x="206" y="196"/>
                    </a:lnTo>
                    <a:lnTo>
                      <a:pt x="202" y="202"/>
                    </a:lnTo>
                    <a:lnTo>
                      <a:pt x="192" y="210"/>
                    </a:lnTo>
                    <a:lnTo>
                      <a:pt x="190" y="214"/>
                    </a:lnTo>
                    <a:lnTo>
                      <a:pt x="188" y="216"/>
                    </a:lnTo>
                    <a:lnTo>
                      <a:pt x="184" y="218"/>
                    </a:lnTo>
                    <a:lnTo>
                      <a:pt x="180" y="220"/>
                    </a:lnTo>
                    <a:lnTo>
                      <a:pt x="180" y="222"/>
                    </a:lnTo>
                    <a:lnTo>
                      <a:pt x="180" y="226"/>
                    </a:lnTo>
                    <a:lnTo>
                      <a:pt x="178" y="230"/>
                    </a:lnTo>
                    <a:lnTo>
                      <a:pt x="174" y="230"/>
                    </a:lnTo>
                    <a:lnTo>
                      <a:pt x="170" y="230"/>
                    </a:lnTo>
                    <a:lnTo>
                      <a:pt x="166" y="232"/>
                    </a:lnTo>
                    <a:lnTo>
                      <a:pt x="166" y="234"/>
                    </a:lnTo>
                    <a:lnTo>
                      <a:pt x="164" y="238"/>
                    </a:lnTo>
                    <a:lnTo>
                      <a:pt x="162" y="238"/>
                    </a:lnTo>
                    <a:lnTo>
                      <a:pt x="160" y="236"/>
                    </a:lnTo>
                    <a:lnTo>
                      <a:pt x="160" y="236"/>
                    </a:lnTo>
                    <a:lnTo>
                      <a:pt x="156" y="240"/>
                    </a:lnTo>
                    <a:lnTo>
                      <a:pt x="154" y="244"/>
                    </a:lnTo>
                    <a:lnTo>
                      <a:pt x="154" y="248"/>
                    </a:lnTo>
                    <a:lnTo>
                      <a:pt x="156" y="254"/>
                    </a:lnTo>
                    <a:lnTo>
                      <a:pt x="154" y="256"/>
                    </a:lnTo>
                    <a:lnTo>
                      <a:pt x="154" y="258"/>
                    </a:lnTo>
                    <a:lnTo>
                      <a:pt x="154" y="268"/>
                    </a:lnTo>
                    <a:lnTo>
                      <a:pt x="158" y="270"/>
                    </a:lnTo>
                    <a:lnTo>
                      <a:pt x="158" y="276"/>
                    </a:lnTo>
                    <a:lnTo>
                      <a:pt x="156" y="284"/>
                    </a:lnTo>
                    <a:lnTo>
                      <a:pt x="152" y="290"/>
                    </a:lnTo>
                    <a:lnTo>
                      <a:pt x="152" y="294"/>
                    </a:lnTo>
                    <a:lnTo>
                      <a:pt x="154" y="296"/>
                    </a:lnTo>
                    <a:lnTo>
                      <a:pt x="154" y="306"/>
                    </a:lnTo>
                    <a:lnTo>
                      <a:pt x="154" y="308"/>
                    </a:lnTo>
                    <a:lnTo>
                      <a:pt x="152" y="310"/>
                    </a:lnTo>
                    <a:lnTo>
                      <a:pt x="150" y="310"/>
                    </a:lnTo>
                    <a:lnTo>
                      <a:pt x="148" y="310"/>
                    </a:lnTo>
                    <a:lnTo>
                      <a:pt x="146" y="312"/>
                    </a:lnTo>
                    <a:lnTo>
                      <a:pt x="146" y="314"/>
                    </a:lnTo>
                    <a:lnTo>
                      <a:pt x="144" y="318"/>
                    </a:lnTo>
                    <a:lnTo>
                      <a:pt x="142" y="320"/>
                    </a:lnTo>
                    <a:lnTo>
                      <a:pt x="142" y="320"/>
                    </a:lnTo>
                    <a:lnTo>
                      <a:pt x="146" y="322"/>
                    </a:lnTo>
                    <a:lnTo>
                      <a:pt x="148" y="324"/>
                    </a:lnTo>
                    <a:lnTo>
                      <a:pt x="148" y="324"/>
                    </a:lnTo>
                    <a:lnTo>
                      <a:pt x="146" y="322"/>
                    </a:lnTo>
                    <a:lnTo>
                      <a:pt x="144" y="322"/>
                    </a:lnTo>
                    <a:lnTo>
                      <a:pt x="140" y="324"/>
                    </a:lnTo>
                    <a:lnTo>
                      <a:pt x="138" y="324"/>
                    </a:lnTo>
                    <a:lnTo>
                      <a:pt x="134" y="326"/>
                    </a:lnTo>
                    <a:lnTo>
                      <a:pt x="132" y="328"/>
                    </a:lnTo>
                    <a:lnTo>
                      <a:pt x="132" y="330"/>
                    </a:lnTo>
                    <a:lnTo>
                      <a:pt x="132" y="330"/>
                    </a:lnTo>
                    <a:lnTo>
                      <a:pt x="132" y="330"/>
                    </a:lnTo>
                    <a:lnTo>
                      <a:pt x="132" y="334"/>
                    </a:lnTo>
                    <a:lnTo>
                      <a:pt x="126" y="336"/>
                    </a:lnTo>
                    <a:lnTo>
                      <a:pt x="124" y="336"/>
                    </a:lnTo>
                    <a:lnTo>
                      <a:pt x="120" y="334"/>
                    </a:lnTo>
                    <a:lnTo>
                      <a:pt x="116" y="330"/>
                    </a:lnTo>
                    <a:lnTo>
                      <a:pt x="112" y="320"/>
                    </a:lnTo>
                    <a:lnTo>
                      <a:pt x="110" y="316"/>
                    </a:lnTo>
                    <a:lnTo>
                      <a:pt x="110" y="312"/>
                    </a:lnTo>
                    <a:lnTo>
                      <a:pt x="106" y="306"/>
                    </a:lnTo>
                    <a:lnTo>
                      <a:pt x="106" y="304"/>
                    </a:lnTo>
                    <a:lnTo>
                      <a:pt x="106" y="304"/>
                    </a:lnTo>
                    <a:lnTo>
                      <a:pt x="104" y="300"/>
                    </a:lnTo>
                    <a:lnTo>
                      <a:pt x="104" y="296"/>
                    </a:lnTo>
                    <a:lnTo>
                      <a:pt x="100" y="292"/>
                    </a:lnTo>
                    <a:lnTo>
                      <a:pt x="98" y="288"/>
                    </a:lnTo>
                    <a:lnTo>
                      <a:pt x="96" y="288"/>
                    </a:lnTo>
                    <a:lnTo>
                      <a:pt x="94" y="284"/>
                    </a:lnTo>
                    <a:lnTo>
                      <a:pt x="92" y="282"/>
                    </a:lnTo>
                    <a:lnTo>
                      <a:pt x="90" y="280"/>
                    </a:lnTo>
                    <a:lnTo>
                      <a:pt x="90" y="276"/>
                    </a:lnTo>
                    <a:lnTo>
                      <a:pt x="90" y="272"/>
                    </a:lnTo>
                    <a:lnTo>
                      <a:pt x="88" y="268"/>
                    </a:lnTo>
                    <a:lnTo>
                      <a:pt x="86" y="264"/>
                    </a:lnTo>
                    <a:lnTo>
                      <a:pt x="84" y="260"/>
                    </a:lnTo>
                    <a:lnTo>
                      <a:pt x="84" y="258"/>
                    </a:lnTo>
                    <a:lnTo>
                      <a:pt x="84" y="254"/>
                    </a:lnTo>
                    <a:lnTo>
                      <a:pt x="82" y="254"/>
                    </a:lnTo>
                    <a:lnTo>
                      <a:pt x="80" y="250"/>
                    </a:lnTo>
                    <a:lnTo>
                      <a:pt x="80" y="250"/>
                    </a:lnTo>
                    <a:lnTo>
                      <a:pt x="78" y="250"/>
                    </a:lnTo>
                    <a:lnTo>
                      <a:pt x="76" y="244"/>
                    </a:lnTo>
                    <a:lnTo>
                      <a:pt x="76" y="242"/>
                    </a:lnTo>
                    <a:lnTo>
                      <a:pt x="74" y="242"/>
                    </a:lnTo>
                    <a:lnTo>
                      <a:pt x="74" y="238"/>
                    </a:lnTo>
                    <a:lnTo>
                      <a:pt x="72" y="236"/>
                    </a:lnTo>
                    <a:lnTo>
                      <a:pt x="68" y="230"/>
                    </a:lnTo>
                    <a:lnTo>
                      <a:pt x="68" y="224"/>
                    </a:lnTo>
                    <a:lnTo>
                      <a:pt x="64" y="214"/>
                    </a:lnTo>
                    <a:lnTo>
                      <a:pt x="64" y="210"/>
                    </a:lnTo>
                    <a:lnTo>
                      <a:pt x="62" y="208"/>
                    </a:lnTo>
                    <a:lnTo>
                      <a:pt x="64" y="208"/>
                    </a:lnTo>
                    <a:lnTo>
                      <a:pt x="60" y="202"/>
                    </a:lnTo>
                    <a:lnTo>
                      <a:pt x="62" y="200"/>
                    </a:lnTo>
                    <a:lnTo>
                      <a:pt x="62" y="200"/>
                    </a:lnTo>
                    <a:lnTo>
                      <a:pt x="62" y="198"/>
                    </a:lnTo>
                    <a:lnTo>
                      <a:pt x="62" y="196"/>
                    </a:lnTo>
                    <a:lnTo>
                      <a:pt x="58" y="188"/>
                    </a:lnTo>
                    <a:lnTo>
                      <a:pt x="56" y="184"/>
                    </a:lnTo>
                    <a:lnTo>
                      <a:pt x="58" y="184"/>
                    </a:lnTo>
                    <a:lnTo>
                      <a:pt x="56" y="182"/>
                    </a:lnTo>
                    <a:lnTo>
                      <a:pt x="56" y="180"/>
                    </a:lnTo>
                    <a:lnTo>
                      <a:pt x="58" y="178"/>
                    </a:lnTo>
                    <a:lnTo>
                      <a:pt x="58" y="174"/>
                    </a:lnTo>
                    <a:lnTo>
                      <a:pt x="56" y="170"/>
                    </a:lnTo>
                    <a:lnTo>
                      <a:pt x="56" y="170"/>
                    </a:lnTo>
                    <a:lnTo>
                      <a:pt x="54" y="164"/>
                    </a:lnTo>
                    <a:lnTo>
                      <a:pt x="56" y="162"/>
                    </a:lnTo>
                    <a:lnTo>
                      <a:pt x="58" y="160"/>
                    </a:lnTo>
                    <a:lnTo>
                      <a:pt x="60" y="160"/>
                    </a:lnTo>
                    <a:lnTo>
                      <a:pt x="58" y="160"/>
                    </a:lnTo>
                    <a:lnTo>
                      <a:pt x="54" y="160"/>
                    </a:lnTo>
                    <a:lnTo>
                      <a:pt x="54" y="160"/>
                    </a:lnTo>
                    <a:lnTo>
                      <a:pt x="54" y="158"/>
                    </a:lnTo>
                    <a:lnTo>
                      <a:pt x="52" y="156"/>
                    </a:lnTo>
                    <a:lnTo>
                      <a:pt x="52" y="154"/>
                    </a:lnTo>
                    <a:lnTo>
                      <a:pt x="54" y="154"/>
                    </a:lnTo>
                    <a:lnTo>
                      <a:pt x="54" y="154"/>
                    </a:lnTo>
                    <a:lnTo>
                      <a:pt x="58" y="152"/>
                    </a:lnTo>
                    <a:lnTo>
                      <a:pt x="58" y="150"/>
                    </a:lnTo>
                    <a:lnTo>
                      <a:pt x="56" y="152"/>
                    </a:lnTo>
                    <a:lnTo>
                      <a:pt x="54" y="150"/>
                    </a:lnTo>
                    <a:lnTo>
                      <a:pt x="52" y="152"/>
                    </a:lnTo>
                    <a:lnTo>
                      <a:pt x="50" y="148"/>
                    </a:lnTo>
                    <a:lnTo>
                      <a:pt x="50" y="150"/>
                    </a:lnTo>
                    <a:lnTo>
                      <a:pt x="50" y="154"/>
                    </a:lnTo>
                    <a:lnTo>
                      <a:pt x="48" y="158"/>
                    </a:lnTo>
                    <a:lnTo>
                      <a:pt x="50" y="160"/>
                    </a:lnTo>
                    <a:lnTo>
                      <a:pt x="50" y="164"/>
                    </a:lnTo>
                    <a:lnTo>
                      <a:pt x="48" y="166"/>
                    </a:lnTo>
                    <a:lnTo>
                      <a:pt x="48" y="168"/>
                    </a:lnTo>
                    <a:lnTo>
                      <a:pt x="44" y="170"/>
                    </a:lnTo>
                    <a:lnTo>
                      <a:pt x="38" y="174"/>
                    </a:lnTo>
                    <a:lnTo>
                      <a:pt x="34" y="174"/>
                    </a:lnTo>
                    <a:lnTo>
                      <a:pt x="30" y="174"/>
                    </a:lnTo>
                    <a:lnTo>
                      <a:pt x="20" y="166"/>
                    </a:lnTo>
                    <a:lnTo>
                      <a:pt x="16" y="160"/>
                    </a:lnTo>
                    <a:lnTo>
                      <a:pt x="16" y="160"/>
                    </a:lnTo>
                    <a:lnTo>
                      <a:pt x="16" y="160"/>
                    </a:lnTo>
                    <a:lnTo>
                      <a:pt x="14" y="160"/>
                    </a:lnTo>
                    <a:lnTo>
                      <a:pt x="8" y="154"/>
                    </a:lnTo>
                    <a:lnTo>
                      <a:pt x="8" y="152"/>
                    </a:lnTo>
                    <a:lnTo>
                      <a:pt x="8" y="152"/>
                    </a:lnTo>
                    <a:lnTo>
                      <a:pt x="10" y="150"/>
                    </a:lnTo>
                    <a:lnTo>
                      <a:pt x="10" y="152"/>
                    </a:lnTo>
                    <a:lnTo>
                      <a:pt x="12" y="152"/>
                    </a:lnTo>
                    <a:lnTo>
                      <a:pt x="12" y="154"/>
                    </a:lnTo>
                    <a:lnTo>
                      <a:pt x="14" y="154"/>
                    </a:lnTo>
                    <a:lnTo>
                      <a:pt x="14" y="154"/>
                    </a:lnTo>
                    <a:lnTo>
                      <a:pt x="16" y="154"/>
                    </a:lnTo>
                    <a:lnTo>
                      <a:pt x="18" y="154"/>
                    </a:lnTo>
                    <a:lnTo>
                      <a:pt x="18" y="152"/>
                    </a:lnTo>
                    <a:lnTo>
                      <a:pt x="22" y="148"/>
                    </a:lnTo>
                    <a:lnTo>
                      <a:pt x="24" y="148"/>
                    </a:lnTo>
                    <a:lnTo>
                      <a:pt x="26" y="146"/>
                    </a:lnTo>
                    <a:lnTo>
                      <a:pt x="26" y="146"/>
                    </a:lnTo>
                    <a:lnTo>
                      <a:pt x="28" y="142"/>
                    </a:lnTo>
                    <a:lnTo>
                      <a:pt x="26" y="142"/>
                    </a:lnTo>
                    <a:lnTo>
                      <a:pt x="24" y="142"/>
                    </a:lnTo>
                    <a:lnTo>
                      <a:pt x="26" y="142"/>
                    </a:lnTo>
                    <a:lnTo>
                      <a:pt x="26" y="144"/>
                    </a:lnTo>
                    <a:lnTo>
                      <a:pt x="20" y="146"/>
                    </a:lnTo>
                    <a:lnTo>
                      <a:pt x="16" y="146"/>
                    </a:lnTo>
                    <a:lnTo>
                      <a:pt x="14" y="146"/>
                    </a:lnTo>
                    <a:lnTo>
                      <a:pt x="6" y="144"/>
                    </a:lnTo>
                    <a:lnTo>
                      <a:pt x="2" y="140"/>
                    </a:lnTo>
                    <a:lnTo>
                      <a:pt x="2" y="140"/>
                    </a:lnTo>
                    <a:lnTo>
                      <a:pt x="2" y="138"/>
                    </a:lnTo>
                    <a:lnTo>
                      <a:pt x="4" y="134"/>
                    </a:lnTo>
                    <a:lnTo>
                      <a:pt x="6" y="132"/>
                    </a:lnTo>
                    <a:lnTo>
                      <a:pt x="4" y="132"/>
                    </a:lnTo>
                    <a:lnTo>
                      <a:pt x="0" y="134"/>
                    </a:lnTo>
                    <a:lnTo>
                      <a:pt x="0" y="132"/>
                    </a:lnTo>
                    <a:lnTo>
                      <a:pt x="2" y="130"/>
                    </a:lnTo>
                    <a:lnTo>
                      <a:pt x="4" y="130"/>
                    </a:lnTo>
                    <a:lnTo>
                      <a:pt x="6" y="126"/>
                    </a:lnTo>
                    <a:lnTo>
                      <a:pt x="6" y="126"/>
                    </a:lnTo>
                    <a:lnTo>
                      <a:pt x="8" y="126"/>
                    </a:lnTo>
                    <a:lnTo>
                      <a:pt x="18" y="126"/>
                    </a:lnTo>
                    <a:lnTo>
                      <a:pt x="22" y="124"/>
                    </a:lnTo>
                    <a:lnTo>
                      <a:pt x="24" y="124"/>
                    </a:lnTo>
                    <a:lnTo>
                      <a:pt x="26" y="122"/>
                    </a:lnTo>
                    <a:lnTo>
                      <a:pt x="26" y="124"/>
                    </a:lnTo>
                    <a:lnTo>
                      <a:pt x="26" y="126"/>
                    </a:lnTo>
                    <a:lnTo>
                      <a:pt x="28" y="124"/>
                    </a:lnTo>
                    <a:lnTo>
                      <a:pt x="32" y="124"/>
                    </a:lnTo>
                    <a:lnTo>
                      <a:pt x="30" y="122"/>
                    </a:lnTo>
                    <a:lnTo>
                      <a:pt x="30" y="120"/>
                    </a:lnTo>
                    <a:lnTo>
                      <a:pt x="28" y="112"/>
                    </a:lnTo>
                    <a:lnTo>
                      <a:pt x="26" y="110"/>
                    </a:lnTo>
                    <a:lnTo>
                      <a:pt x="26" y="108"/>
                    </a:lnTo>
                    <a:lnTo>
                      <a:pt x="24" y="106"/>
                    </a:lnTo>
                    <a:lnTo>
                      <a:pt x="22" y="106"/>
                    </a:lnTo>
                    <a:lnTo>
                      <a:pt x="18" y="104"/>
                    </a:lnTo>
                    <a:lnTo>
                      <a:pt x="18" y="100"/>
                    </a:lnTo>
                    <a:lnTo>
                      <a:pt x="18" y="96"/>
                    </a:lnTo>
                    <a:lnTo>
                      <a:pt x="16" y="92"/>
                    </a:lnTo>
                    <a:lnTo>
                      <a:pt x="14" y="92"/>
                    </a:lnTo>
                    <a:lnTo>
                      <a:pt x="12" y="94"/>
                    </a:lnTo>
                    <a:lnTo>
                      <a:pt x="10" y="92"/>
                    </a:lnTo>
                    <a:lnTo>
                      <a:pt x="8" y="92"/>
                    </a:lnTo>
                    <a:lnTo>
                      <a:pt x="8" y="90"/>
                    </a:lnTo>
                    <a:lnTo>
                      <a:pt x="10" y="84"/>
                    </a:lnTo>
                    <a:lnTo>
                      <a:pt x="12" y="84"/>
                    </a:lnTo>
                    <a:lnTo>
                      <a:pt x="14" y="78"/>
                    </a:lnTo>
                    <a:lnTo>
                      <a:pt x="14" y="78"/>
                    </a:lnTo>
                    <a:lnTo>
                      <a:pt x="18" y="76"/>
                    </a:lnTo>
                    <a:lnTo>
                      <a:pt x="20" y="74"/>
                    </a:lnTo>
                    <a:lnTo>
                      <a:pt x="22" y="76"/>
                    </a:lnTo>
                    <a:lnTo>
                      <a:pt x="22" y="78"/>
                    </a:lnTo>
                    <a:lnTo>
                      <a:pt x="24" y="78"/>
                    </a:lnTo>
                    <a:lnTo>
                      <a:pt x="28" y="76"/>
                    </a:lnTo>
                    <a:lnTo>
                      <a:pt x="34" y="76"/>
                    </a:lnTo>
                    <a:lnTo>
                      <a:pt x="38" y="72"/>
                    </a:lnTo>
                    <a:lnTo>
                      <a:pt x="40" y="64"/>
                    </a:lnTo>
                    <a:lnTo>
                      <a:pt x="48" y="60"/>
                    </a:lnTo>
                    <a:lnTo>
                      <a:pt x="48" y="58"/>
                    </a:lnTo>
                    <a:lnTo>
                      <a:pt x="48" y="54"/>
                    </a:lnTo>
                    <a:lnTo>
                      <a:pt x="52" y="50"/>
                    </a:lnTo>
                    <a:lnTo>
                      <a:pt x="56" y="48"/>
                    </a:lnTo>
                    <a:lnTo>
                      <a:pt x="56" y="44"/>
                    </a:lnTo>
                    <a:lnTo>
                      <a:pt x="56" y="42"/>
                    </a:lnTo>
                    <a:lnTo>
                      <a:pt x="54" y="42"/>
                    </a:lnTo>
                    <a:lnTo>
                      <a:pt x="58" y="38"/>
                    </a:lnTo>
                    <a:lnTo>
                      <a:pt x="60" y="36"/>
                    </a:lnTo>
                    <a:lnTo>
                      <a:pt x="62" y="32"/>
                    </a:lnTo>
                    <a:lnTo>
                      <a:pt x="62" y="26"/>
                    </a:lnTo>
                    <a:lnTo>
                      <a:pt x="60" y="22"/>
                    </a:lnTo>
                    <a:lnTo>
                      <a:pt x="60" y="22"/>
                    </a:lnTo>
                    <a:lnTo>
                      <a:pt x="64" y="18"/>
                    </a:lnTo>
                    <a:lnTo>
                      <a:pt x="66" y="16"/>
                    </a:lnTo>
                    <a:lnTo>
                      <a:pt x="68" y="14"/>
                    </a:lnTo>
                    <a:lnTo>
                      <a:pt x="70" y="16"/>
                    </a:lnTo>
                    <a:lnTo>
                      <a:pt x="72" y="12"/>
                    </a:lnTo>
                    <a:lnTo>
                      <a:pt x="76" y="6"/>
                    </a:lnTo>
                    <a:lnTo>
                      <a:pt x="80" y="2"/>
                    </a:lnTo>
                    <a:lnTo>
                      <a:pt x="82" y="2"/>
                    </a:lnTo>
                    <a:lnTo>
                      <a:pt x="84" y="0"/>
                    </a:lnTo>
                    <a:lnTo>
                      <a:pt x="88" y="0"/>
                    </a:lnTo>
                    <a:lnTo>
                      <a:pt x="94" y="4"/>
                    </a:lnTo>
                    <a:lnTo>
                      <a:pt x="98" y="2"/>
                    </a:lnTo>
                    <a:lnTo>
                      <a:pt x="102" y="4"/>
                    </a:lnTo>
                    <a:lnTo>
                      <a:pt x="102" y="6"/>
                    </a:lnTo>
                    <a:lnTo>
                      <a:pt x="106" y="6"/>
                    </a:lnTo>
                    <a:lnTo>
                      <a:pt x="110" y="10"/>
                    </a:lnTo>
                    <a:lnTo>
                      <a:pt x="110" y="10"/>
                    </a:lnTo>
                    <a:close/>
                    <a:moveTo>
                      <a:pt x="250" y="160"/>
                    </a:moveTo>
                    <a:lnTo>
                      <a:pt x="250" y="160"/>
                    </a:lnTo>
                    <a:lnTo>
                      <a:pt x="250" y="160"/>
                    </a:lnTo>
                    <a:lnTo>
                      <a:pt x="250" y="160"/>
                    </a:lnTo>
                    <a:close/>
                    <a:moveTo>
                      <a:pt x="250" y="158"/>
                    </a:moveTo>
                    <a:lnTo>
                      <a:pt x="248" y="160"/>
                    </a:lnTo>
                    <a:lnTo>
                      <a:pt x="248" y="160"/>
                    </a:lnTo>
                    <a:lnTo>
                      <a:pt x="248" y="160"/>
                    </a:lnTo>
                    <a:lnTo>
                      <a:pt x="250" y="160"/>
                    </a:lnTo>
                    <a:lnTo>
                      <a:pt x="250" y="158"/>
                    </a:lnTo>
                    <a:close/>
                    <a:moveTo>
                      <a:pt x="246" y="158"/>
                    </a:moveTo>
                    <a:lnTo>
                      <a:pt x="246" y="160"/>
                    </a:lnTo>
                    <a:lnTo>
                      <a:pt x="248" y="162"/>
                    </a:lnTo>
                    <a:lnTo>
                      <a:pt x="246" y="160"/>
                    </a:lnTo>
                    <a:lnTo>
                      <a:pt x="246" y="158"/>
                    </a:lnTo>
                    <a:close/>
                    <a:moveTo>
                      <a:pt x="242" y="160"/>
                    </a:moveTo>
                    <a:lnTo>
                      <a:pt x="242" y="160"/>
                    </a:lnTo>
                    <a:lnTo>
                      <a:pt x="242" y="160"/>
                    </a:lnTo>
                    <a:lnTo>
                      <a:pt x="244" y="158"/>
                    </a:lnTo>
                    <a:lnTo>
                      <a:pt x="244" y="156"/>
                    </a:lnTo>
                    <a:lnTo>
                      <a:pt x="242" y="160"/>
                    </a:lnTo>
                    <a:close/>
                  </a:path>
                </a:pathLst>
              </a:custGeom>
              <a:grpFill/>
              <a:ln w="6350">
                <a:solidFill>
                  <a:srgbClr val="CDBDE5"/>
                </a:solidFill>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8" name="Fiki">
                <a:extLst>
                  <a:ext uri="{FF2B5EF4-FFF2-40B4-BE49-F238E27FC236}">
                    <a16:creationId xmlns:a16="http://schemas.microsoft.com/office/drawing/2014/main" id="{4437BF41-4EAB-4023-BFCB-C5DE3CC22A5E}"/>
                  </a:ext>
                </a:extLst>
              </p:cNvPr>
              <p:cNvSpPr>
                <a:spLocks noEditPoints="1"/>
              </p:cNvSpPr>
              <p:nvPr/>
            </p:nvSpPr>
            <p:spPr bwMode="auto">
              <a:xfrm>
                <a:off x="10084486" y="4842763"/>
                <a:ext cx="68899" cy="61244"/>
              </a:xfrm>
              <a:custGeom>
                <a:avLst/>
                <a:gdLst>
                  <a:gd name="T0" fmla="*/ 16 w 36"/>
                  <a:gd name="T1" fmla="*/ 12 h 32"/>
                  <a:gd name="T2" fmla="*/ 18 w 36"/>
                  <a:gd name="T3" fmla="*/ 6 h 32"/>
                  <a:gd name="T4" fmla="*/ 22 w 36"/>
                  <a:gd name="T5" fmla="*/ 6 h 32"/>
                  <a:gd name="T6" fmla="*/ 24 w 36"/>
                  <a:gd name="T7" fmla="*/ 6 h 32"/>
                  <a:gd name="T8" fmla="*/ 28 w 36"/>
                  <a:gd name="T9" fmla="*/ 6 h 32"/>
                  <a:gd name="T10" fmla="*/ 30 w 36"/>
                  <a:gd name="T11" fmla="*/ 4 h 32"/>
                  <a:gd name="T12" fmla="*/ 32 w 36"/>
                  <a:gd name="T13" fmla="*/ 4 h 32"/>
                  <a:gd name="T14" fmla="*/ 36 w 36"/>
                  <a:gd name="T15" fmla="*/ 0 h 32"/>
                  <a:gd name="T16" fmla="*/ 36 w 36"/>
                  <a:gd name="T17" fmla="*/ 2 h 32"/>
                  <a:gd name="T18" fmla="*/ 34 w 36"/>
                  <a:gd name="T19" fmla="*/ 4 h 32"/>
                  <a:gd name="T20" fmla="*/ 34 w 36"/>
                  <a:gd name="T21" fmla="*/ 6 h 32"/>
                  <a:gd name="T22" fmla="*/ 30 w 36"/>
                  <a:gd name="T23" fmla="*/ 10 h 32"/>
                  <a:gd name="T24" fmla="*/ 32 w 36"/>
                  <a:gd name="T25" fmla="*/ 10 h 32"/>
                  <a:gd name="T26" fmla="*/ 34 w 36"/>
                  <a:gd name="T27" fmla="*/ 8 h 32"/>
                  <a:gd name="T28" fmla="*/ 36 w 36"/>
                  <a:gd name="T29" fmla="*/ 8 h 32"/>
                  <a:gd name="T30" fmla="*/ 34 w 36"/>
                  <a:gd name="T31" fmla="*/ 12 h 32"/>
                  <a:gd name="T32" fmla="*/ 28 w 36"/>
                  <a:gd name="T33" fmla="*/ 12 h 32"/>
                  <a:gd name="T34" fmla="*/ 28 w 36"/>
                  <a:gd name="T35" fmla="*/ 10 h 32"/>
                  <a:gd name="T36" fmla="*/ 24 w 36"/>
                  <a:gd name="T37" fmla="*/ 10 h 32"/>
                  <a:gd name="T38" fmla="*/ 24 w 36"/>
                  <a:gd name="T39" fmla="*/ 12 h 32"/>
                  <a:gd name="T40" fmla="*/ 20 w 36"/>
                  <a:gd name="T41" fmla="*/ 12 h 32"/>
                  <a:gd name="T42" fmla="*/ 20 w 36"/>
                  <a:gd name="T43" fmla="*/ 14 h 32"/>
                  <a:gd name="T44" fmla="*/ 16 w 36"/>
                  <a:gd name="T45" fmla="*/ 12 h 32"/>
                  <a:gd name="T46" fmla="*/ 2 w 36"/>
                  <a:gd name="T47" fmla="*/ 22 h 32"/>
                  <a:gd name="T48" fmla="*/ 6 w 36"/>
                  <a:gd name="T49" fmla="*/ 18 h 32"/>
                  <a:gd name="T50" fmla="*/ 12 w 36"/>
                  <a:gd name="T51" fmla="*/ 18 h 32"/>
                  <a:gd name="T52" fmla="*/ 16 w 36"/>
                  <a:gd name="T53" fmla="*/ 22 h 32"/>
                  <a:gd name="T54" fmla="*/ 18 w 36"/>
                  <a:gd name="T55" fmla="*/ 28 h 32"/>
                  <a:gd name="T56" fmla="*/ 14 w 36"/>
                  <a:gd name="T57" fmla="*/ 30 h 32"/>
                  <a:gd name="T58" fmla="*/ 10 w 36"/>
                  <a:gd name="T59" fmla="*/ 30 h 32"/>
                  <a:gd name="T60" fmla="*/ 8 w 36"/>
                  <a:gd name="T61" fmla="*/ 32 h 32"/>
                  <a:gd name="T62" fmla="*/ 4 w 36"/>
                  <a:gd name="T63" fmla="*/ 32 h 32"/>
                  <a:gd name="T64" fmla="*/ 0 w 36"/>
                  <a:gd name="T65" fmla="*/ 28 h 32"/>
                  <a:gd name="T66" fmla="*/ 0 w 36"/>
                  <a:gd name="T67" fmla="*/ 26 h 32"/>
                  <a:gd name="T68" fmla="*/ 2 w 36"/>
                  <a:gd name="T69" fmla="*/ 26 h 32"/>
                  <a:gd name="T70" fmla="*/ 2 w 36"/>
                  <a:gd name="T7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 h="32">
                    <a:moveTo>
                      <a:pt x="16" y="12"/>
                    </a:moveTo>
                    <a:lnTo>
                      <a:pt x="18" y="6"/>
                    </a:lnTo>
                    <a:lnTo>
                      <a:pt x="22" y="6"/>
                    </a:lnTo>
                    <a:lnTo>
                      <a:pt x="24" y="6"/>
                    </a:lnTo>
                    <a:lnTo>
                      <a:pt x="28" y="6"/>
                    </a:lnTo>
                    <a:lnTo>
                      <a:pt x="30" y="4"/>
                    </a:lnTo>
                    <a:lnTo>
                      <a:pt x="32" y="4"/>
                    </a:lnTo>
                    <a:lnTo>
                      <a:pt x="36" y="0"/>
                    </a:lnTo>
                    <a:lnTo>
                      <a:pt x="36" y="2"/>
                    </a:lnTo>
                    <a:lnTo>
                      <a:pt x="34" y="4"/>
                    </a:lnTo>
                    <a:lnTo>
                      <a:pt x="34" y="6"/>
                    </a:lnTo>
                    <a:lnTo>
                      <a:pt x="30" y="10"/>
                    </a:lnTo>
                    <a:lnTo>
                      <a:pt x="32" y="10"/>
                    </a:lnTo>
                    <a:lnTo>
                      <a:pt x="34" y="8"/>
                    </a:lnTo>
                    <a:lnTo>
                      <a:pt x="36" y="8"/>
                    </a:lnTo>
                    <a:lnTo>
                      <a:pt x="34" y="12"/>
                    </a:lnTo>
                    <a:lnTo>
                      <a:pt x="28" y="12"/>
                    </a:lnTo>
                    <a:lnTo>
                      <a:pt x="28" y="10"/>
                    </a:lnTo>
                    <a:lnTo>
                      <a:pt x="24" y="10"/>
                    </a:lnTo>
                    <a:lnTo>
                      <a:pt x="24" y="12"/>
                    </a:lnTo>
                    <a:lnTo>
                      <a:pt x="20" y="12"/>
                    </a:lnTo>
                    <a:lnTo>
                      <a:pt x="20" y="14"/>
                    </a:lnTo>
                    <a:lnTo>
                      <a:pt x="16" y="12"/>
                    </a:lnTo>
                    <a:close/>
                    <a:moveTo>
                      <a:pt x="2" y="22"/>
                    </a:moveTo>
                    <a:lnTo>
                      <a:pt x="6" y="18"/>
                    </a:lnTo>
                    <a:lnTo>
                      <a:pt x="12" y="18"/>
                    </a:lnTo>
                    <a:lnTo>
                      <a:pt x="16" y="22"/>
                    </a:lnTo>
                    <a:lnTo>
                      <a:pt x="18" y="28"/>
                    </a:lnTo>
                    <a:lnTo>
                      <a:pt x="14" y="30"/>
                    </a:lnTo>
                    <a:lnTo>
                      <a:pt x="10" y="30"/>
                    </a:lnTo>
                    <a:lnTo>
                      <a:pt x="8" y="32"/>
                    </a:lnTo>
                    <a:lnTo>
                      <a:pt x="4" y="32"/>
                    </a:lnTo>
                    <a:lnTo>
                      <a:pt x="0" y="28"/>
                    </a:lnTo>
                    <a:lnTo>
                      <a:pt x="0" y="26"/>
                    </a:lnTo>
                    <a:lnTo>
                      <a:pt x="2" y="26"/>
                    </a:lnTo>
                    <a:lnTo>
                      <a:pt x="2" y="22"/>
                    </a:lnTo>
                    <a:close/>
                  </a:path>
                </a:pathLst>
              </a:custGeom>
              <a:grpFill/>
              <a:ln w="6350">
                <a:solidFill>
                  <a:srgbClr val="CDBDE5"/>
                </a:solidFill>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59" name="Cambodia">
                <a:extLst>
                  <a:ext uri="{FF2B5EF4-FFF2-40B4-BE49-F238E27FC236}">
                    <a16:creationId xmlns:a16="http://schemas.microsoft.com/office/drawing/2014/main" id="{1ACD54F0-122D-4F0E-8F1B-E9F4AE2AE4AD}"/>
                  </a:ext>
                </a:extLst>
              </p:cNvPr>
              <p:cNvSpPr>
                <a:spLocks/>
              </p:cNvSpPr>
              <p:nvPr/>
            </p:nvSpPr>
            <p:spPr bwMode="auto">
              <a:xfrm>
                <a:off x="8331389" y="4065487"/>
                <a:ext cx="122487" cy="107176"/>
              </a:xfrm>
              <a:custGeom>
                <a:avLst/>
                <a:gdLst>
                  <a:gd name="T0" fmla="*/ 30 w 64"/>
                  <a:gd name="T1" fmla="*/ 54 h 56"/>
                  <a:gd name="T2" fmla="*/ 34 w 64"/>
                  <a:gd name="T3" fmla="*/ 50 h 56"/>
                  <a:gd name="T4" fmla="*/ 38 w 64"/>
                  <a:gd name="T5" fmla="*/ 50 h 56"/>
                  <a:gd name="T6" fmla="*/ 46 w 64"/>
                  <a:gd name="T7" fmla="*/ 50 h 56"/>
                  <a:gd name="T8" fmla="*/ 50 w 64"/>
                  <a:gd name="T9" fmla="*/ 52 h 56"/>
                  <a:gd name="T10" fmla="*/ 50 w 64"/>
                  <a:gd name="T11" fmla="*/ 48 h 56"/>
                  <a:gd name="T12" fmla="*/ 44 w 64"/>
                  <a:gd name="T13" fmla="*/ 44 h 56"/>
                  <a:gd name="T14" fmla="*/ 46 w 64"/>
                  <a:gd name="T15" fmla="*/ 38 h 56"/>
                  <a:gd name="T16" fmla="*/ 52 w 64"/>
                  <a:gd name="T17" fmla="*/ 36 h 56"/>
                  <a:gd name="T18" fmla="*/ 60 w 64"/>
                  <a:gd name="T19" fmla="*/ 32 h 56"/>
                  <a:gd name="T20" fmla="*/ 62 w 64"/>
                  <a:gd name="T21" fmla="*/ 30 h 56"/>
                  <a:gd name="T22" fmla="*/ 62 w 64"/>
                  <a:gd name="T23" fmla="*/ 24 h 56"/>
                  <a:gd name="T24" fmla="*/ 62 w 64"/>
                  <a:gd name="T25" fmla="*/ 18 h 56"/>
                  <a:gd name="T26" fmla="*/ 62 w 64"/>
                  <a:gd name="T27" fmla="*/ 8 h 56"/>
                  <a:gd name="T28" fmla="*/ 58 w 64"/>
                  <a:gd name="T29" fmla="*/ 4 h 56"/>
                  <a:gd name="T30" fmla="*/ 54 w 64"/>
                  <a:gd name="T31" fmla="*/ 2 h 56"/>
                  <a:gd name="T32" fmla="*/ 50 w 64"/>
                  <a:gd name="T33" fmla="*/ 0 h 56"/>
                  <a:gd name="T34" fmla="*/ 44 w 64"/>
                  <a:gd name="T35" fmla="*/ 4 h 56"/>
                  <a:gd name="T36" fmla="*/ 46 w 64"/>
                  <a:gd name="T37" fmla="*/ 8 h 56"/>
                  <a:gd name="T38" fmla="*/ 48 w 64"/>
                  <a:gd name="T39" fmla="*/ 12 h 56"/>
                  <a:gd name="T40" fmla="*/ 42 w 64"/>
                  <a:gd name="T41" fmla="*/ 8 h 56"/>
                  <a:gd name="T42" fmla="*/ 36 w 64"/>
                  <a:gd name="T43" fmla="*/ 6 h 56"/>
                  <a:gd name="T44" fmla="*/ 32 w 64"/>
                  <a:gd name="T45" fmla="*/ 4 h 56"/>
                  <a:gd name="T46" fmla="*/ 26 w 64"/>
                  <a:gd name="T47" fmla="*/ 2 h 56"/>
                  <a:gd name="T48" fmla="*/ 22 w 64"/>
                  <a:gd name="T49" fmla="*/ 2 h 56"/>
                  <a:gd name="T50" fmla="*/ 16 w 64"/>
                  <a:gd name="T51" fmla="*/ 2 h 56"/>
                  <a:gd name="T52" fmla="*/ 8 w 64"/>
                  <a:gd name="T53" fmla="*/ 4 h 56"/>
                  <a:gd name="T54" fmla="*/ 2 w 64"/>
                  <a:gd name="T55" fmla="*/ 8 h 56"/>
                  <a:gd name="T56" fmla="*/ 0 w 64"/>
                  <a:gd name="T57" fmla="*/ 14 h 56"/>
                  <a:gd name="T58" fmla="*/ 0 w 64"/>
                  <a:gd name="T59" fmla="*/ 24 h 56"/>
                  <a:gd name="T60" fmla="*/ 4 w 64"/>
                  <a:gd name="T61" fmla="*/ 28 h 56"/>
                  <a:gd name="T62" fmla="*/ 2 w 64"/>
                  <a:gd name="T63" fmla="*/ 34 h 56"/>
                  <a:gd name="T64" fmla="*/ 4 w 64"/>
                  <a:gd name="T65" fmla="*/ 36 h 56"/>
                  <a:gd name="T66" fmla="*/ 6 w 64"/>
                  <a:gd name="T67" fmla="*/ 40 h 56"/>
                  <a:gd name="T68" fmla="*/ 8 w 64"/>
                  <a:gd name="T69" fmla="*/ 44 h 56"/>
                  <a:gd name="T70" fmla="*/ 10 w 64"/>
                  <a:gd name="T71" fmla="*/ 46 h 56"/>
                  <a:gd name="T72" fmla="*/ 10 w 64"/>
                  <a:gd name="T73" fmla="*/ 50 h 56"/>
                  <a:gd name="T74" fmla="*/ 14 w 64"/>
                  <a:gd name="T75" fmla="*/ 50 h 56"/>
                  <a:gd name="T76" fmla="*/ 14 w 64"/>
                  <a:gd name="T77" fmla="*/ 48 h 56"/>
                  <a:gd name="T78" fmla="*/ 16 w 64"/>
                  <a:gd name="T79" fmla="*/ 46 h 56"/>
                  <a:gd name="T80" fmla="*/ 18 w 64"/>
                  <a:gd name="T81" fmla="*/ 50 h 56"/>
                  <a:gd name="T82" fmla="*/ 16 w 64"/>
                  <a:gd name="T83" fmla="*/ 54 h 56"/>
                  <a:gd name="T84" fmla="*/ 18 w 64"/>
                  <a:gd name="T85" fmla="*/ 56 h 56"/>
                  <a:gd name="T86" fmla="*/ 20 w 64"/>
                  <a:gd name="T87" fmla="*/ 54 h 56"/>
                  <a:gd name="T88" fmla="*/ 22 w 64"/>
                  <a:gd name="T89" fmla="*/ 54 h 56"/>
                  <a:gd name="T90" fmla="*/ 26 w 64"/>
                  <a:gd name="T91" fmla="*/ 5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 h="56">
                    <a:moveTo>
                      <a:pt x="28" y="56"/>
                    </a:moveTo>
                    <a:lnTo>
                      <a:pt x="30" y="54"/>
                    </a:lnTo>
                    <a:lnTo>
                      <a:pt x="32" y="52"/>
                    </a:lnTo>
                    <a:lnTo>
                      <a:pt x="34" y="50"/>
                    </a:lnTo>
                    <a:lnTo>
                      <a:pt x="36" y="50"/>
                    </a:lnTo>
                    <a:lnTo>
                      <a:pt x="38" y="50"/>
                    </a:lnTo>
                    <a:lnTo>
                      <a:pt x="44" y="48"/>
                    </a:lnTo>
                    <a:lnTo>
                      <a:pt x="46" y="50"/>
                    </a:lnTo>
                    <a:lnTo>
                      <a:pt x="46" y="52"/>
                    </a:lnTo>
                    <a:lnTo>
                      <a:pt x="50" y="52"/>
                    </a:lnTo>
                    <a:lnTo>
                      <a:pt x="48" y="50"/>
                    </a:lnTo>
                    <a:lnTo>
                      <a:pt x="50" y="48"/>
                    </a:lnTo>
                    <a:lnTo>
                      <a:pt x="48" y="44"/>
                    </a:lnTo>
                    <a:lnTo>
                      <a:pt x="44" y="44"/>
                    </a:lnTo>
                    <a:lnTo>
                      <a:pt x="44" y="40"/>
                    </a:lnTo>
                    <a:lnTo>
                      <a:pt x="46" y="38"/>
                    </a:lnTo>
                    <a:lnTo>
                      <a:pt x="52" y="38"/>
                    </a:lnTo>
                    <a:lnTo>
                      <a:pt x="52" y="36"/>
                    </a:lnTo>
                    <a:lnTo>
                      <a:pt x="56" y="34"/>
                    </a:lnTo>
                    <a:lnTo>
                      <a:pt x="60" y="32"/>
                    </a:lnTo>
                    <a:lnTo>
                      <a:pt x="60" y="30"/>
                    </a:lnTo>
                    <a:lnTo>
                      <a:pt x="62" y="30"/>
                    </a:lnTo>
                    <a:lnTo>
                      <a:pt x="64" y="26"/>
                    </a:lnTo>
                    <a:lnTo>
                      <a:pt x="62" y="24"/>
                    </a:lnTo>
                    <a:lnTo>
                      <a:pt x="64" y="20"/>
                    </a:lnTo>
                    <a:lnTo>
                      <a:pt x="62" y="18"/>
                    </a:lnTo>
                    <a:lnTo>
                      <a:pt x="64" y="14"/>
                    </a:lnTo>
                    <a:lnTo>
                      <a:pt x="62" y="8"/>
                    </a:lnTo>
                    <a:lnTo>
                      <a:pt x="60" y="8"/>
                    </a:lnTo>
                    <a:lnTo>
                      <a:pt x="58" y="4"/>
                    </a:lnTo>
                    <a:lnTo>
                      <a:pt x="56" y="4"/>
                    </a:lnTo>
                    <a:lnTo>
                      <a:pt x="54" y="2"/>
                    </a:lnTo>
                    <a:lnTo>
                      <a:pt x="52" y="2"/>
                    </a:lnTo>
                    <a:lnTo>
                      <a:pt x="50" y="0"/>
                    </a:lnTo>
                    <a:lnTo>
                      <a:pt x="46" y="0"/>
                    </a:lnTo>
                    <a:lnTo>
                      <a:pt x="44" y="4"/>
                    </a:lnTo>
                    <a:lnTo>
                      <a:pt x="48" y="6"/>
                    </a:lnTo>
                    <a:lnTo>
                      <a:pt x="46" y="8"/>
                    </a:lnTo>
                    <a:lnTo>
                      <a:pt x="48" y="10"/>
                    </a:lnTo>
                    <a:lnTo>
                      <a:pt x="48" y="12"/>
                    </a:lnTo>
                    <a:lnTo>
                      <a:pt x="44" y="10"/>
                    </a:lnTo>
                    <a:lnTo>
                      <a:pt x="42" y="8"/>
                    </a:lnTo>
                    <a:lnTo>
                      <a:pt x="38" y="8"/>
                    </a:lnTo>
                    <a:lnTo>
                      <a:pt x="36" y="6"/>
                    </a:lnTo>
                    <a:lnTo>
                      <a:pt x="34" y="4"/>
                    </a:lnTo>
                    <a:lnTo>
                      <a:pt x="32" y="4"/>
                    </a:lnTo>
                    <a:lnTo>
                      <a:pt x="30" y="2"/>
                    </a:lnTo>
                    <a:lnTo>
                      <a:pt x="26" y="2"/>
                    </a:lnTo>
                    <a:lnTo>
                      <a:pt x="24" y="2"/>
                    </a:lnTo>
                    <a:lnTo>
                      <a:pt x="22" y="2"/>
                    </a:lnTo>
                    <a:lnTo>
                      <a:pt x="18" y="4"/>
                    </a:lnTo>
                    <a:lnTo>
                      <a:pt x="16" y="2"/>
                    </a:lnTo>
                    <a:lnTo>
                      <a:pt x="14" y="2"/>
                    </a:lnTo>
                    <a:lnTo>
                      <a:pt x="8" y="4"/>
                    </a:lnTo>
                    <a:lnTo>
                      <a:pt x="4" y="4"/>
                    </a:lnTo>
                    <a:lnTo>
                      <a:pt x="2" y="8"/>
                    </a:lnTo>
                    <a:lnTo>
                      <a:pt x="2" y="12"/>
                    </a:lnTo>
                    <a:lnTo>
                      <a:pt x="0" y="14"/>
                    </a:lnTo>
                    <a:lnTo>
                      <a:pt x="0" y="18"/>
                    </a:lnTo>
                    <a:lnTo>
                      <a:pt x="0" y="24"/>
                    </a:lnTo>
                    <a:lnTo>
                      <a:pt x="2" y="24"/>
                    </a:lnTo>
                    <a:lnTo>
                      <a:pt x="4" y="28"/>
                    </a:lnTo>
                    <a:lnTo>
                      <a:pt x="4" y="32"/>
                    </a:lnTo>
                    <a:lnTo>
                      <a:pt x="2" y="34"/>
                    </a:lnTo>
                    <a:lnTo>
                      <a:pt x="2" y="34"/>
                    </a:lnTo>
                    <a:lnTo>
                      <a:pt x="4" y="36"/>
                    </a:lnTo>
                    <a:lnTo>
                      <a:pt x="4" y="38"/>
                    </a:lnTo>
                    <a:lnTo>
                      <a:pt x="6" y="40"/>
                    </a:lnTo>
                    <a:lnTo>
                      <a:pt x="6" y="42"/>
                    </a:lnTo>
                    <a:lnTo>
                      <a:pt x="8" y="44"/>
                    </a:lnTo>
                    <a:lnTo>
                      <a:pt x="8" y="44"/>
                    </a:lnTo>
                    <a:lnTo>
                      <a:pt x="10" y="46"/>
                    </a:lnTo>
                    <a:lnTo>
                      <a:pt x="10" y="48"/>
                    </a:lnTo>
                    <a:lnTo>
                      <a:pt x="10" y="50"/>
                    </a:lnTo>
                    <a:lnTo>
                      <a:pt x="12" y="50"/>
                    </a:lnTo>
                    <a:lnTo>
                      <a:pt x="14" y="50"/>
                    </a:lnTo>
                    <a:lnTo>
                      <a:pt x="14" y="50"/>
                    </a:lnTo>
                    <a:lnTo>
                      <a:pt x="14" y="48"/>
                    </a:lnTo>
                    <a:lnTo>
                      <a:pt x="16" y="48"/>
                    </a:lnTo>
                    <a:lnTo>
                      <a:pt x="16" y="46"/>
                    </a:lnTo>
                    <a:lnTo>
                      <a:pt x="16" y="48"/>
                    </a:lnTo>
                    <a:lnTo>
                      <a:pt x="18" y="50"/>
                    </a:lnTo>
                    <a:lnTo>
                      <a:pt x="18" y="52"/>
                    </a:lnTo>
                    <a:lnTo>
                      <a:pt x="16" y="54"/>
                    </a:lnTo>
                    <a:lnTo>
                      <a:pt x="16" y="54"/>
                    </a:lnTo>
                    <a:lnTo>
                      <a:pt x="18" y="56"/>
                    </a:lnTo>
                    <a:lnTo>
                      <a:pt x="18" y="56"/>
                    </a:lnTo>
                    <a:lnTo>
                      <a:pt x="20" y="54"/>
                    </a:lnTo>
                    <a:lnTo>
                      <a:pt x="22" y="52"/>
                    </a:lnTo>
                    <a:lnTo>
                      <a:pt x="22" y="54"/>
                    </a:lnTo>
                    <a:lnTo>
                      <a:pt x="24" y="54"/>
                    </a:lnTo>
                    <a:lnTo>
                      <a:pt x="26" y="54"/>
                    </a:lnTo>
                    <a:lnTo>
                      <a:pt x="28" y="5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nvGrpSpPr>
              <p:cNvPr id="360" name="Brunei">
                <a:extLst>
                  <a:ext uri="{FF2B5EF4-FFF2-40B4-BE49-F238E27FC236}">
                    <a16:creationId xmlns:a16="http://schemas.microsoft.com/office/drawing/2014/main" id="{80155A2B-B07C-4AB0-B017-4F87B0F51161}"/>
                  </a:ext>
                </a:extLst>
              </p:cNvPr>
              <p:cNvGrpSpPr/>
              <p:nvPr/>
            </p:nvGrpSpPr>
            <p:grpSpPr>
              <a:xfrm>
                <a:off x="8614641" y="4306633"/>
                <a:ext cx="30622" cy="22966"/>
                <a:chOff x="8614641" y="4306633"/>
                <a:chExt cx="30622" cy="22966"/>
              </a:xfrm>
              <a:grpFill/>
            </p:grpSpPr>
            <p:sp>
              <p:nvSpPr>
                <p:cNvPr id="365" name="Freeform 29">
                  <a:extLst>
                    <a:ext uri="{FF2B5EF4-FFF2-40B4-BE49-F238E27FC236}">
                      <a16:creationId xmlns:a16="http://schemas.microsoft.com/office/drawing/2014/main" id="{CF8B22C2-0A43-4063-9827-ECDAF5F63DAE}"/>
                    </a:ext>
                  </a:extLst>
                </p:cNvPr>
                <p:cNvSpPr>
                  <a:spLocks noEditPoints="1"/>
                </p:cNvSpPr>
                <p:nvPr/>
              </p:nvSpPr>
              <p:spPr bwMode="auto">
                <a:xfrm>
                  <a:off x="8618469" y="4306633"/>
                  <a:ext cx="26794" cy="22966"/>
                </a:xfrm>
                <a:custGeom>
                  <a:avLst/>
                  <a:gdLst>
                    <a:gd name="T0" fmla="*/ 0 w 14"/>
                    <a:gd name="T1" fmla="*/ 4 h 12"/>
                    <a:gd name="T2" fmla="*/ 2 w 14"/>
                    <a:gd name="T3" fmla="*/ 6 h 12"/>
                    <a:gd name="T4" fmla="*/ 2 w 14"/>
                    <a:gd name="T5" fmla="*/ 6 h 12"/>
                    <a:gd name="T6" fmla="*/ 4 w 14"/>
                    <a:gd name="T7" fmla="*/ 10 h 12"/>
                    <a:gd name="T8" fmla="*/ 8 w 14"/>
                    <a:gd name="T9" fmla="*/ 12 h 12"/>
                    <a:gd name="T10" fmla="*/ 8 w 14"/>
                    <a:gd name="T11" fmla="*/ 10 h 12"/>
                    <a:gd name="T12" fmla="*/ 8 w 14"/>
                    <a:gd name="T13" fmla="*/ 6 h 12"/>
                    <a:gd name="T14" fmla="*/ 10 w 14"/>
                    <a:gd name="T15" fmla="*/ 4 h 12"/>
                    <a:gd name="T16" fmla="*/ 10 w 14"/>
                    <a:gd name="T17" fmla="*/ 2 h 12"/>
                    <a:gd name="T18" fmla="*/ 10 w 14"/>
                    <a:gd name="T19" fmla="*/ 2 h 12"/>
                    <a:gd name="T20" fmla="*/ 10 w 14"/>
                    <a:gd name="T21" fmla="*/ 0 h 12"/>
                    <a:gd name="T22" fmla="*/ 8 w 14"/>
                    <a:gd name="T23" fmla="*/ 0 h 12"/>
                    <a:gd name="T24" fmla="*/ 4 w 14"/>
                    <a:gd name="T25" fmla="*/ 2 h 12"/>
                    <a:gd name="T26" fmla="*/ 0 w 14"/>
                    <a:gd name="T27" fmla="*/ 4 h 12"/>
                    <a:gd name="T28" fmla="*/ 0 w 14"/>
                    <a:gd name="T29" fmla="*/ 4 h 12"/>
                    <a:gd name="T30" fmla="*/ 10 w 14"/>
                    <a:gd name="T31" fmla="*/ 4 h 12"/>
                    <a:gd name="T32" fmla="*/ 10 w 14"/>
                    <a:gd name="T33" fmla="*/ 6 h 12"/>
                    <a:gd name="T34" fmla="*/ 10 w 14"/>
                    <a:gd name="T35" fmla="*/ 8 h 12"/>
                    <a:gd name="T36" fmla="*/ 12 w 14"/>
                    <a:gd name="T37" fmla="*/ 10 h 12"/>
                    <a:gd name="T38" fmla="*/ 14 w 14"/>
                    <a:gd name="T39" fmla="*/ 8 h 12"/>
                    <a:gd name="T40" fmla="*/ 12 w 14"/>
                    <a:gd name="T41" fmla="*/ 4 h 12"/>
                    <a:gd name="T42" fmla="*/ 12 w 14"/>
                    <a:gd name="T43" fmla="*/ 2 h 12"/>
                    <a:gd name="T44" fmla="*/ 12 w 14"/>
                    <a:gd name="T45" fmla="*/ 4 h 12"/>
                    <a:gd name="T46" fmla="*/ 10 w 14"/>
                    <a:gd name="T4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12">
                      <a:moveTo>
                        <a:pt x="0" y="4"/>
                      </a:moveTo>
                      <a:lnTo>
                        <a:pt x="2" y="6"/>
                      </a:lnTo>
                      <a:lnTo>
                        <a:pt x="2" y="6"/>
                      </a:lnTo>
                      <a:lnTo>
                        <a:pt x="4" y="10"/>
                      </a:lnTo>
                      <a:lnTo>
                        <a:pt x="8" y="12"/>
                      </a:lnTo>
                      <a:lnTo>
                        <a:pt x="8" y="10"/>
                      </a:lnTo>
                      <a:lnTo>
                        <a:pt x="8" y="6"/>
                      </a:lnTo>
                      <a:lnTo>
                        <a:pt x="10" y="4"/>
                      </a:lnTo>
                      <a:lnTo>
                        <a:pt x="10" y="2"/>
                      </a:lnTo>
                      <a:lnTo>
                        <a:pt x="10" y="2"/>
                      </a:lnTo>
                      <a:lnTo>
                        <a:pt x="10" y="0"/>
                      </a:lnTo>
                      <a:lnTo>
                        <a:pt x="8" y="0"/>
                      </a:lnTo>
                      <a:lnTo>
                        <a:pt x="4" y="2"/>
                      </a:lnTo>
                      <a:lnTo>
                        <a:pt x="0" y="4"/>
                      </a:lnTo>
                      <a:lnTo>
                        <a:pt x="0" y="4"/>
                      </a:lnTo>
                      <a:close/>
                      <a:moveTo>
                        <a:pt x="10" y="4"/>
                      </a:moveTo>
                      <a:lnTo>
                        <a:pt x="10" y="6"/>
                      </a:lnTo>
                      <a:lnTo>
                        <a:pt x="10" y="8"/>
                      </a:lnTo>
                      <a:lnTo>
                        <a:pt x="12" y="10"/>
                      </a:lnTo>
                      <a:lnTo>
                        <a:pt x="14" y="8"/>
                      </a:lnTo>
                      <a:lnTo>
                        <a:pt x="12" y="4"/>
                      </a:lnTo>
                      <a:lnTo>
                        <a:pt x="12" y="2"/>
                      </a:lnTo>
                      <a:lnTo>
                        <a:pt x="12" y="4"/>
                      </a:lnTo>
                      <a:lnTo>
                        <a:pt x="10" y="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66" name="Brunei">
                  <a:extLst>
                    <a:ext uri="{FF2B5EF4-FFF2-40B4-BE49-F238E27FC236}">
                      <a16:creationId xmlns:a16="http://schemas.microsoft.com/office/drawing/2014/main" id="{84B022AE-2C9E-4A7D-BF27-E996BD174755}"/>
                    </a:ext>
                  </a:extLst>
                </p:cNvPr>
                <p:cNvSpPr>
                  <a:spLocks noEditPoints="1"/>
                </p:cNvSpPr>
                <p:nvPr/>
              </p:nvSpPr>
              <p:spPr bwMode="auto">
                <a:xfrm>
                  <a:off x="8614641" y="4306633"/>
                  <a:ext cx="19139" cy="3828"/>
                </a:xfrm>
                <a:custGeom>
                  <a:avLst/>
                  <a:gdLst>
                    <a:gd name="T0" fmla="*/ 2 w 10"/>
                    <a:gd name="T1" fmla="*/ 0 h 2"/>
                    <a:gd name="T2" fmla="*/ 2 w 10"/>
                    <a:gd name="T3" fmla="*/ 0 h 2"/>
                    <a:gd name="T4" fmla="*/ 2 w 10"/>
                    <a:gd name="T5" fmla="*/ 2 h 2"/>
                    <a:gd name="T6" fmla="*/ 2 w 10"/>
                    <a:gd name="T7" fmla="*/ 2 h 2"/>
                    <a:gd name="T8" fmla="*/ 2 w 10"/>
                    <a:gd name="T9" fmla="*/ 2 h 2"/>
                    <a:gd name="T10" fmla="*/ 0 w 10"/>
                    <a:gd name="T11" fmla="*/ 2 h 2"/>
                    <a:gd name="T12" fmla="*/ 2 w 10"/>
                    <a:gd name="T13" fmla="*/ 2 h 2"/>
                    <a:gd name="T14" fmla="*/ 2 w 10"/>
                    <a:gd name="T15" fmla="*/ 2 h 2"/>
                    <a:gd name="T16" fmla="*/ 2 w 10"/>
                    <a:gd name="T17" fmla="*/ 0 h 2"/>
                    <a:gd name="T18" fmla="*/ 0 w 10"/>
                    <a:gd name="T19" fmla="*/ 2 h 2"/>
                    <a:gd name="T20" fmla="*/ 2 w 10"/>
                    <a:gd name="T21" fmla="*/ 2 h 2"/>
                    <a:gd name="T22" fmla="*/ 2 w 10"/>
                    <a:gd name="T23" fmla="*/ 2 h 2"/>
                    <a:gd name="T24" fmla="*/ 2 w 10"/>
                    <a:gd name="T25" fmla="*/ 2 h 2"/>
                    <a:gd name="T26" fmla="*/ 2 w 10"/>
                    <a:gd name="T27" fmla="*/ 2 h 2"/>
                    <a:gd name="T28" fmla="*/ 4 w 10"/>
                    <a:gd name="T29" fmla="*/ 0 h 2"/>
                    <a:gd name="T30" fmla="*/ 4 w 10"/>
                    <a:gd name="T31" fmla="*/ 0 h 2"/>
                    <a:gd name="T32" fmla="*/ 4 w 10"/>
                    <a:gd name="T33" fmla="*/ 2 h 2"/>
                    <a:gd name="T34" fmla="*/ 4 w 10"/>
                    <a:gd name="T35" fmla="*/ 2 h 2"/>
                    <a:gd name="T36" fmla="*/ 4 w 10"/>
                    <a:gd name="T37" fmla="*/ 2 h 2"/>
                    <a:gd name="T38" fmla="*/ 4 w 10"/>
                    <a:gd name="T39" fmla="*/ 2 h 2"/>
                    <a:gd name="T40" fmla="*/ 2 w 10"/>
                    <a:gd name="T41" fmla="*/ 2 h 2"/>
                    <a:gd name="T42" fmla="*/ 2 w 10"/>
                    <a:gd name="T43" fmla="*/ 2 h 2"/>
                    <a:gd name="T44" fmla="*/ 4 w 10"/>
                    <a:gd name="T45" fmla="*/ 2 h 2"/>
                    <a:gd name="T46" fmla="*/ 4 w 10"/>
                    <a:gd name="T47" fmla="*/ 2 h 2"/>
                    <a:gd name="T48" fmla="*/ 2 w 10"/>
                    <a:gd name="T49" fmla="*/ 0 h 2"/>
                    <a:gd name="T50" fmla="*/ 6 w 10"/>
                    <a:gd name="T51" fmla="*/ 0 h 2"/>
                    <a:gd name="T52" fmla="*/ 6 w 10"/>
                    <a:gd name="T53" fmla="*/ 2 h 2"/>
                    <a:gd name="T54" fmla="*/ 6 w 10"/>
                    <a:gd name="T55" fmla="*/ 2 h 2"/>
                    <a:gd name="T56" fmla="*/ 4 w 10"/>
                    <a:gd name="T57" fmla="*/ 2 h 2"/>
                    <a:gd name="T58" fmla="*/ 4 w 10"/>
                    <a:gd name="T59" fmla="*/ 2 h 2"/>
                    <a:gd name="T60" fmla="*/ 4 w 10"/>
                    <a:gd name="T61" fmla="*/ 2 h 2"/>
                    <a:gd name="T62" fmla="*/ 4 w 10"/>
                    <a:gd name="T63" fmla="*/ 2 h 2"/>
                    <a:gd name="T64" fmla="*/ 6 w 10"/>
                    <a:gd name="T65" fmla="*/ 2 h 2"/>
                    <a:gd name="T66" fmla="*/ 6 w 10"/>
                    <a:gd name="T67" fmla="*/ 0 h 2"/>
                    <a:gd name="T68" fmla="*/ 6 w 10"/>
                    <a:gd name="T69" fmla="*/ 0 h 2"/>
                    <a:gd name="T70" fmla="*/ 6 w 10"/>
                    <a:gd name="T71" fmla="*/ 0 h 2"/>
                    <a:gd name="T72" fmla="*/ 6 w 10"/>
                    <a:gd name="T73" fmla="*/ 0 h 2"/>
                    <a:gd name="T74" fmla="*/ 8 w 10"/>
                    <a:gd name="T75" fmla="*/ 2 h 2"/>
                    <a:gd name="T76" fmla="*/ 8 w 10"/>
                    <a:gd name="T77" fmla="*/ 0 h 2"/>
                    <a:gd name="T78" fmla="*/ 8 w 10"/>
                    <a:gd name="T79" fmla="*/ 2 h 2"/>
                    <a:gd name="T80" fmla="*/ 8 w 10"/>
                    <a:gd name="T81" fmla="*/ 2 h 2"/>
                    <a:gd name="T82" fmla="*/ 8 w 10"/>
                    <a:gd name="T83" fmla="*/ 2 h 2"/>
                    <a:gd name="T84" fmla="*/ 10 w 10"/>
                    <a:gd name="T8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 h="2">
                      <a:moveTo>
                        <a:pt x="0" y="2"/>
                      </a:moveTo>
                      <a:lnTo>
                        <a:pt x="0" y="0"/>
                      </a:lnTo>
                      <a:lnTo>
                        <a:pt x="2" y="0"/>
                      </a:lnTo>
                      <a:lnTo>
                        <a:pt x="2" y="0"/>
                      </a:lnTo>
                      <a:lnTo>
                        <a:pt x="2" y="0"/>
                      </a:lnTo>
                      <a:lnTo>
                        <a:pt x="2" y="0"/>
                      </a:lnTo>
                      <a:lnTo>
                        <a:pt x="2" y="2"/>
                      </a:lnTo>
                      <a:lnTo>
                        <a:pt x="2" y="2"/>
                      </a:lnTo>
                      <a:lnTo>
                        <a:pt x="2" y="2"/>
                      </a:lnTo>
                      <a:lnTo>
                        <a:pt x="2" y="2"/>
                      </a:lnTo>
                      <a:lnTo>
                        <a:pt x="2" y="2"/>
                      </a:lnTo>
                      <a:lnTo>
                        <a:pt x="2" y="2"/>
                      </a:lnTo>
                      <a:lnTo>
                        <a:pt x="2" y="2"/>
                      </a:lnTo>
                      <a:lnTo>
                        <a:pt x="2" y="2"/>
                      </a:lnTo>
                      <a:lnTo>
                        <a:pt x="2" y="2"/>
                      </a:lnTo>
                      <a:lnTo>
                        <a:pt x="2" y="2"/>
                      </a:lnTo>
                      <a:lnTo>
                        <a:pt x="2" y="2"/>
                      </a:lnTo>
                      <a:lnTo>
                        <a:pt x="0" y="2"/>
                      </a:lnTo>
                      <a:close/>
                      <a:moveTo>
                        <a:pt x="0" y="2"/>
                      </a:moveTo>
                      <a:lnTo>
                        <a:pt x="2" y="2"/>
                      </a:lnTo>
                      <a:lnTo>
                        <a:pt x="2" y="2"/>
                      </a:lnTo>
                      <a:lnTo>
                        <a:pt x="2" y="2"/>
                      </a:lnTo>
                      <a:lnTo>
                        <a:pt x="2" y="2"/>
                      </a:lnTo>
                      <a:lnTo>
                        <a:pt x="2" y="2"/>
                      </a:lnTo>
                      <a:lnTo>
                        <a:pt x="2" y="0"/>
                      </a:lnTo>
                      <a:lnTo>
                        <a:pt x="2" y="0"/>
                      </a:lnTo>
                      <a:lnTo>
                        <a:pt x="2" y="0"/>
                      </a:lnTo>
                      <a:lnTo>
                        <a:pt x="0" y="0"/>
                      </a:lnTo>
                      <a:lnTo>
                        <a:pt x="0" y="2"/>
                      </a:lnTo>
                      <a:close/>
                      <a:moveTo>
                        <a:pt x="0" y="2"/>
                      </a:moveTo>
                      <a:lnTo>
                        <a:pt x="2" y="2"/>
                      </a:lnTo>
                      <a:lnTo>
                        <a:pt x="2" y="2"/>
                      </a:lnTo>
                      <a:lnTo>
                        <a:pt x="2" y="2"/>
                      </a:lnTo>
                      <a:lnTo>
                        <a:pt x="2" y="2"/>
                      </a:lnTo>
                      <a:lnTo>
                        <a:pt x="2" y="2"/>
                      </a:lnTo>
                      <a:lnTo>
                        <a:pt x="2" y="2"/>
                      </a:lnTo>
                      <a:lnTo>
                        <a:pt x="2" y="2"/>
                      </a:lnTo>
                      <a:lnTo>
                        <a:pt x="2" y="2"/>
                      </a:lnTo>
                      <a:lnTo>
                        <a:pt x="2" y="2"/>
                      </a:lnTo>
                      <a:lnTo>
                        <a:pt x="0" y="2"/>
                      </a:lnTo>
                      <a:lnTo>
                        <a:pt x="0" y="2"/>
                      </a:lnTo>
                      <a:close/>
                      <a:moveTo>
                        <a:pt x="2" y="2"/>
                      </a:moveTo>
                      <a:lnTo>
                        <a:pt x="2" y="0"/>
                      </a:lnTo>
                      <a:lnTo>
                        <a:pt x="4" y="0"/>
                      </a:lnTo>
                      <a:lnTo>
                        <a:pt x="4" y="0"/>
                      </a:lnTo>
                      <a:lnTo>
                        <a:pt x="4" y="0"/>
                      </a:lnTo>
                      <a:lnTo>
                        <a:pt x="4" y="0"/>
                      </a:lnTo>
                      <a:lnTo>
                        <a:pt x="4" y="0"/>
                      </a:lnTo>
                      <a:lnTo>
                        <a:pt x="4" y="2"/>
                      </a:lnTo>
                      <a:lnTo>
                        <a:pt x="4" y="2"/>
                      </a:lnTo>
                      <a:lnTo>
                        <a:pt x="4" y="2"/>
                      </a:lnTo>
                      <a:lnTo>
                        <a:pt x="4" y="2"/>
                      </a:lnTo>
                      <a:lnTo>
                        <a:pt x="4" y="2"/>
                      </a:lnTo>
                      <a:lnTo>
                        <a:pt x="4" y="2"/>
                      </a:lnTo>
                      <a:lnTo>
                        <a:pt x="4" y="2"/>
                      </a:lnTo>
                      <a:lnTo>
                        <a:pt x="4" y="2"/>
                      </a:lnTo>
                      <a:lnTo>
                        <a:pt x="4" y="2"/>
                      </a:lnTo>
                      <a:lnTo>
                        <a:pt x="4" y="2"/>
                      </a:lnTo>
                      <a:lnTo>
                        <a:pt x="4" y="2"/>
                      </a:lnTo>
                      <a:lnTo>
                        <a:pt x="4" y="2"/>
                      </a:lnTo>
                      <a:lnTo>
                        <a:pt x="4" y="2"/>
                      </a:lnTo>
                      <a:lnTo>
                        <a:pt x="2" y="2"/>
                      </a:lnTo>
                      <a:lnTo>
                        <a:pt x="2" y="2"/>
                      </a:lnTo>
                      <a:lnTo>
                        <a:pt x="2" y="2"/>
                      </a:lnTo>
                      <a:lnTo>
                        <a:pt x="2" y="2"/>
                      </a:lnTo>
                      <a:lnTo>
                        <a:pt x="2" y="2"/>
                      </a:lnTo>
                      <a:close/>
                      <a:moveTo>
                        <a:pt x="2" y="2"/>
                      </a:moveTo>
                      <a:lnTo>
                        <a:pt x="4" y="2"/>
                      </a:lnTo>
                      <a:lnTo>
                        <a:pt x="4" y="2"/>
                      </a:lnTo>
                      <a:lnTo>
                        <a:pt x="4" y="2"/>
                      </a:lnTo>
                      <a:lnTo>
                        <a:pt x="4" y="2"/>
                      </a:lnTo>
                      <a:lnTo>
                        <a:pt x="4" y="2"/>
                      </a:lnTo>
                      <a:lnTo>
                        <a:pt x="4" y="0"/>
                      </a:lnTo>
                      <a:lnTo>
                        <a:pt x="4" y="0"/>
                      </a:lnTo>
                      <a:lnTo>
                        <a:pt x="2" y="0"/>
                      </a:lnTo>
                      <a:lnTo>
                        <a:pt x="2" y="2"/>
                      </a:lnTo>
                      <a:close/>
                      <a:moveTo>
                        <a:pt x="6" y="0"/>
                      </a:moveTo>
                      <a:lnTo>
                        <a:pt x="6" y="0"/>
                      </a:lnTo>
                      <a:lnTo>
                        <a:pt x="6" y="2"/>
                      </a:lnTo>
                      <a:lnTo>
                        <a:pt x="6" y="2"/>
                      </a:lnTo>
                      <a:lnTo>
                        <a:pt x="6" y="2"/>
                      </a:lnTo>
                      <a:lnTo>
                        <a:pt x="6" y="2"/>
                      </a:lnTo>
                      <a:lnTo>
                        <a:pt x="6" y="2"/>
                      </a:lnTo>
                      <a:lnTo>
                        <a:pt x="6" y="2"/>
                      </a:lnTo>
                      <a:lnTo>
                        <a:pt x="4" y="2"/>
                      </a:lnTo>
                      <a:lnTo>
                        <a:pt x="4" y="2"/>
                      </a:lnTo>
                      <a:lnTo>
                        <a:pt x="4" y="2"/>
                      </a:lnTo>
                      <a:lnTo>
                        <a:pt x="4" y="2"/>
                      </a:lnTo>
                      <a:lnTo>
                        <a:pt x="4" y="2"/>
                      </a:lnTo>
                      <a:lnTo>
                        <a:pt x="4" y="2"/>
                      </a:lnTo>
                      <a:lnTo>
                        <a:pt x="4" y="0"/>
                      </a:lnTo>
                      <a:lnTo>
                        <a:pt x="4" y="0"/>
                      </a:lnTo>
                      <a:lnTo>
                        <a:pt x="4" y="2"/>
                      </a:lnTo>
                      <a:lnTo>
                        <a:pt x="4" y="2"/>
                      </a:lnTo>
                      <a:lnTo>
                        <a:pt x="4" y="2"/>
                      </a:lnTo>
                      <a:lnTo>
                        <a:pt x="4" y="2"/>
                      </a:lnTo>
                      <a:lnTo>
                        <a:pt x="4" y="2"/>
                      </a:lnTo>
                      <a:lnTo>
                        <a:pt x="4" y="2"/>
                      </a:lnTo>
                      <a:lnTo>
                        <a:pt x="6" y="2"/>
                      </a:lnTo>
                      <a:lnTo>
                        <a:pt x="6" y="2"/>
                      </a:lnTo>
                      <a:lnTo>
                        <a:pt x="6" y="2"/>
                      </a:lnTo>
                      <a:lnTo>
                        <a:pt x="6" y="0"/>
                      </a:lnTo>
                      <a:close/>
                      <a:moveTo>
                        <a:pt x="6" y="2"/>
                      </a:moveTo>
                      <a:lnTo>
                        <a:pt x="6" y="0"/>
                      </a:lnTo>
                      <a:lnTo>
                        <a:pt x="6" y="0"/>
                      </a:lnTo>
                      <a:lnTo>
                        <a:pt x="6" y="2"/>
                      </a:lnTo>
                      <a:lnTo>
                        <a:pt x="6" y="0"/>
                      </a:lnTo>
                      <a:lnTo>
                        <a:pt x="6" y="0"/>
                      </a:lnTo>
                      <a:lnTo>
                        <a:pt x="6" y="2"/>
                      </a:lnTo>
                      <a:lnTo>
                        <a:pt x="6" y="2"/>
                      </a:lnTo>
                      <a:lnTo>
                        <a:pt x="6" y="0"/>
                      </a:lnTo>
                      <a:lnTo>
                        <a:pt x="6" y="2"/>
                      </a:lnTo>
                      <a:lnTo>
                        <a:pt x="6" y="2"/>
                      </a:lnTo>
                      <a:close/>
                      <a:moveTo>
                        <a:pt x="8" y="2"/>
                      </a:moveTo>
                      <a:lnTo>
                        <a:pt x="8" y="0"/>
                      </a:lnTo>
                      <a:lnTo>
                        <a:pt x="8" y="0"/>
                      </a:lnTo>
                      <a:lnTo>
                        <a:pt x="8" y="0"/>
                      </a:lnTo>
                      <a:lnTo>
                        <a:pt x="8" y="0"/>
                      </a:lnTo>
                      <a:lnTo>
                        <a:pt x="8" y="2"/>
                      </a:lnTo>
                      <a:lnTo>
                        <a:pt x="8" y="2"/>
                      </a:lnTo>
                      <a:lnTo>
                        <a:pt x="8" y="2"/>
                      </a:lnTo>
                      <a:lnTo>
                        <a:pt x="8" y="2"/>
                      </a:lnTo>
                      <a:lnTo>
                        <a:pt x="8" y="2"/>
                      </a:lnTo>
                      <a:lnTo>
                        <a:pt x="8" y="2"/>
                      </a:lnTo>
                      <a:lnTo>
                        <a:pt x="8" y="2"/>
                      </a:lnTo>
                      <a:lnTo>
                        <a:pt x="8" y="2"/>
                      </a:lnTo>
                      <a:close/>
                      <a:moveTo>
                        <a:pt x="10" y="2"/>
                      </a:moveTo>
                      <a:lnTo>
                        <a:pt x="10" y="0"/>
                      </a:lnTo>
                      <a:lnTo>
                        <a:pt x="10" y="0"/>
                      </a:lnTo>
                      <a:lnTo>
                        <a:pt x="10" y="2"/>
                      </a:lnTo>
                      <a:lnTo>
                        <a:pt x="10" y="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sp>
            <p:nvSpPr>
              <p:cNvPr id="361" name="Bhutan">
                <a:extLst>
                  <a:ext uri="{FF2B5EF4-FFF2-40B4-BE49-F238E27FC236}">
                    <a16:creationId xmlns:a16="http://schemas.microsoft.com/office/drawing/2014/main" id="{0FAC51F2-E21C-4F7E-ADE1-E5DDBE240E62}"/>
                  </a:ext>
                </a:extLst>
              </p:cNvPr>
              <p:cNvSpPr>
                <a:spLocks/>
              </p:cNvSpPr>
              <p:nvPr/>
            </p:nvSpPr>
            <p:spPr bwMode="auto">
              <a:xfrm>
                <a:off x="7975411" y="3717164"/>
                <a:ext cx="72727" cy="42105"/>
              </a:xfrm>
              <a:custGeom>
                <a:avLst/>
                <a:gdLst>
                  <a:gd name="T0" fmla="*/ 0 w 38"/>
                  <a:gd name="T1" fmla="*/ 10 h 22"/>
                  <a:gd name="T2" fmla="*/ 4 w 38"/>
                  <a:gd name="T3" fmla="*/ 10 h 22"/>
                  <a:gd name="T4" fmla="*/ 6 w 38"/>
                  <a:gd name="T5" fmla="*/ 4 h 22"/>
                  <a:gd name="T6" fmla="*/ 12 w 38"/>
                  <a:gd name="T7" fmla="*/ 0 h 22"/>
                  <a:gd name="T8" fmla="*/ 16 w 38"/>
                  <a:gd name="T9" fmla="*/ 0 h 22"/>
                  <a:gd name="T10" fmla="*/ 16 w 38"/>
                  <a:gd name="T11" fmla="*/ 2 h 22"/>
                  <a:gd name="T12" fmla="*/ 22 w 38"/>
                  <a:gd name="T13" fmla="*/ 2 h 22"/>
                  <a:gd name="T14" fmla="*/ 26 w 38"/>
                  <a:gd name="T15" fmla="*/ 4 h 22"/>
                  <a:gd name="T16" fmla="*/ 28 w 38"/>
                  <a:gd name="T17" fmla="*/ 2 h 22"/>
                  <a:gd name="T18" fmla="*/ 32 w 38"/>
                  <a:gd name="T19" fmla="*/ 2 h 22"/>
                  <a:gd name="T20" fmla="*/ 34 w 38"/>
                  <a:gd name="T21" fmla="*/ 4 h 22"/>
                  <a:gd name="T22" fmla="*/ 34 w 38"/>
                  <a:gd name="T23" fmla="*/ 4 h 22"/>
                  <a:gd name="T24" fmla="*/ 32 w 38"/>
                  <a:gd name="T25" fmla="*/ 8 h 22"/>
                  <a:gd name="T26" fmla="*/ 34 w 38"/>
                  <a:gd name="T27" fmla="*/ 10 h 22"/>
                  <a:gd name="T28" fmla="*/ 38 w 38"/>
                  <a:gd name="T29" fmla="*/ 12 h 22"/>
                  <a:gd name="T30" fmla="*/ 38 w 38"/>
                  <a:gd name="T31" fmla="*/ 16 h 22"/>
                  <a:gd name="T32" fmla="*/ 38 w 38"/>
                  <a:gd name="T33" fmla="*/ 18 h 22"/>
                  <a:gd name="T34" fmla="*/ 32 w 38"/>
                  <a:gd name="T35" fmla="*/ 18 h 22"/>
                  <a:gd name="T36" fmla="*/ 28 w 38"/>
                  <a:gd name="T37" fmla="*/ 18 h 22"/>
                  <a:gd name="T38" fmla="*/ 24 w 38"/>
                  <a:gd name="T39" fmla="*/ 20 h 22"/>
                  <a:gd name="T40" fmla="*/ 22 w 38"/>
                  <a:gd name="T41" fmla="*/ 18 h 22"/>
                  <a:gd name="T42" fmla="*/ 20 w 38"/>
                  <a:gd name="T43" fmla="*/ 20 h 22"/>
                  <a:gd name="T44" fmla="*/ 16 w 38"/>
                  <a:gd name="T45" fmla="*/ 22 h 22"/>
                  <a:gd name="T46" fmla="*/ 14 w 38"/>
                  <a:gd name="T47" fmla="*/ 22 h 22"/>
                  <a:gd name="T48" fmla="*/ 8 w 38"/>
                  <a:gd name="T49" fmla="*/ 18 h 22"/>
                  <a:gd name="T50" fmla="*/ 6 w 38"/>
                  <a:gd name="T51" fmla="*/ 20 h 22"/>
                  <a:gd name="T52" fmla="*/ 2 w 38"/>
                  <a:gd name="T53" fmla="*/ 18 h 22"/>
                  <a:gd name="T54" fmla="*/ 0 w 38"/>
                  <a:gd name="T55" fmla="*/ 16 h 22"/>
                  <a:gd name="T56" fmla="*/ 0 w 38"/>
                  <a:gd name="T57" fmla="*/ 14 h 22"/>
                  <a:gd name="T58" fmla="*/ 0 w 38"/>
                  <a:gd name="T5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22">
                    <a:moveTo>
                      <a:pt x="0" y="10"/>
                    </a:moveTo>
                    <a:lnTo>
                      <a:pt x="4" y="10"/>
                    </a:lnTo>
                    <a:lnTo>
                      <a:pt x="6" y="4"/>
                    </a:lnTo>
                    <a:lnTo>
                      <a:pt x="12" y="0"/>
                    </a:lnTo>
                    <a:lnTo>
                      <a:pt x="16" y="0"/>
                    </a:lnTo>
                    <a:lnTo>
                      <a:pt x="16" y="2"/>
                    </a:lnTo>
                    <a:lnTo>
                      <a:pt x="22" y="2"/>
                    </a:lnTo>
                    <a:lnTo>
                      <a:pt x="26" y="4"/>
                    </a:lnTo>
                    <a:lnTo>
                      <a:pt x="28" y="2"/>
                    </a:lnTo>
                    <a:lnTo>
                      <a:pt x="32" y="2"/>
                    </a:lnTo>
                    <a:lnTo>
                      <a:pt x="34" y="4"/>
                    </a:lnTo>
                    <a:lnTo>
                      <a:pt x="34" y="4"/>
                    </a:lnTo>
                    <a:lnTo>
                      <a:pt x="32" y="8"/>
                    </a:lnTo>
                    <a:lnTo>
                      <a:pt x="34" y="10"/>
                    </a:lnTo>
                    <a:lnTo>
                      <a:pt x="38" y="12"/>
                    </a:lnTo>
                    <a:lnTo>
                      <a:pt x="38" y="16"/>
                    </a:lnTo>
                    <a:lnTo>
                      <a:pt x="38" y="18"/>
                    </a:lnTo>
                    <a:lnTo>
                      <a:pt x="32" y="18"/>
                    </a:lnTo>
                    <a:lnTo>
                      <a:pt x="28" y="18"/>
                    </a:lnTo>
                    <a:lnTo>
                      <a:pt x="24" y="20"/>
                    </a:lnTo>
                    <a:lnTo>
                      <a:pt x="22" y="18"/>
                    </a:lnTo>
                    <a:lnTo>
                      <a:pt x="20" y="20"/>
                    </a:lnTo>
                    <a:lnTo>
                      <a:pt x="16" y="22"/>
                    </a:lnTo>
                    <a:lnTo>
                      <a:pt x="14" y="22"/>
                    </a:lnTo>
                    <a:lnTo>
                      <a:pt x="8" y="18"/>
                    </a:lnTo>
                    <a:lnTo>
                      <a:pt x="6" y="20"/>
                    </a:lnTo>
                    <a:lnTo>
                      <a:pt x="2" y="18"/>
                    </a:lnTo>
                    <a:lnTo>
                      <a:pt x="0" y="16"/>
                    </a:lnTo>
                    <a:lnTo>
                      <a:pt x="0" y="14"/>
                    </a:lnTo>
                    <a:lnTo>
                      <a:pt x="0" y="1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62" name="Bangladesh">
                <a:extLst>
                  <a:ext uri="{FF2B5EF4-FFF2-40B4-BE49-F238E27FC236}">
                    <a16:creationId xmlns:a16="http://schemas.microsoft.com/office/drawing/2014/main" id="{14FC81D6-F110-48C2-AD12-7850FAD1ABC4}"/>
                  </a:ext>
                </a:extLst>
              </p:cNvPr>
              <p:cNvSpPr>
                <a:spLocks noEditPoints="1"/>
              </p:cNvSpPr>
              <p:nvPr/>
            </p:nvSpPr>
            <p:spPr bwMode="auto">
              <a:xfrm>
                <a:off x="7963928" y="3759269"/>
                <a:ext cx="118659" cy="156937"/>
              </a:xfrm>
              <a:custGeom>
                <a:avLst/>
                <a:gdLst>
                  <a:gd name="T0" fmla="*/ 60 w 62"/>
                  <a:gd name="T1" fmla="*/ 72 h 82"/>
                  <a:gd name="T2" fmla="*/ 58 w 62"/>
                  <a:gd name="T3" fmla="*/ 78 h 82"/>
                  <a:gd name="T4" fmla="*/ 58 w 62"/>
                  <a:gd name="T5" fmla="*/ 82 h 82"/>
                  <a:gd name="T6" fmla="*/ 54 w 62"/>
                  <a:gd name="T7" fmla="*/ 74 h 82"/>
                  <a:gd name="T8" fmla="*/ 54 w 62"/>
                  <a:gd name="T9" fmla="*/ 70 h 82"/>
                  <a:gd name="T10" fmla="*/ 50 w 62"/>
                  <a:gd name="T11" fmla="*/ 70 h 82"/>
                  <a:gd name="T12" fmla="*/ 52 w 62"/>
                  <a:gd name="T13" fmla="*/ 64 h 82"/>
                  <a:gd name="T14" fmla="*/ 46 w 62"/>
                  <a:gd name="T15" fmla="*/ 52 h 82"/>
                  <a:gd name="T16" fmla="*/ 44 w 62"/>
                  <a:gd name="T17" fmla="*/ 54 h 82"/>
                  <a:gd name="T18" fmla="*/ 36 w 62"/>
                  <a:gd name="T19" fmla="*/ 52 h 82"/>
                  <a:gd name="T20" fmla="*/ 32 w 62"/>
                  <a:gd name="T21" fmla="*/ 46 h 82"/>
                  <a:gd name="T22" fmla="*/ 34 w 62"/>
                  <a:gd name="T23" fmla="*/ 54 h 82"/>
                  <a:gd name="T24" fmla="*/ 34 w 62"/>
                  <a:gd name="T25" fmla="*/ 58 h 82"/>
                  <a:gd name="T26" fmla="*/ 30 w 62"/>
                  <a:gd name="T27" fmla="*/ 66 h 82"/>
                  <a:gd name="T28" fmla="*/ 30 w 62"/>
                  <a:gd name="T29" fmla="*/ 62 h 82"/>
                  <a:gd name="T30" fmla="*/ 28 w 62"/>
                  <a:gd name="T31" fmla="*/ 64 h 82"/>
                  <a:gd name="T32" fmla="*/ 28 w 62"/>
                  <a:gd name="T33" fmla="*/ 58 h 82"/>
                  <a:gd name="T34" fmla="*/ 26 w 62"/>
                  <a:gd name="T35" fmla="*/ 58 h 82"/>
                  <a:gd name="T36" fmla="*/ 26 w 62"/>
                  <a:gd name="T37" fmla="*/ 64 h 82"/>
                  <a:gd name="T38" fmla="*/ 26 w 62"/>
                  <a:gd name="T39" fmla="*/ 68 h 82"/>
                  <a:gd name="T40" fmla="*/ 22 w 62"/>
                  <a:gd name="T41" fmla="*/ 68 h 82"/>
                  <a:gd name="T42" fmla="*/ 18 w 62"/>
                  <a:gd name="T43" fmla="*/ 64 h 82"/>
                  <a:gd name="T44" fmla="*/ 16 w 62"/>
                  <a:gd name="T45" fmla="*/ 60 h 82"/>
                  <a:gd name="T46" fmla="*/ 12 w 62"/>
                  <a:gd name="T47" fmla="*/ 48 h 82"/>
                  <a:gd name="T48" fmla="*/ 12 w 62"/>
                  <a:gd name="T49" fmla="*/ 38 h 82"/>
                  <a:gd name="T50" fmla="*/ 2 w 62"/>
                  <a:gd name="T51" fmla="*/ 30 h 82"/>
                  <a:gd name="T52" fmla="*/ 6 w 62"/>
                  <a:gd name="T53" fmla="*/ 20 h 82"/>
                  <a:gd name="T54" fmla="*/ 10 w 62"/>
                  <a:gd name="T55" fmla="*/ 18 h 82"/>
                  <a:gd name="T56" fmla="*/ 8 w 62"/>
                  <a:gd name="T57" fmla="*/ 14 h 82"/>
                  <a:gd name="T58" fmla="*/ 0 w 62"/>
                  <a:gd name="T59" fmla="*/ 10 h 82"/>
                  <a:gd name="T60" fmla="*/ 2 w 62"/>
                  <a:gd name="T61" fmla="*/ 2 h 82"/>
                  <a:gd name="T62" fmla="*/ 4 w 62"/>
                  <a:gd name="T63" fmla="*/ 0 h 82"/>
                  <a:gd name="T64" fmla="*/ 6 w 62"/>
                  <a:gd name="T65" fmla="*/ 4 h 82"/>
                  <a:gd name="T66" fmla="*/ 12 w 62"/>
                  <a:gd name="T67" fmla="*/ 6 h 82"/>
                  <a:gd name="T68" fmla="*/ 12 w 62"/>
                  <a:gd name="T69" fmla="*/ 4 h 82"/>
                  <a:gd name="T70" fmla="*/ 18 w 62"/>
                  <a:gd name="T71" fmla="*/ 8 h 82"/>
                  <a:gd name="T72" fmla="*/ 20 w 62"/>
                  <a:gd name="T73" fmla="*/ 8 h 82"/>
                  <a:gd name="T74" fmla="*/ 22 w 62"/>
                  <a:gd name="T75" fmla="*/ 16 h 82"/>
                  <a:gd name="T76" fmla="*/ 26 w 62"/>
                  <a:gd name="T77" fmla="*/ 18 h 82"/>
                  <a:gd name="T78" fmla="*/ 38 w 62"/>
                  <a:gd name="T79" fmla="*/ 20 h 82"/>
                  <a:gd name="T80" fmla="*/ 46 w 62"/>
                  <a:gd name="T81" fmla="*/ 20 h 82"/>
                  <a:gd name="T82" fmla="*/ 52 w 62"/>
                  <a:gd name="T83" fmla="*/ 22 h 82"/>
                  <a:gd name="T84" fmla="*/ 52 w 62"/>
                  <a:gd name="T85" fmla="*/ 28 h 82"/>
                  <a:gd name="T86" fmla="*/ 48 w 62"/>
                  <a:gd name="T87" fmla="*/ 34 h 82"/>
                  <a:gd name="T88" fmla="*/ 44 w 62"/>
                  <a:gd name="T89" fmla="*/ 34 h 82"/>
                  <a:gd name="T90" fmla="*/ 40 w 62"/>
                  <a:gd name="T91" fmla="*/ 38 h 82"/>
                  <a:gd name="T92" fmla="*/ 44 w 62"/>
                  <a:gd name="T93" fmla="*/ 44 h 82"/>
                  <a:gd name="T94" fmla="*/ 48 w 62"/>
                  <a:gd name="T95" fmla="*/ 50 h 82"/>
                  <a:gd name="T96" fmla="*/ 48 w 62"/>
                  <a:gd name="T97" fmla="*/ 48 h 82"/>
                  <a:gd name="T98" fmla="*/ 50 w 62"/>
                  <a:gd name="T99" fmla="*/ 44 h 82"/>
                  <a:gd name="T100" fmla="*/ 52 w 62"/>
                  <a:gd name="T101" fmla="*/ 42 h 82"/>
                  <a:gd name="T102" fmla="*/ 56 w 62"/>
                  <a:gd name="T103" fmla="*/ 44 h 82"/>
                  <a:gd name="T104" fmla="*/ 58 w 62"/>
                  <a:gd name="T105" fmla="*/ 52 h 82"/>
                  <a:gd name="T106" fmla="*/ 60 w 62"/>
                  <a:gd name="T107" fmla="*/ 64 h 82"/>
                  <a:gd name="T108" fmla="*/ 62 w 62"/>
                  <a:gd name="T109" fmla="*/ 66 h 82"/>
                  <a:gd name="T110" fmla="*/ 46 w 62"/>
                  <a:gd name="T111" fmla="*/ 56 h 82"/>
                  <a:gd name="T112" fmla="*/ 46 w 62"/>
                  <a:gd name="T113" fmla="*/ 58 h 82"/>
                  <a:gd name="T114" fmla="*/ 40 w 62"/>
                  <a:gd name="T115" fmla="*/ 58 h 82"/>
                  <a:gd name="T116" fmla="*/ 42 w 62"/>
                  <a:gd name="T117" fmla="*/ 60 h 82"/>
                  <a:gd name="T118" fmla="*/ 38 w 62"/>
                  <a:gd name="T119" fmla="*/ 56 h 82"/>
                  <a:gd name="T120" fmla="*/ 36 w 62"/>
                  <a:gd name="T121" fmla="*/ 54 h 82"/>
                  <a:gd name="T122" fmla="*/ 36 w 62"/>
                  <a:gd name="T123" fmla="*/ 60 h 82"/>
                  <a:gd name="T124" fmla="*/ 36 w 62"/>
                  <a:gd name="T12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82">
                    <a:moveTo>
                      <a:pt x="62" y="66"/>
                    </a:moveTo>
                    <a:lnTo>
                      <a:pt x="62" y="70"/>
                    </a:lnTo>
                    <a:lnTo>
                      <a:pt x="60" y="72"/>
                    </a:lnTo>
                    <a:lnTo>
                      <a:pt x="60" y="72"/>
                    </a:lnTo>
                    <a:lnTo>
                      <a:pt x="58" y="74"/>
                    </a:lnTo>
                    <a:lnTo>
                      <a:pt x="58" y="78"/>
                    </a:lnTo>
                    <a:lnTo>
                      <a:pt x="58" y="78"/>
                    </a:lnTo>
                    <a:lnTo>
                      <a:pt x="58" y="78"/>
                    </a:lnTo>
                    <a:lnTo>
                      <a:pt x="58" y="82"/>
                    </a:lnTo>
                    <a:lnTo>
                      <a:pt x="58" y="82"/>
                    </a:lnTo>
                    <a:lnTo>
                      <a:pt x="56" y="78"/>
                    </a:lnTo>
                    <a:lnTo>
                      <a:pt x="54" y="74"/>
                    </a:lnTo>
                    <a:lnTo>
                      <a:pt x="52" y="72"/>
                    </a:lnTo>
                    <a:lnTo>
                      <a:pt x="54" y="70"/>
                    </a:lnTo>
                    <a:lnTo>
                      <a:pt x="54" y="70"/>
                    </a:lnTo>
                    <a:lnTo>
                      <a:pt x="52" y="70"/>
                    </a:lnTo>
                    <a:lnTo>
                      <a:pt x="52" y="72"/>
                    </a:lnTo>
                    <a:lnTo>
                      <a:pt x="50" y="70"/>
                    </a:lnTo>
                    <a:lnTo>
                      <a:pt x="52" y="68"/>
                    </a:lnTo>
                    <a:lnTo>
                      <a:pt x="50" y="66"/>
                    </a:lnTo>
                    <a:lnTo>
                      <a:pt x="52" y="64"/>
                    </a:lnTo>
                    <a:lnTo>
                      <a:pt x="52" y="62"/>
                    </a:lnTo>
                    <a:lnTo>
                      <a:pt x="50" y="62"/>
                    </a:lnTo>
                    <a:lnTo>
                      <a:pt x="46" y="52"/>
                    </a:lnTo>
                    <a:lnTo>
                      <a:pt x="44" y="52"/>
                    </a:lnTo>
                    <a:lnTo>
                      <a:pt x="46" y="54"/>
                    </a:lnTo>
                    <a:lnTo>
                      <a:pt x="44" y="54"/>
                    </a:lnTo>
                    <a:lnTo>
                      <a:pt x="42" y="54"/>
                    </a:lnTo>
                    <a:lnTo>
                      <a:pt x="38" y="52"/>
                    </a:lnTo>
                    <a:lnTo>
                      <a:pt x="36" y="52"/>
                    </a:lnTo>
                    <a:lnTo>
                      <a:pt x="36" y="52"/>
                    </a:lnTo>
                    <a:lnTo>
                      <a:pt x="32" y="50"/>
                    </a:lnTo>
                    <a:lnTo>
                      <a:pt x="32" y="46"/>
                    </a:lnTo>
                    <a:lnTo>
                      <a:pt x="32" y="50"/>
                    </a:lnTo>
                    <a:lnTo>
                      <a:pt x="34" y="52"/>
                    </a:lnTo>
                    <a:lnTo>
                      <a:pt x="34" y="54"/>
                    </a:lnTo>
                    <a:lnTo>
                      <a:pt x="32" y="56"/>
                    </a:lnTo>
                    <a:lnTo>
                      <a:pt x="32" y="56"/>
                    </a:lnTo>
                    <a:lnTo>
                      <a:pt x="34" y="58"/>
                    </a:lnTo>
                    <a:lnTo>
                      <a:pt x="34" y="62"/>
                    </a:lnTo>
                    <a:lnTo>
                      <a:pt x="32" y="62"/>
                    </a:lnTo>
                    <a:lnTo>
                      <a:pt x="30" y="66"/>
                    </a:lnTo>
                    <a:lnTo>
                      <a:pt x="28" y="64"/>
                    </a:lnTo>
                    <a:lnTo>
                      <a:pt x="30" y="64"/>
                    </a:lnTo>
                    <a:lnTo>
                      <a:pt x="30" y="62"/>
                    </a:lnTo>
                    <a:lnTo>
                      <a:pt x="32" y="62"/>
                    </a:lnTo>
                    <a:lnTo>
                      <a:pt x="30" y="62"/>
                    </a:lnTo>
                    <a:lnTo>
                      <a:pt x="28" y="64"/>
                    </a:lnTo>
                    <a:lnTo>
                      <a:pt x="26" y="62"/>
                    </a:lnTo>
                    <a:lnTo>
                      <a:pt x="28" y="58"/>
                    </a:lnTo>
                    <a:lnTo>
                      <a:pt x="28" y="58"/>
                    </a:lnTo>
                    <a:lnTo>
                      <a:pt x="26" y="56"/>
                    </a:lnTo>
                    <a:lnTo>
                      <a:pt x="26" y="58"/>
                    </a:lnTo>
                    <a:lnTo>
                      <a:pt x="26" y="58"/>
                    </a:lnTo>
                    <a:lnTo>
                      <a:pt x="26" y="62"/>
                    </a:lnTo>
                    <a:lnTo>
                      <a:pt x="26" y="62"/>
                    </a:lnTo>
                    <a:lnTo>
                      <a:pt x="26" y="64"/>
                    </a:lnTo>
                    <a:lnTo>
                      <a:pt x="26" y="66"/>
                    </a:lnTo>
                    <a:lnTo>
                      <a:pt x="26" y="68"/>
                    </a:lnTo>
                    <a:lnTo>
                      <a:pt x="26" y="68"/>
                    </a:lnTo>
                    <a:lnTo>
                      <a:pt x="24" y="66"/>
                    </a:lnTo>
                    <a:lnTo>
                      <a:pt x="22" y="66"/>
                    </a:lnTo>
                    <a:lnTo>
                      <a:pt x="22" y="68"/>
                    </a:lnTo>
                    <a:lnTo>
                      <a:pt x="20" y="68"/>
                    </a:lnTo>
                    <a:lnTo>
                      <a:pt x="20" y="68"/>
                    </a:lnTo>
                    <a:lnTo>
                      <a:pt x="18" y="64"/>
                    </a:lnTo>
                    <a:lnTo>
                      <a:pt x="18" y="64"/>
                    </a:lnTo>
                    <a:lnTo>
                      <a:pt x="18" y="62"/>
                    </a:lnTo>
                    <a:lnTo>
                      <a:pt x="16" y="60"/>
                    </a:lnTo>
                    <a:lnTo>
                      <a:pt x="16" y="56"/>
                    </a:lnTo>
                    <a:lnTo>
                      <a:pt x="12" y="50"/>
                    </a:lnTo>
                    <a:lnTo>
                      <a:pt x="12" y="48"/>
                    </a:lnTo>
                    <a:lnTo>
                      <a:pt x="12" y="44"/>
                    </a:lnTo>
                    <a:lnTo>
                      <a:pt x="12" y="42"/>
                    </a:lnTo>
                    <a:lnTo>
                      <a:pt x="12" y="38"/>
                    </a:lnTo>
                    <a:lnTo>
                      <a:pt x="8" y="34"/>
                    </a:lnTo>
                    <a:lnTo>
                      <a:pt x="4" y="32"/>
                    </a:lnTo>
                    <a:lnTo>
                      <a:pt x="2" y="30"/>
                    </a:lnTo>
                    <a:lnTo>
                      <a:pt x="2" y="24"/>
                    </a:lnTo>
                    <a:lnTo>
                      <a:pt x="4" y="24"/>
                    </a:lnTo>
                    <a:lnTo>
                      <a:pt x="6" y="20"/>
                    </a:lnTo>
                    <a:lnTo>
                      <a:pt x="8" y="20"/>
                    </a:lnTo>
                    <a:lnTo>
                      <a:pt x="10" y="20"/>
                    </a:lnTo>
                    <a:lnTo>
                      <a:pt x="10" y="18"/>
                    </a:lnTo>
                    <a:lnTo>
                      <a:pt x="10" y="16"/>
                    </a:lnTo>
                    <a:lnTo>
                      <a:pt x="10" y="14"/>
                    </a:lnTo>
                    <a:lnTo>
                      <a:pt x="8" y="14"/>
                    </a:lnTo>
                    <a:lnTo>
                      <a:pt x="4" y="14"/>
                    </a:lnTo>
                    <a:lnTo>
                      <a:pt x="0" y="12"/>
                    </a:lnTo>
                    <a:lnTo>
                      <a:pt x="0" y="10"/>
                    </a:lnTo>
                    <a:lnTo>
                      <a:pt x="2" y="8"/>
                    </a:lnTo>
                    <a:lnTo>
                      <a:pt x="4" y="4"/>
                    </a:lnTo>
                    <a:lnTo>
                      <a:pt x="2" y="2"/>
                    </a:lnTo>
                    <a:lnTo>
                      <a:pt x="2" y="2"/>
                    </a:lnTo>
                    <a:lnTo>
                      <a:pt x="4" y="2"/>
                    </a:lnTo>
                    <a:lnTo>
                      <a:pt x="4" y="0"/>
                    </a:lnTo>
                    <a:lnTo>
                      <a:pt x="4" y="2"/>
                    </a:lnTo>
                    <a:lnTo>
                      <a:pt x="6" y="2"/>
                    </a:lnTo>
                    <a:lnTo>
                      <a:pt x="6" y="4"/>
                    </a:lnTo>
                    <a:lnTo>
                      <a:pt x="8" y="6"/>
                    </a:lnTo>
                    <a:lnTo>
                      <a:pt x="10" y="6"/>
                    </a:lnTo>
                    <a:lnTo>
                      <a:pt x="12" y="6"/>
                    </a:lnTo>
                    <a:lnTo>
                      <a:pt x="10" y="4"/>
                    </a:lnTo>
                    <a:lnTo>
                      <a:pt x="10" y="4"/>
                    </a:lnTo>
                    <a:lnTo>
                      <a:pt x="12" y="4"/>
                    </a:lnTo>
                    <a:lnTo>
                      <a:pt x="14" y="6"/>
                    </a:lnTo>
                    <a:lnTo>
                      <a:pt x="14" y="6"/>
                    </a:lnTo>
                    <a:lnTo>
                      <a:pt x="18" y="8"/>
                    </a:lnTo>
                    <a:lnTo>
                      <a:pt x="18" y="6"/>
                    </a:lnTo>
                    <a:lnTo>
                      <a:pt x="18" y="6"/>
                    </a:lnTo>
                    <a:lnTo>
                      <a:pt x="20" y="8"/>
                    </a:lnTo>
                    <a:lnTo>
                      <a:pt x="20" y="12"/>
                    </a:lnTo>
                    <a:lnTo>
                      <a:pt x="20" y="14"/>
                    </a:lnTo>
                    <a:lnTo>
                      <a:pt x="22" y="16"/>
                    </a:lnTo>
                    <a:lnTo>
                      <a:pt x="22" y="18"/>
                    </a:lnTo>
                    <a:lnTo>
                      <a:pt x="24" y="18"/>
                    </a:lnTo>
                    <a:lnTo>
                      <a:pt x="26" y="18"/>
                    </a:lnTo>
                    <a:lnTo>
                      <a:pt x="30" y="20"/>
                    </a:lnTo>
                    <a:lnTo>
                      <a:pt x="32" y="20"/>
                    </a:lnTo>
                    <a:lnTo>
                      <a:pt x="38" y="20"/>
                    </a:lnTo>
                    <a:lnTo>
                      <a:pt x="40" y="20"/>
                    </a:lnTo>
                    <a:lnTo>
                      <a:pt x="46" y="20"/>
                    </a:lnTo>
                    <a:lnTo>
                      <a:pt x="46" y="20"/>
                    </a:lnTo>
                    <a:lnTo>
                      <a:pt x="48" y="20"/>
                    </a:lnTo>
                    <a:lnTo>
                      <a:pt x="50" y="20"/>
                    </a:lnTo>
                    <a:lnTo>
                      <a:pt x="52" y="22"/>
                    </a:lnTo>
                    <a:lnTo>
                      <a:pt x="54" y="22"/>
                    </a:lnTo>
                    <a:lnTo>
                      <a:pt x="52" y="24"/>
                    </a:lnTo>
                    <a:lnTo>
                      <a:pt x="52" y="28"/>
                    </a:lnTo>
                    <a:lnTo>
                      <a:pt x="50" y="32"/>
                    </a:lnTo>
                    <a:lnTo>
                      <a:pt x="48" y="32"/>
                    </a:lnTo>
                    <a:lnTo>
                      <a:pt x="48" y="34"/>
                    </a:lnTo>
                    <a:lnTo>
                      <a:pt x="46" y="36"/>
                    </a:lnTo>
                    <a:lnTo>
                      <a:pt x="46" y="36"/>
                    </a:lnTo>
                    <a:lnTo>
                      <a:pt x="44" y="34"/>
                    </a:lnTo>
                    <a:lnTo>
                      <a:pt x="42" y="36"/>
                    </a:lnTo>
                    <a:lnTo>
                      <a:pt x="42" y="38"/>
                    </a:lnTo>
                    <a:lnTo>
                      <a:pt x="40" y="38"/>
                    </a:lnTo>
                    <a:lnTo>
                      <a:pt x="40" y="40"/>
                    </a:lnTo>
                    <a:lnTo>
                      <a:pt x="42" y="44"/>
                    </a:lnTo>
                    <a:lnTo>
                      <a:pt x="44" y="44"/>
                    </a:lnTo>
                    <a:lnTo>
                      <a:pt x="44" y="46"/>
                    </a:lnTo>
                    <a:lnTo>
                      <a:pt x="46" y="48"/>
                    </a:lnTo>
                    <a:lnTo>
                      <a:pt x="48" y="50"/>
                    </a:lnTo>
                    <a:lnTo>
                      <a:pt x="50" y="50"/>
                    </a:lnTo>
                    <a:lnTo>
                      <a:pt x="50" y="48"/>
                    </a:lnTo>
                    <a:lnTo>
                      <a:pt x="48" y="48"/>
                    </a:lnTo>
                    <a:lnTo>
                      <a:pt x="50" y="46"/>
                    </a:lnTo>
                    <a:lnTo>
                      <a:pt x="50" y="44"/>
                    </a:lnTo>
                    <a:lnTo>
                      <a:pt x="50" y="44"/>
                    </a:lnTo>
                    <a:lnTo>
                      <a:pt x="50" y="42"/>
                    </a:lnTo>
                    <a:lnTo>
                      <a:pt x="52" y="42"/>
                    </a:lnTo>
                    <a:lnTo>
                      <a:pt x="52" y="42"/>
                    </a:lnTo>
                    <a:lnTo>
                      <a:pt x="54" y="42"/>
                    </a:lnTo>
                    <a:lnTo>
                      <a:pt x="56" y="44"/>
                    </a:lnTo>
                    <a:lnTo>
                      <a:pt x="56" y="44"/>
                    </a:lnTo>
                    <a:lnTo>
                      <a:pt x="58" y="48"/>
                    </a:lnTo>
                    <a:lnTo>
                      <a:pt x="58" y="50"/>
                    </a:lnTo>
                    <a:lnTo>
                      <a:pt x="58" y="52"/>
                    </a:lnTo>
                    <a:lnTo>
                      <a:pt x="58" y="58"/>
                    </a:lnTo>
                    <a:lnTo>
                      <a:pt x="60" y="62"/>
                    </a:lnTo>
                    <a:lnTo>
                      <a:pt x="60" y="64"/>
                    </a:lnTo>
                    <a:lnTo>
                      <a:pt x="60" y="64"/>
                    </a:lnTo>
                    <a:lnTo>
                      <a:pt x="60" y="66"/>
                    </a:lnTo>
                    <a:lnTo>
                      <a:pt x="62" y="66"/>
                    </a:lnTo>
                    <a:lnTo>
                      <a:pt x="62" y="66"/>
                    </a:lnTo>
                    <a:close/>
                    <a:moveTo>
                      <a:pt x="46" y="56"/>
                    </a:moveTo>
                    <a:lnTo>
                      <a:pt x="46" y="56"/>
                    </a:lnTo>
                    <a:lnTo>
                      <a:pt x="44" y="56"/>
                    </a:lnTo>
                    <a:lnTo>
                      <a:pt x="44" y="58"/>
                    </a:lnTo>
                    <a:lnTo>
                      <a:pt x="46" y="58"/>
                    </a:lnTo>
                    <a:lnTo>
                      <a:pt x="46" y="56"/>
                    </a:lnTo>
                    <a:close/>
                    <a:moveTo>
                      <a:pt x="38" y="56"/>
                    </a:moveTo>
                    <a:lnTo>
                      <a:pt x="40" y="58"/>
                    </a:lnTo>
                    <a:lnTo>
                      <a:pt x="40" y="60"/>
                    </a:lnTo>
                    <a:lnTo>
                      <a:pt x="42" y="62"/>
                    </a:lnTo>
                    <a:lnTo>
                      <a:pt x="42" y="60"/>
                    </a:lnTo>
                    <a:lnTo>
                      <a:pt x="42" y="56"/>
                    </a:lnTo>
                    <a:lnTo>
                      <a:pt x="38" y="56"/>
                    </a:lnTo>
                    <a:lnTo>
                      <a:pt x="38" y="56"/>
                    </a:lnTo>
                    <a:lnTo>
                      <a:pt x="38" y="56"/>
                    </a:lnTo>
                    <a:lnTo>
                      <a:pt x="38" y="56"/>
                    </a:lnTo>
                    <a:close/>
                    <a:moveTo>
                      <a:pt x="36" y="54"/>
                    </a:moveTo>
                    <a:lnTo>
                      <a:pt x="34" y="56"/>
                    </a:lnTo>
                    <a:lnTo>
                      <a:pt x="34" y="56"/>
                    </a:lnTo>
                    <a:lnTo>
                      <a:pt x="36" y="60"/>
                    </a:lnTo>
                    <a:lnTo>
                      <a:pt x="38" y="60"/>
                    </a:lnTo>
                    <a:lnTo>
                      <a:pt x="38" y="56"/>
                    </a:lnTo>
                    <a:lnTo>
                      <a:pt x="36" y="5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63" name="Australia">
                <a:extLst>
                  <a:ext uri="{FF2B5EF4-FFF2-40B4-BE49-F238E27FC236}">
                    <a16:creationId xmlns:a16="http://schemas.microsoft.com/office/drawing/2014/main" id="{938B86D2-CC4C-4FA4-A603-8A5ECEC54A10}"/>
                  </a:ext>
                </a:extLst>
              </p:cNvPr>
              <p:cNvSpPr>
                <a:spLocks noEditPoints="1"/>
              </p:cNvSpPr>
              <p:nvPr/>
            </p:nvSpPr>
            <p:spPr bwMode="auto">
              <a:xfrm>
                <a:off x="8541914" y="4677922"/>
                <a:ext cx="953103" cy="1025829"/>
              </a:xfrm>
              <a:custGeom>
                <a:avLst/>
                <a:gdLst>
                  <a:gd name="T0" fmla="*/ 474 w 498"/>
                  <a:gd name="T1" fmla="*/ 188 h 536"/>
                  <a:gd name="T2" fmla="*/ 424 w 498"/>
                  <a:gd name="T3" fmla="*/ 118 h 536"/>
                  <a:gd name="T4" fmla="*/ 346 w 498"/>
                  <a:gd name="T5" fmla="*/ 88 h 536"/>
                  <a:gd name="T6" fmla="*/ 308 w 498"/>
                  <a:gd name="T7" fmla="*/ 56 h 536"/>
                  <a:gd name="T8" fmla="*/ 314 w 498"/>
                  <a:gd name="T9" fmla="*/ 16 h 536"/>
                  <a:gd name="T10" fmla="*/ 302 w 498"/>
                  <a:gd name="T11" fmla="*/ 22 h 536"/>
                  <a:gd name="T12" fmla="*/ 248 w 498"/>
                  <a:gd name="T13" fmla="*/ 20 h 536"/>
                  <a:gd name="T14" fmla="*/ 236 w 498"/>
                  <a:gd name="T15" fmla="*/ 22 h 536"/>
                  <a:gd name="T16" fmla="*/ 156 w 498"/>
                  <a:gd name="T17" fmla="*/ 76 h 536"/>
                  <a:gd name="T18" fmla="*/ 2 w 498"/>
                  <a:gd name="T19" fmla="*/ 214 h 536"/>
                  <a:gd name="T20" fmla="*/ 262 w 498"/>
                  <a:gd name="T21" fmla="*/ 384 h 536"/>
                  <a:gd name="T22" fmla="*/ 338 w 498"/>
                  <a:gd name="T23" fmla="*/ 476 h 536"/>
                  <a:gd name="T24" fmla="*/ 334 w 498"/>
                  <a:gd name="T25" fmla="*/ 456 h 536"/>
                  <a:gd name="T26" fmla="*/ 380 w 498"/>
                  <a:gd name="T27" fmla="*/ 476 h 536"/>
                  <a:gd name="T28" fmla="*/ 334 w 498"/>
                  <a:gd name="T29" fmla="*/ 534 h 536"/>
                  <a:gd name="T30" fmla="*/ 332 w 498"/>
                  <a:gd name="T31" fmla="*/ 488 h 536"/>
                  <a:gd name="T32" fmla="*/ 366 w 498"/>
                  <a:gd name="T33" fmla="*/ 486 h 536"/>
                  <a:gd name="T34" fmla="*/ 364 w 498"/>
                  <a:gd name="T35" fmla="*/ 510 h 536"/>
                  <a:gd name="T36" fmla="*/ 348 w 498"/>
                  <a:gd name="T37" fmla="*/ 528 h 536"/>
                  <a:gd name="T38" fmla="*/ 14 w 498"/>
                  <a:gd name="T39" fmla="*/ 350 h 536"/>
                  <a:gd name="T40" fmla="*/ 54 w 498"/>
                  <a:gd name="T41" fmla="*/ 348 h 536"/>
                  <a:gd name="T42" fmla="*/ 100 w 498"/>
                  <a:gd name="T43" fmla="*/ 338 h 536"/>
                  <a:gd name="T44" fmla="*/ 152 w 498"/>
                  <a:gd name="T45" fmla="*/ 314 h 536"/>
                  <a:gd name="T46" fmla="*/ 226 w 498"/>
                  <a:gd name="T47" fmla="*/ 314 h 536"/>
                  <a:gd name="T48" fmla="*/ 250 w 498"/>
                  <a:gd name="T49" fmla="*/ 356 h 536"/>
                  <a:gd name="T50" fmla="*/ 272 w 498"/>
                  <a:gd name="T51" fmla="*/ 344 h 536"/>
                  <a:gd name="T52" fmla="*/ 268 w 498"/>
                  <a:gd name="T53" fmla="*/ 364 h 536"/>
                  <a:gd name="T54" fmla="*/ 288 w 498"/>
                  <a:gd name="T55" fmla="*/ 376 h 536"/>
                  <a:gd name="T56" fmla="*/ 300 w 498"/>
                  <a:gd name="T57" fmla="*/ 424 h 536"/>
                  <a:gd name="T58" fmla="*/ 346 w 498"/>
                  <a:gd name="T59" fmla="*/ 432 h 536"/>
                  <a:gd name="T60" fmla="*/ 362 w 498"/>
                  <a:gd name="T61" fmla="*/ 446 h 536"/>
                  <a:gd name="T62" fmla="*/ 390 w 498"/>
                  <a:gd name="T63" fmla="*/ 428 h 536"/>
                  <a:gd name="T64" fmla="*/ 440 w 498"/>
                  <a:gd name="T65" fmla="*/ 364 h 536"/>
                  <a:gd name="T66" fmla="*/ 472 w 498"/>
                  <a:gd name="T67" fmla="*/ 322 h 536"/>
                  <a:gd name="T68" fmla="*/ 490 w 498"/>
                  <a:gd name="T69" fmla="*/ 248 h 536"/>
                  <a:gd name="T70" fmla="*/ 478 w 498"/>
                  <a:gd name="T71" fmla="*/ 200 h 536"/>
                  <a:gd name="T72" fmla="*/ 462 w 498"/>
                  <a:gd name="T73" fmla="*/ 170 h 536"/>
                  <a:gd name="T74" fmla="*/ 450 w 498"/>
                  <a:gd name="T75" fmla="*/ 140 h 536"/>
                  <a:gd name="T76" fmla="*/ 422 w 498"/>
                  <a:gd name="T77" fmla="*/ 112 h 536"/>
                  <a:gd name="T78" fmla="*/ 410 w 498"/>
                  <a:gd name="T79" fmla="*/ 58 h 536"/>
                  <a:gd name="T80" fmla="*/ 392 w 498"/>
                  <a:gd name="T81" fmla="*/ 24 h 536"/>
                  <a:gd name="T82" fmla="*/ 376 w 498"/>
                  <a:gd name="T83" fmla="*/ 36 h 536"/>
                  <a:gd name="T84" fmla="*/ 362 w 498"/>
                  <a:gd name="T85" fmla="*/ 100 h 536"/>
                  <a:gd name="T86" fmla="*/ 312 w 498"/>
                  <a:gd name="T87" fmla="*/ 78 h 536"/>
                  <a:gd name="T88" fmla="*/ 304 w 498"/>
                  <a:gd name="T89" fmla="*/ 42 h 536"/>
                  <a:gd name="T90" fmla="*/ 306 w 498"/>
                  <a:gd name="T91" fmla="*/ 32 h 536"/>
                  <a:gd name="T92" fmla="*/ 284 w 498"/>
                  <a:gd name="T93" fmla="*/ 24 h 536"/>
                  <a:gd name="T94" fmla="*/ 256 w 498"/>
                  <a:gd name="T95" fmla="*/ 18 h 536"/>
                  <a:gd name="T96" fmla="*/ 236 w 498"/>
                  <a:gd name="T97" fmla="*/ 32 h 536"/>
                  <a:gd name="T98" fmla="*/ 224 w 498"/>
                  <a:gd name="T99" fmla="*/ 60 h 536"/>
                  <a:gd name="T100" fmla="*/ 208 w 498"/>
                  <a:gd name="T101" fmla="*/ 66 h 536"/>
                  <a:gd name="T102" fmla="*/ 190 w 498"/>
                  <a:gd name="T103" fmla="*/ 48 h 536"/>
                  <a:gd name="T104" fmla="*/ 174 w 498"/>
                  <a:gd name="T105" fmla="*/ 56 h 536"/>
                  <a:gd name="T106" fmla="*/ 160 w 498"/>
                  <a:gd name="T107" fmla="*/ 76 h 536"/>
                  <a:gd name="T108" fmla="*/ 148 w 498"/>
                  <a:gd name="T109" fmla="*/ 92 h 536"/>
                  <a:gd name="T110" fmla="*/ 126 w 498"/>
                  <a:gd name="T111" fmla="*/ 104 h 536"/>
                  <a:gd name="T112" fmla="*/ 72 w 498"/>
                  <a:gd name="T113" fmla="*/ 136 h 536"/>
                  <a:gd name="T114" fmla="*/ 22 w 498"/>
                  <a:gd name="T115" fmla="*/ 162 h 536"/>
                  <a:gd name="T116" fmla="*/ 12 w 498"/>
                  <a:gd name="T117" fmla="*/ 222 h 536"/>
                  <a:gd name="T118" fmla="*/ 14 w 498"/>
                  <a:gd name="T119" fmla="*/ 258 h 536"/>
                  <a:gd name="T120" fmla="*/ 4 w 498"/>
                  <a:gd name="T121" fmla="*/ 33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8" h="536">
                    <a:moveTo>
                      <a:pt x="494" y="256"/>
                    </a:moveTo>
                    <a:lnTo>
                      <a:pt x="494" y="252"/>
                    </a:lnTo>
                    <a:lnTo>
                      <a:pt x="494" y="254"/>
                    </a:lnTo>
                    <a:lnTo>
                      <a:pt x="494" y="256"/>
                    </a:lnTo>
                    <a:close/>
                    <a:moveTo>
                      <a:pt x="494" y="226"/>
                    </a:moveTo>
                    <a:lnTo>
                      <a:pt x="494" y="222"/>
                    </a:lnTo>
                    <a:lnTo>
                      <a:pt x="494" y="220"/>
                    </a:lnTo>
                    <a:lnTo>
                      <a:pt x="494" y="216"/>
                    </a:lnTo>
                    <a:lnTo>
                      <a:pt x="496" y="214"/>
                    </a:lnTo>
                    <a:lnTo>
                      <a:pt x="498" y="212"/>
                    </a:lnTo>
                    <a:lnTo>
                      <a:pt x="496" y="210"/>
                    </a:lnTo>
                    <a:lnTo>
                      <a:pt x="498" y="208"/>
                    </a:lnTo>
                    <a:lnTo>
                      <a:pt x="498" y="208"/>
                    </a:lnTo>
                    <a:lnTo>
                      <a:pt x="498" y="212"/>
                    </a:lnTo>
                    <a:lnTo>
                      <a:pt x="498" y="214"/>
                    </a:lnTo>
                    <a:lnTo>
                      <a:pt x="496" y="218"/>
                    </a:lnTo>
                    <a:lnTo>
                      <a:pt x="496" y="224"/>
                    </a:lnTo>
                    <a:lnTo>
                      <a:pt x="496" y="226"/>
                    </a:lnTo>
                    <a:lnTo>
                      <a:pt x="494" y="226"/>
                    </a:lnTo>
                    <a:close/>
                    <a:moveTo>
                      <a:pt x="474" y="188"/>
                    </a:moveTo>
                    <a:lnTo>
                      <a:pt x="476" y="192"/>
                    </a:lnTo>
                    <a:lnTo>
                      <a:pt x="476" y="194"/>
                    </a:lnTo>
                    <a:lnTo>
                      <a:pt x="478" y="192"/>
                    </a:lnTo>
                    <a:lnTo>
                      <a:pt x="476" y="190"/>
                    </a:lnTo>
                    <a:lnTo>
                      <a:pt x="476" y="188"/>
                    </a:lnTo>
                    <a:lnTo>
                      <a:pt x="476" y="188"/>
                    </a:lnTo>
                    <a:lnTo>
                      <a:pt x="474" y="188"/>
                    </a:lnTo>
                    <a:lnTo>
                      <a:pt x="474" y="188"/>
                    </a:lnTo>
                    <a:close/>
                    <a:moveTo>
                      <a:pt x="470" y="172"/>
                    </a:moveTo>
                    <a:lnTo>
                      <a:pt x="470" y="170"/>
                    </a:lnTo>
                    <a:lnTo>
                      <a:pt x="468" y="172"/>
                    </a:lnTo>
                    <a:lnTo>
                      <a:pt x="470" y="172"/>
                    </a:lnTo>
                    <a:close/>
                    <a:moveTo>
                      <a:pt x="424" y="118"/>
                    </a:moveTo>
                    <a:lnTo>
                      <a:pt x="424" y="114"/>
                    </a:lnTo>
                    <a:lnTo>
                      <a:pt x="422" y="112"/>
                    </a:lnTo>
                    <a:lnTo>
                      <a:pt x="424" y="112"/>
                    </a:lnTo>
                    <a:lnTo>
                      <a:pt x="426" y="112"/>
                    </a:lnTo>
                    <a:lnTo>
                      <a:pt x="426" y="116"/>
                    </a:lnTo>
                    <a:lnTo>
                      <a:pt x="424" y="118"/>
                    </a:lnTo>
                    <a:lnTo>
                      <a:pt x="424" y="118"/>
                    </a:lnTo>
                    <a:close/>
                    <a:moveTo>
                      <a:pt x="384" y="0"/>
                    </a:moveTo>
                    <a:lnTo>
                      <a:pt x="384" y="2"/>
                    </a:lnTo>
                    <a:lnTo>
                      <a:pt x="384" y="0"/>
                    </a:lnTo>
                    <a:lnTo>
                      <a:pt x="384" y="0"/>
                    </a:lnTo>
                    <a:close/>
                    <a:moveTo>
                      <a:pt x="382" y="6"/>
                    </a:moveTo>
                    <a:lnTo>
                      <a:pt x="382" y="10"/>
                    </a:lnTo>
                    <a:lnTo>
                      <a:pt x="382" y="8"/>
                    </a:lnTo>
                    <a:lnTo>
                      <a:pt x="384" y="8"/>
                    </a:lnTo>
                    <a:lnTo>
                      <a:pt x="384" y="8"/>
                    </a:lnTo>
                    <a:lnTo>
                      <a:pt x="382" y="6"/>
                    </a:lnTo>
                    <a:close/>
                    <a:moveTo>
                      <a:pt x="342" y="96"/>
                    </a:moveTo>
                    <a:lnTo>
                      <a:pt x="342" y="96"/>
                    </a:lnTo>
                    <a:lnTo>
                      <a:pt x="344" y="96"/>
                    </a:lnTo>
                    <a:lnTo>
                      <a:pt x="344" y="94"/>
                    </a:lnTo>
                    <a:lnTo>
                      <a:pt x="342" y="96"/>
                    </a:lnTo>
                    <a:close/>
                    <a:moveTo>
                      <a:pt x="340" y="90"/>
                    </a:moveTo>
                    <a:lnTo>
                      <a:pt x="340" y="92"/>
                    </a:lnTo>
                    <a:lnTo>
                      <a:pt x="342" y="90"/>
                    </a:lnTo>
                    <a:lnTo>
                      <a:pt x="342" y="88"/>
                    </a:lnTo>
                    <a:lnTo>
                      <a:pt x="346" y="88"/>
                    </a:lnTo>
                    <a:lnTo>
                      <a:pt x="346" y="88"/>
                    </a:lnTo>
                    <a:lnTo>
                      <a:pt x="342" y="86"/>
                    </a:lnTo>
                    <a:lnTo>
                      <a:pt x="340" y="88"/>
                    </a:lnTo>
                    <a:lnTo>
                      <a:pt x="340" y="88"/>
                    </a:lnTo>
                    <a:lnTo>
                      <a:pt x="340" y="90"/>
                    </a:lnTo>
                    <a:lnTo>
                      <a:pt x="340" y="90"/>
                    </a:lnTo>
                    <a:close/>
                    <a:moveTo>
                      <a:pt x="314" y="78"/>
                    </a:moveTo>
                    <a:lnTo>
                      <a:pt x="314" y="76"/>
                    </a:lnTo>
                    <a:lnTo>
                      <a:pt x="314" y="74"/>
                    </a:lnTo>
                    <a:lnTo>
                      <a:pt x="314" y="76"/>
                    </a:lnTo>
                    <a:lnTo>
                      <a:pt x="314" y="78"/>
                    </a:lnTo>
                    <a:close/>
                    <a:moveTo>
                      <a:pt x="306" y="52"/>
                    </a:moveTo>
                    <a:lnTo>
                      <a:pt x="306" y="50"/>
                    </a:lnTo>
                    <a:lnTo>
                      <a:pt x="304" y="50"/>
                    </a:lnTo>
                    <a:lnTo>
                      <a:pt x="304" y="50"/>
                    </a:lnTo>
                    <a:lnTo>
                      <a:pt x="306" y="48"/>
                    </a:lnTo>
                    <a:lnTo>
                      <a:pt x="308" y="50"/>
                    </a:lnTo>
                    <a:lnTo>
                      <a:pt x="306" y="52"/>
                    </a:lnTo>
                    <a:close/>
                    <a:moveTo>
                      <a:pt x="308" y="54"/>
                    </a:moveTo>
                    <a:lnTo>
                      <a:pt x="308" y="56"/>
                    </a:lnTo>
                    <a:lnTo>
                      <a:pt x="308" y="56"/>
                    </a:lnTo>
                    <a:lnTo>
                      <a:pt x="310" y="56"/>
                    </a:lnTo>
                    <a:lnTo>
                      <a:pt x="314" y="56"/>
                    </a:lnTo>
                    <a:lnTo>
                      <a:pt x="314" y="54"/>
                    </a:lnTo>
                    <a:lnTo>
                      <a:pt x="314" y="54"/>
                    </a:lnTo>
                    <a:lnTo>
                      <a:pt x="312" y="54"/>
                    </a:lnTo>
                    <a:lnTo>
                      <a:pt x="312" y="52"/>
                    </a:lnTo>
                    <a:lnTo>
                      <a:pt x="314" y="50"/>
                    </a:lnTo>
                    <a:lnTo>
                      <a:pt x="314" y="50"/>
                    </a:lnTo>
                    <a:lnTo>
                      <a:pt x="312" y="50"/>
                    </a:lnTo>
                    <a:lnTo>
                      <a:pt x="312" y="50"/>
                    </a:lnTo>
                    <a:lnTo>
                      <a:pt x="310" y="50"/>
                    </a:lnTo>
                    <a:lnTo>
                      <a:pt x="310" y="50"/>
                    </a:lnTo>
                    <a:lnTo>
                      <a:pt x="308" y="50"/>
                    </a:lnTo>
                    <a:lnTo>
                      <a:pt x="308" y="52"/>
                    </a:lnTo>
                    <a:lnTo>
                      <a:pt x="308" y="52"/>
                    </a:lnTo>
                    <a:lnTo>
                      <a:pt x="308" y="54"/>
                    </a:lnTo>
                    <a:close/>
                    <a:moveTo>
                      <a:pt x="310" y="16"/>
                    </a:moveTo>
                    <a:lnTo>
                      <a:pt x="312" y="18"/>
                    </a:lnTo>
                    <a:lnTo>
                      <a:pt x="314" y="16"/>
                    </a:lnTo>
                    <a:lnTo>
                      <a:pt x="314" y="14"/>
                    </a:lnTo>
                    <a:lnTo>
                      <a:pt x="314" y="12"/>
                    </a:lnTo>
                    <a:lnTo>
                      <a:pt x="312" y="16"/>
                    </a:lnTo>
                    <a:lnTo>
                      <a:pt x="310" y="16"/>
                    </a:lnTo>
                    <a:close/>
                    <a:moveTo>
                      <a:pt x="308" y="18"/>
                    </a:moveTo>
                    <a:lnTo>
                      <a:pt x="310" y="20"/>
                    </a:lnTo>
                    <a:lnTo>
                      <a:pt x="310" y="18"/>
                    </a:lnTo>
                    <a:lnTo>
                      <a:pt x="308" y="18"/>
                    </a:lnTo>
                    <a:close/>
                    <a:moveTo>
                      <a:pt x="306" y="20"/>
                    </a:moveTo>
                    <a:lnTo>
                      <a:pt x="308" y="20"/>
                    </a:lnTo>
                    <a:lnTo>
                      <a:pt x="308" y="20"/>
                    </a:lnTo>
                    <a:lnTo>
                      <a:pt x="306" y="20"/>
                    </a:lnTo>
                    <a:close/>
                    <a:moveTo>
                      <a:pt x="302" y="22"/>
                    </a:moveTo>
                    <a:lnTo>
                      <a:pt x="304" y="22"/>
                    </a:lnTo>
                    <a:lnTo>
                      <a:pt x="304" y="22"/>
                    </a:lnTo>
                    <a:lnTo>
                      <a:pt x="302" y="22"/>
                    </a:lnTo>
                    <a:close/>
                    <a:moveTo>
                      <a:pt x="298" y="26"/>
                    </a:moveTo>
                    <a:lnTo>
                      <a:pt x="298" y="24"/>
                    </a:lnTo>
                    <a:lnTo>
                      <a:pt x="300" y="22"/>
                    </a:lnTo>
                    <a:lnTo>
                      <a:pt x="302" y="22"/>
                    </a:lnTo>
                    <a:lnTo>
                      <a:pt x="302" y="24"/>
                    </a:lnTo>
                    <a:lnTo>
                      <a:pt x="300" y="24"/>
                    </a:lnTo>
                    <a:lnTo>
                      <a:pt x="298" y="26"/>
                    </a:lnTo>
                    <a:close/>
                    <a:moveTo>
                      <a:pt x="294" y="26"/>
                    </a:moveTo>
                    <a:lnTo>
                      <a:pt x="296" y="28"/>
                    </a:lnTo>
                    <a:lnTo>
                      <a:pt x="298" y="26"/>
                    </a:lnTo>
                    <a:lnTo>
                      <a:pt x="298" y="26"/>
                    </a:lnTo>
                    <a:lnTo>
                      <a:pt x="294" y="26"/>
                    </a:lnTo>
                    <a:close/>
                    <a:moveTo>
                      <a:pt x="264" y="16"/>
                    </a:moveTo>
                    <a:lnTo>
                      <a:pt x="262" y="14"/>
                    </a:lnTo>
                    <a:lnTo>
                      <a:pt x="262" y="12"/>
                    </a:lnTo>
                    <a:lnTo>
                      <a:pt x="264" y="12"/>
                    </a:lnTo>
                    <a:lnTo>
                      <a:pt x="264" y="14"/>
                    </a:lnTo>
                    <a:lnTo>
                      <a:pt x="264" y="16"/>
                    </a:lnTo>
                    <a:close/>
                    <a:moveTo>
                      <a:pt x="236" y="16"/>
                    </a:moveTo>
                    <a:lnTo>
                      <a:pt x="236" y="18"/>
                    </a:lnTo>
                    <a:lnTo>
                      <a:pt x="238" y="20"/>
                    </a:lnTo>
                    <a:lnTo>
                      <a:pt x="240" y="22"/>
                    </a:lnTo>
                    <a:lnTo>
                      <a:pt x="244" y="24"/>
                    </a:lnTo>
                    <a:lnTo>
                      <a:pt x="248" y="20"/>
                    </a:lnTo>
                    <a:lnTo>
                      <a:pt x="250" y="20"/>
                    </a:lnTo>
                    <a:lnTo>
                      <a:pt x="250" y="18"/>
                    </a:lnTo>
                    <a:lnTo>
                      <a:pt x="250" y="18"/>
                    </a:lnTo>
                    <a:lnTo>
                      <a:pt x="250" y="16"/>
                    </a:lnTo>
                    <a:lnTo>
                      <a:pt x="248" y="16"/>
                    </a:lnTo>
                    <a:lnTo>
                      <a:pt x="248" y="16"/>
                    </a:lnTo>
                    <a:lnTo>
                      <a:pt x="246" y="16"/>
                    </a:lnTo>
                    <a:lnTo>
                      <a:pt x="242" y="16"/>
                    </a:lnTo>
                    <a:lnTo>
                      <a:pt x="242" y="18"/>
                    </a:lnTo>
                    <a:lnTo>
                      <a:pt x="240" y="18"/>
                    </a:lnTo>
                    <a:lnTo>
                      <a:pt x="240" y="16"/>
                    </a:lnTo>
                    <a:lnTo>
                      <a:pt x="238" y="16"/>
                    </a:lnTo>
                    <a:lnTo>
                      <a:pt x="236" y="14"/>
                    </a:lnTo>
                    <a:lnTo>
                      <a:pt x="236" y="14"/>
                    </a:lnTo>
                    <a:lnTo>
                      <a:pt x="236" y="16"/>
                    </a:lnTo>
                    <a:close/>
                    <a:moveTo>
                      <a:pt x="236" y="16"/>
                    </a:moveTo>
                    <a:lnTo>
                      <a:pt x="236" y="20"/>
                    </a:lnTo>
                    <a:lnTo>
                      <a:pt x="238" y="22"/>
                    </a:lnTo>
                    <a:lnTo>
                      <a:pt x="238" y="22"/>
                    </a:lnTo>
                    <a:lnTo>
                      <a:pt x="236" y="22"/>
                    </a:lnTo>
                    <a:lnTo>
                      <a:pt x="236" y="22"/>
                    </a:lnTo>
                    <a:lnTo>
                      <a:pt x="232" y="20"/>
                    </a:lnTo>
                    <a:lnTo>
                      <a:pt x="232" y="20"/>
                    </a:lnTo>
                    <a:lnTo>
                      <a:pt x="234" y="20"/>
                    </a:lnTo>
                    <a:lnTo>
                      <a:pt x="234" y="20"/>
                    </a:lnTo>
                    <a:lnTo>
                      <a:pt x="234" y="18"/>
                    </a:lnTo>
                    <a:lnTo>
                      <a:pt x="234" y="18"/>
                    </a:lnTo>
                    <a:lnTo>
                      <a:pt x="234" y="18"/>
                    </a:lnTo>
                    <a:lnTo>
                      <a:pt x="234" y="16"/>
                    </a:lnTo>
                    <a:lnTo>
                      <a:pt x="236" y="16"/>
                    </a:lnTo>
                    <a:close/>
                    <a:moveTo>
                      <a:pt x="156" y="70"/>
                    </a:moveTo>
                    <a:lnTo>
                      <a:pt x="158" y="70"/>
                    </a:lnTo>
                    <a:lnTo>
                      <a:pt x="160" y="70"/>
                    </a:lnTo>
                    <a:lnTo>
                      <a:pt x="158" y="68"/>
                    </a:lnTo>
                    <a:lnTo>
                      <a:pt x="156" y="70"/>
                    </a:lnTo>
                    <a:lnTo>
                      <a:pt x="156" y="70"/>
                    </a:lnTo>
                    <a:close/>
                    <a:moveTo>
                      <a:pt x="158" y="78"/>
                    </a:moveTo>
                    <a:lnTo>
                      <a:pt x="158" y="74"/>
                    </a:lnTo>
                    <a:lnTo>
                      <a:pt x="156" y="72"/>
                    </a:lnTo>
                    <a:lnTo>
                      <a:pt x="156" y="76"/>
                    </a:lnTo>
                    <a:lnTo>
                      <a:pt x="158" y="78"/>
                    </a:lnTo>
                    <a:close/>
                    <a:moveTo>
                      <a:pt x="168" y="60"/>
                    </a:moveTo>
                    <a:lnTo>
                      <a:pt x="166" y="60"/>
                    </a:lnTo>
                    <a:lnTo>
                      <a:pt x="168" y="58"/>
                    </a:lnTo>
                    <a:lnTo>
                      <a:pt x="168" y="58"/>
                    </a:lnTo>
                    <a:lnTo>
                      <a:pt x="168" y="60"/>
                    </a:lnTo>
                    <a:close/>
                    <a:moveTo>
                      <a:pt x="38" y="144"/>
                    </a:moveTo>
                    <a:lnTo>
                      <a:pt x="36" y="142"/>
                    </a:lnTo>
                    <a:lnTo>
                      <a:pt x="38" y="140"/>
                    </a:lnTo>
                    <a:lnTo>
                      <a:pt x="38" y="142"/>
                    </a:lnTo>
                    <a:lnTo>
                      <a:pt x="38" y="144"/>
                    </a:lnTo>
                    <a:close/>
                    <a:moveTo>
                      <a:pt x="0" y="208"/>
                    </a:moveTo>
                    <a:lnTo>
                      <a:pt x="2" y="202"/>
                    </a:lnTo>
                    <a:lnTo>
                      <a:pt x="2" y="206"/>
                    </a:lnTo>
                    <a:lnTo>
                      <a:pt x="0" y="208"/>
                    </a:lnTo>
                    <a:lnTo>
                      <a:pt x="0" y="208"/>
                    </a:lnTo>
                    <a:close/>
                    <a:moveTo>
                      <a:pt x="0" y="216"/>
                    </a:moveTo>
                    <a:lnTo>
                      <a:pt x="0" y="212"/>
                    </a:lnTo>
                    <a:lnTo>
                      <a:pt x="0" y="210"/>
                    </a:lnTo>
                    <a:lnTo>
                      <a:pt x="2" y="214"/>
                    </a:lnTo>
                    <a:lnTo>
                      <a:pt x="0" y="216"/>
                    </a:lnTo>
                    <a:close/>
                    <a:moveTo>
                      <a:pt x="272" y="376"/>
                    </a:moveTo>
                    <a:lnTo>
                      <a:pt x="272" y="378"/>
                    </a:lnTo>
                    <a:lnTo>
                      <a:pt x="272" y="380"/>
                    </a:lnTo>
                    <a:lnTo>
                      <a:pt x="274" y="380"/>
                    </a:lnTo>
                    <a:lnTo>
                      <a:pt x="274" y="380"/>
                    </a:lnTo>
                    <a:lnTo>
                      <a:pt x="276" y="380"/>
                    </a:lnTo>
                    <a:lnTo>
                      <a:pt x="278" y="380"/>
                    </a:lnTo>
                    <a:lnTo>
                      <a:pt x="280" y="382"/>
                    </a:lnTo>
                    <a:lnTo>
                      <a:pt x="278" y="382"/>
                    </a:lnTo>
                    <a:lnTo>
                      <a:pt x="272" y="382"/>
                    </a:lnTo>
                    <a:lnTo>
                      <a:pt x="272" y="384"/>
                    </a:lnTo>
                    <a:lnTo>
                      <a:pt x="272" y="384"/>
                    </a:lnTo>
                    <a:lnTo>
                      <a:pt x="270" y="384"/>
                    </a:lnTo>
                    <a:lnTo>
                      <a:pt x="270" y="384"/>
                    </a:lnTo>
                    <a:lnTo>
                      <a:pt x="268" y="382"/>
                    </a:lnTo>
                    <a:lnTo>
                      <a:pt x="266" y="384"/>
                    </a:lnTo>
                    <a:lnTo>
                      <a:pt x="266" y="384"/>
                    </a:lnTo>
                    <a:lnTo>
                      <a:pt x="264" y="384"/>
                    </a:lnTo>
                    <a:lnTo>
                      <a:pt x="262" y="384"/>
                    </a:lnTo>
                    <a:lnTo>
                      <a:pt x="260" y="382"/>
                    </a:lnTo>
                    <a:lnTo>
                      <a:pt x="260" y="380"/>
                    </a:lnTo>
                    <a:lnTo>
                      <a:pt x="262" y="378"/>
                    </a:lnTo>
                    <a:lnTo>
                      <a:pt x="270" y="376"/>
                    </a:lnTo>
                    <a:lnTo>
                      <a:pt x="272" y="376"/>
                    </a:lnTo>
                    <a:lnTo>
                      <a:pt x="272" y="376"/>
                    </a:lnTo>
                    <a:close/>
                    <a:moveTo>
                      <a:pt x="354" y="434"/>
                    </a:moveTo>
                    <a:lnTo>
                      <a:pt x="354" y="434"/>
                    </a:lnTo>
                    <a:lnTo>
                      <a:pt x="356" y="436"/>
                    </a:lnTo>
                    <a:lnTo>
                      <a:pt x="354" y="436"/>
                    </a:lnTo>
                    <a:lnTo>
                      <a:pt x="354" y="434"/>
                    </a:lnTo>
                    <a:close/>
                    <a:moveTo>
                      <a:pt x="366" y="444"/>
                    </a:moveTo>
                    <a:lnTo>
                      <a:pt x="368" y="444"/>
                    </a:lnTo>
                    <a:lnTo>
                      <a:pt x="368" y="444"/>
                    </a:lnTo>
                    <a:lnTo>
                      <a:pt x="366" y="444"/>
                    </a:lnTo>
                    <a:close/>
                    <a:moveTo>
                      <a:pt x="336" y="476"/>
                    </a:moveTo>
                    <a:lnTo>
                      <a:pt x="336" y="478"/>
                    </a:lnTo>
                    <a:lnTo>
                      <a:pt x="338" y="478"/>
                    </a:lnTo>
                    <a:lnTo>
                      <a:pt x="340" y="478"/>
                    </a:lnTo>
                    <a:lnTo>
                      <a:pt x="338" y="476"/>
                    </a:lnTo>
                    <a:lnTo>
                      <a:pt x="336" y="476"/>
                    </a:lnTo>
                    <a:close/>
                    <a:moveTo>
                      <a:pt x="338" y="472"/>
                    </a:moveTo>
                    <a:lnTo>
                      <a:pt x="338" y="474"/>
                    </a:lnTo>
                    <a:lnTo>
                      <a:pt x="338" y="474"/>
                    </a:lnTo>
                    <a:lnTo>
                      <a:pt x="338" y="472"/>
                    </a:lnTo>
                    <a:lnTo>
                      <a:pt x="338" y="472"/>
                    </a:lnTo>
                    <a:close/>
                    <a:moveTo>
                      <a:pt x="336" y="474"/>
                    </a:moveTo>
                    <a:lnTo>
                      <a:pt x="334" y="474"/>
                    </a:lnTo>
                    <a:lnTo>
                      <a:pt x="334" y="472"/>
                    </a:lnTo>
                    <a:lnTo>
                      <a:pt x="336" y="470"/>
                    </a:lnTo>
                    <a:lnTo>
                      <a:pt x="336" y="472"/>
                    </a:lnTo>
                    <a:lnTo>
                      <a:pt x="336" y="474"/>
                    </a:lnTo>
                    <a:close/>
                    <a:moveTo>
                      <a:pt x="328" y="466"/>
                    </a:moveTo>
                    <a:lnTo>
                      <a:pt x="328" y="464"/>
                    </a:lnTo>
                    <a:lnTo>
                      <a:pt x="328" y="462"/>
                    </a:lnTo>
                    <a:lnTo>
                      <a:pt x="328" y="460"/>
                    </a:lnTo>
                    <a:lnTo>
                      <a:pt x="328" y="458"/>
                    </a:lnTo>
                    <a:lnTo>
                      <a:pt x="330" y="456"/>
                    </a:lnTo>
                    <a:lnTo>
                      <a:pt x="332" y="454"/>
                    </a:lnTo>
                    <a:lnTo>
                      <a:pt x="334" y="456"/>
                    </a:lnTo>
                    <a:lnTo>
                      <a:pt x="332" y="460"/>
                    </a:lnTo>
                    <a:lnTo>
                      <a:pt x="334" y="460"/>
                    </a:lnTo>
                    <a:lnTo>
                      <a:pt x="332" y="464"/>
                    </a:lnTo>
                    <a:lnTo>
                      <a:pt x="332" y="464"/>
                    </a:lnTo>
                    <a:lnTo>
                      <a:pt x="330" y="466"/>
                    </a:lnTo>
                    <a:lnTo>
                      <a:pt x="328" y="466"/>
                    </a:lnTo>
                    <a:close/>
                    <a:moveTo>
                      <a:pt x="376" y="472"/>
                    </a:moveTo>
                    <a:lnTo>
                      <a:pt x="380" y="470"/>
                    </a:lnTo>
                    <a:lnTo>
                      <a:pt x="380" y="468"/>
                    </a:lnTo>
                    <a:lnTo>
                      <a:pt x="376" y="464"/>
                    </a:lnTo>
                    <a:lnTo>
                      <a:pt x="376" y="464"/>
                    </a:lnTo>
                    <a:lnTo>
                      <a:pt x="376" y="466"/>
                    </a:lnTo>
                    <a:lnTo>
                      <a:pt x="376" y="468"/>
                    </a:lnTo>
                    <a:lnTo>
                      <a:pt x="376" y="470"/>
                    </a:lnTo>
                    <a:lnTo>
                      <a:pt x="376" y="472"/>
                    </a:lnTo>
                    <a:close/>
                    <a:moveTo>
                      <a:pt x="374" y="474"/>
                    </a:moveTo>
                    <a:lnTo>
                      <a:pt x="376" y="476"/>
                    </a:lnTo>
                    <a:lnTo>
                      <a:pt x="378" y="476"/>
                    </a:lnTo>
                    <a:lnTo>
                      <a:pt x="380" y="476"/>
                    </a:lnTo>
                    <a:lnTo>
                      <a:pt x="380" y="476"/>
                    </a:lnTo>
                    <a:lnTo>
                      <a:pt x="378" y="474"/>
                    </a:lnTo>
                    <a:lnTo>
                      <a:pt x="376" y="474"/>
                    </a:lnTo>
                    <a:lnTo>
                      <a:pt x="374" y="474"/>
                    </a:lnTo>
                    <a:close/>
                    <a:moveTo>
                      <a:pt x="376" y="480"/>
                    </a:moveTo>
                    <a:lnTo>
                      <a:pt x="376" y="478"/>
                    </a:lnTo>
                    <a:lnTo>
                      <a:pt x="376" y="478"/>
                    </a:lnTo>
                    <a:lnTo>
                      <a:pt x="376" y="480"/>
                    </a:lnTo>
                    <a:close/>
                    <a:moveTo>
                      <a:pt x="362" y="520"/>
                    </a:moveTo>
                    <a:lnTo>
                      <a:pt x="362" y="518"/>
                    </a:lnTo>
                    <a:lnTo>
                      <a:pt x="364" y="520"/>
                    </a:lnTo>
                    <a:lnTo>
                      <a:pt x="362" y="520"/>
                    </a:lnTo>
                    <a:close/>
                    <a:moveTo>
                      <a:pt x="348" y="534"/>
                    </a:moveTo>
                    <a:lnTo>
                      <a:pt x="348" y="534"/>
                    </a:lnTo>
                    <a:lnTo>
                      <a:pt x="348" y="530"/>
                    </a:lnTo>
                    <a:lnTo>
                      <a:pt x="348" y="528"/>
                    </a:lnTo>
                    <a:lnTo>
                      <a:pt x="350" y="528"/>
                    </a:lnTo>
                    <a:lnTo>
                      <a:pt x="350" y="530"/>
                    </a:lnTo>
                    <a:lnTo>
                      <a:pt x="350" y="530"/>
                    </a:lnTo>
                    <a:lnTo>
                      <a:pt x="348" y="534"/>
                    </a:lnTo>
                    <a:close/>
                    <a:moveTo>
                      <a:pt x="334" y="534"/>
                    </a:moveTo>
                    <a:lnTo>
                      <a:pt x="334" y="530"/>
                    </a:lnTo>
                    <a:lnTo>
                      <a:pt x="334" y="530"/>
                    </a:lnTo>
                    <a:lnTo>
                      <a:pt x="332" y="528"/>
                    </a:lnTo>
                    <a:lnTo>
                      <a:pt x="332" y="524"/>
                    </a:lnTo>
                    <a:lnTo>
                      <a:pt x="332" y="524"/>
                    </a:lnTo>
                    <a:lnTo>
                      <a:pt x="330" y="522"/>
                    </a:lnTo>
                    <a:lnTo>
                      <a:pt x="330" y="516"/>
                    </a:lnTo>
                    <a:lnTo>
                      <a:pt x="332" y="514"/>
                    </a:lnTo>
                    <a:lnTo>
                      <a:pt x="330" y="514"/>
                    </a:lnTo>
                    <a:lnTo>
                      <a:pt x="330" y="508"/>
                    </a:lnTo>
                    <a:lnTo>
                      <a:pt x="330" y="506"/>
                    </a:lnTo>
                    <a:lnTo>
                      <a:pt x="332" y="508"/>
                    </a:lnTo>
                    <a:lnTo>
                      <a:pt x="336" y="508"/>
                    </a:lnTo>
                    <a:lnTo>
                      <a:pt x="332" y="508"/>
                    </a:lnTo>
                    <a:lnTo>
                      <a:pt x="332" y="506"/>
                    </a:lnTo>
                    <a:lnTo>
                      <a:pt x="332" y="504"/>
                    </a:lnTo>
                    <a:lnTo>
                      <a:pt x="332" y="502"/>
                    </a:lnTo>
                    <a:lnTo>
                      <a:pt x="332" y="496"/>
                    </a:lnTo>
                    <a:lnTo>
                      <a:pt x="332" y="492"/>
                    </a:lnTo>
                    <a:lnTo>
                      <a:pt x="332" y="488"/>
                    </a:lnTo>
                    <a:lnTo>
                      <a:pt x="332" y="484"/>
                    </a:lnTo>
                    <a:lnTo>
                      <a:pt x="332" y="480"/>
                    </a:lnTo>
                    <a:lnTo>
                      <a:pt x="332" y="480"/>
                    </a:lnTo>
                    <a:lnTo>
                      <a:pt x="332" y="478"/>
                    </a:lnTo>
                    <a:lnTo>
                      <a:pt x="334" y="476"/>
                    </a:lnTo>
                    <a:lnTo>
                      <a:pt x="336" y="478"/>
                    </a:lnTo>
                    <a:lnTo>
                      <a:pt x="338" y="480"/>
                    </a:lnTo>
                    <a:lnTo>
                      <a:pt x="340" y="480"/>
                    </a:lnTo>
                    <a:lnTo>
                      <a:pt x="340" y="480"/>
                    </a:lnTo>
                    <a:lnTo>
                      <a:pt x="342" y="478"/>
                    </a:lnTo>
                    <a:lnTo>
                      <a:pt x="342" y="482"/>
                    </a:lnTo>
                    <a:lnTo>
                      <a:pt x="346" y="484"/>
                    </a:lnTo>
                    <a:lnTo>
                      <a:pt x="348" y="488"/>
                    </a:lnTo>
                    <a:lnTo>
                      <a:pt x="350" y="488"/>
                    </a:lnTo>
                    <a:lnTo>
                      <a:pt x="352" y="488"/>
                    </a:lnTo>
                    <a:lnTo>
                      <a:pt x="356" y="488"/>
                    </a:lnTo>
                    <a:lnTo>
                      <a:pt x="356" y="490"/>
                    </a:lnTo>
                    <a:lnTo>
                      <a:pt x="356" y="488"/>
                    </a:lnTo>
                    <a:lnTo>
                      <a:pt x="358" y="486"/>
                    </a:lnTo>
                    <a:lnTo>
                      <a:pt x="366" y="486"/>
                    </a:lnTo>
                    <a:lnTo>
                      <a:pt x="366" y="486"/>
                    </a:lnTo>
                    <a:lnTo>
                      <a:pt x="368" y="484"/>
                    </a:lnTo>
                    <a:lnTo>
                      <a:pt x="370" y="484"/>
                    </a:lnTo>
                    <a:lnTo>
                      <a:pt x="370" y="486"/>
                    </a:lnTo>
                    <a:lnTo>
                      <a:pt x="372" y="482"/>
                    </a:lnTo>
                    <a:lnTo>
                      <a:pt x="374" y="482"/>
                    </a:lnTo>
                    <a:lnTo>
                      <a:pt x="376" y="484"/>
                    </a:lnTo>
                    <a:lnTo>
                      <a:pt x="376" y="488"/>
                    </a:lnTo>
                    <a:lnTo>
                      <a:pt x="374" y="494"/>
                    </a:lnTo>
                    <a:lnTo>
                      <a:pt x="372" y="496"/>
                    </a:lnTo>
                    <a:lnTo>
                      <a:pt x="372" y="500"/>
                    </a:lnTo>
                    <a:lnTo>
                      <a:pt x="370" y="502"/>
                    </a:lnTo>
                    <a:lnTo>
                      <a:pt x="370" y="506"/>
                    </a:lnTo>
                    <a:lnTo>
                      <a:pt x="370" y="508"/>
                    </a:lnTo>
                    <a:lnTo>
                      <a:pt x="370" y="510"/>
                    </a:lnTo>
                    <a:lnTo>
                      <a:pt x="370" y="512"/>
                    </a:lnTo>
                    <a:lnTo>
                      <a:pt x="368" y="510"/>
                    </a:lnTo>
                    <a:lnTo>
                      <a:pt x="368" y="506"/>
                    </a:lnTo>
                    <a:lnTo>
                      <a:pt x="366" y="508"/>
                    </a:lnTo>
                    <a:lnTo>
                      <a:pt x="364" y="510"/>
                    </a:lnTo>
                    <a:lnTo>
                      <a:pt x="364" y="516"/>
                    </a:lnTo>
                    <a:lnTo>
                      <a:pt x="364" y="516"/>
                    </a:lnTo>
                    <a:lnTo>
                      <a:pt x="362" y="516"/>
                    </a:lnTo>
                    <a:lnTo>
                      <a:pt x="362" y="520"/>
                    </a:lnTo>
                    <a:lnTo>
                      <a:pt x="360" y="522"/>
                    </a:lnTo>
                    <a:lnTo>
                      <a:pt x="362" y="522"/>
                    </a:lnTo>
                    <a:lnTo>
                      <a:pt x="362" y="524"/>
                    </a:lnTo>
                    <a:lnTo>
                      <a:pt x="358" y="528"/>
                    </a:lnTo>
                    <a:lnTo>
                      <a:pt x="358" y="528"/>
                    </a:lnTo>
                    <a:lnTo>
                      <a:pt x="356" y="530"/>
                    </a:lnTo>
                    <a:lnTo>
                      <a:pt x="356" y="526"/>
                    </a:lnTo>
                    <a:lnTo>
                      <a:pt x="358" y="526"/>
                    </a:lnTo>
                    <a:lnTo>
                      <a:pt x="358" y="524"/>
                    </a:lnTo>
                    <a:lnTo>
                      <a:pt x="356" y="522"/>
                    </a:lnTo>
                    <a:lnTo>
                      <a:pt x="356" y="524"/>
                    </a:lnTo>
                    <a:lnTo>
                      <a:pt x="354" y="526"/>
                    </a:lnTo>
                    <a:lnTo>
                      <a:pt x="352" y="526"/>
                    </a:lnTo>
                    <a:lnTo>
                      <a:pt x="352" y="522"/>
                    </a:lnTo>
                    <a:lnTo>
                      <a:pt x="352" y="526"/>
                    </a:lnTo>
                    <a:lnTo>
                      <a:pt x="348" y="528"/>
                    </a:lnTo>
                    <a:lnTo>
                      <a:pt x="348" y="528"/>
                    </a:lnTo>
                    <a:lnTo>
                      <a:pt x="346" y="526"/>
                    </a:lnTo>
                    <a:lnTo>
                      <a:pt x="346" y="530"/>
                    </a:lnTo>
                    <a:lnTo>
                      <a:pt x="346" y="532"/>
                    </a:lnTo>
                    <a:lnTo>
                      <a:pt x="342" y="536"/>
                    </a:lnTo>
                    <a:lnTo>
                      <a:pt x="342" y="536"/>
                    </a:lnTo>
                    <a:lnTo>
                      <a:pt x="340" y="534"/>
                    </a:lnTo>
                    <a:lnTo>
                      <a:pt x="340" y="532"/>
                    </a:lnTo>
                    <a:lnTo>
                      <a:pt x="338" y="534"/>
                    </a:lnTo>
                    <a:lnTo>
                      <a:pt x="336" y="534"/>
                    </a:lnTo>
                    <a:lnTo>
                      <a:pt x="334" y="534"/>
                    </a:lnTo>
                    <a:lnTo>
                      <a:pt x="334" y="534"/>
                    </a:lnTo>
                    <a:lnTo>
                      <a:pt x="334" y="534"/>
                    </a:lnTo>
                    <a:lnTo>
                      <a:pt x="334" y="534"/>
                    </a:lnTo>
                    <a:close/>
                    <a:moveTo>
                      <a:pt x="4" y="340"/>
                    </a:moveTo>
                    <a:lnTo>
                      <a:pt x="6" y="342"/>
                    </a:lnTo>
                    <a:lnTo>
                      <a:pt x="8" y="342"/>
                    </a:lnTo>
                    <a:lnTo>
                      <a:pt x="14" y="348"/>
                    </a:lnTo>
                    <a:lnTo>
                      <a:pt x="14" y="348"/>
                    </a:lnTo>
                    <a:lnTo>
                      <a:pt x="14" y="350"/>
                    </a:lnTo>
                    <a:lnTo>
                      <a:pt x="16" y="350"/>
                    </a:lnTo>
                    <a:lnTo>
                      <a:pt x="18" y="352"/>
                    </a:lnTo>
                    <a:lnTo>
                      <a:pt x="22" y="352"/>
                    </a:lnTo>
                    <a:lnTo>
                      <a:pt x="22" y="352"/>
                    </a:lnTo>
                    <a:lnTo>
                      <a:pt x="24" y="354"/>
                    </a:lnTo>
                    <a:lnTo>
                      <a:pt x="26" y="354"/>
                    </a:lnTo>
                    <a:lnTo>
                      <a:pt x="30" y="354"/>
                    </a:lnTo>
                    <a:lnTo>
                      <a:pt x="30" y="356"/>
                    </a:lnTo>
                    <a:lnTo>
                      <a:pt x="32" y="354"/>
                    </a:lnTo>
                    <a:lnTo>
                      <a:pt x="32" y="354"/>
                    </a:lnTo>
                    <a:lnTo>
                      <a:pt x="36" y="354"/>
                    </a:lnTo>
                    <a:lnTo>
                      <a:pt x="40" y="354"/>
                    </a:lnTo>
                    <a:lnTo>
                      <a:pt x="40" y="352"/>
                    </a:lnTo>
                    <a:lnTo>
                      <a:pt x="42" y="352"/>
                    </a:lnTo>
                    <a:lnTo>
                      <a:pt x="44" y="348"/>
                    </a:lnTo>
                    <a:lnTo>
                      <a:pt x="48" y="348"/>
                    </a:lnTo>
                    <a:lnTo>
                      <a:pt x="48" y="348"/>
                    </a:lnTo>
                    <a:lnTo>
                      <a:pt x="50" y="346"/>
                    </a:lnTo>
                    <a:lnTo>
                      <a:pt x="52" y="346"/>
                    </a:lnTo>
                    <a:lnTo>
                      <a:pt x="54" y="348"/>
                    </a:lnTo>
                    <a:lnTo>
                      <a:pt x="56" y="344"/>
                    </a:lnTo>
                    <a:lnTo>
                      <a:pt x="56" y="346"/>
                    </a:lnTo>
                    <a:lnTo>
                      <a:pt x="58" y="344"/>
                    </a:lnTo>
                    <a:lnTo>
                      <a:pt x="58" y="342"/>
                    </a:lnTo>
                    <a:lnTo>
                      <a:pt x="64" y="338"/>
                    </a:lnTo>
                    <a:lnTo>
                      <a:pt x="68" y="338"/>
                    </a:lnTo>
                    <a:lnTo>
                      <a:pt x="70" y="338"/>
                    </a:lnTo>
                    <a:lnTo>
                      <a:pt x="72" y="338"/>
                    </a:lnTo>
                    <a:lnTo>
                      <a:pt x="78" y="336"/>
                    </a:lnTo>
                    <a:lnTo>
                      <a:pt x="78" y="338"/>
                    </a:lnTo>
                    <a:lnTo>
                      <a:pt x="84" y="336"/>
                    </a:lnTo>
                    <a:lnTo>
                      <a:pt x="84" y="338"/>
                    </a:lnTo>
                    <a:lnTo>
                      <a:pt x="86" y="338"/>
                    </a:lnTo>
                    <a:lnTo>
                      <a:pt x="88" y="336"/>
                    </a:lnTo>
                    <a:lnTo>
                      <a:pt x="90" y="340"/>
                    </a:lnTo>
                    <a:lnTo>
                      <a:pt x="92" y="340"/>
                    </a:lnTo>
                    <a:lnTo>
                      <a:pt x="92" y="338"/>
                    </a:lnTo>
                    <a:lnTo>
                      <a:pt x="94" y="340"/>
                    </a:lnTo>
                    <a:lnTo>
                      <a:pt x="96" y="338"/>
                    </a:lnTo>
                    <a:lnTo>
                      <a:pt x="100" y="338"/>
                    </a:lnTo>
                    <a:lnTo>
                      <a:pt x="100" y="340"/>
                    </a:lnTo>
                    <a:lnTo>
                      <a:pt x="102" y="340"/>
                    </a:lnTo>
                    <a:lnTo>
                      <a:pt x="104" y="338"/>
                    </a:lnTo>
                    <a:lnTo>
                      <a:pt x="106" y="338"/>
                    </a:lnTo>
                    <a:lnTo>
                      <a:pt x="110" y="336"/>
                    </a:lnTo>
                    <a:lnTo>
                      <a:pt x="112" y="334"/>
                    </a:lnTo>
                    <a:lnTo>
                      <a:pt x="112" y="334"/>
                    </a:lnTo>
                    <a:lnTo>
                      <a:pt x="114" y="330"/>
                    </a:lnTo>
                    <a:lnTo>
                      <a:pt x="116" y="326"/>
                    </a:lnTo>
                    <a:lnTo>
                      <a:pt x="120" y="324"/>
                    </a:lnTo>
                    <a:lnTo>
                      <a:pt x="124" y="322"/>
                    </a:lnTo>
                    <a:lnTo>
                      <a:pt x="124" y="324"/>
                    </a:lnTo>
                    <a:lnTo>
                      <a:pt x="130" y="322"/>
                    </a:lnTo>
                    <a:lnTo>
                      <a:pt x="136" y="318"/>
                    </a:lnTo>
                    <a:lnTo>
                      <a:pt x="140" y="314"/>
                    </a:lnTo>
                    <a:lnTo>
                      <a:pt x="142" y="314"/>
                    </a:lnTo>
                    <a:lnTo>
                      <a:pt x="144" y="314"/>
                    </a:lnTo>
                    <a:lnTo>
                      <a:pt x="146" y="314"/>
                    </a:lnTo>
                    <a:lnTo>
                      <a:pt x="150" y="314"/>
                    </a:lnTo>
                    <a:lnTo>
                      <a:pt x="152" y="314"/>
                    </a:lnTo>
                    <a:lnTo>
                      <a:pt x="154" y="314"/>
                    </a:lnTo>
                    <a:lnTo>
                      <a:pt x="160" y="314"/>
                    </a:lnTo>
                    <a:lnTo>
                      <a:pt x="166" y="312"/>
                    </a:lnTo>
                    <a:lnTo>
                      <a:pt x="170" y="312"/>
                    </a:lnTo>
                    <a:lnTo>
                      <a:pt x="174" y="308"/>
                    </a:lnTo>
                    <a:lnTo>
                      <a:pt x="176" y="308"/>
                    </a:lnTo>
                    <a:lnTo>
                      <a:pt x="180" y="306"/>
                    </a:lnTo>
                    <a:lnTo>
                      <a:pt x="184" y="306"/>
                    </a:lnTo>
                    <a:lnTo>
                      <a:pt x="198" y="306"/>
                    </a:lnTo>
                    <a:lnTo>
                      <a:pt x="202" y="306"/>
                    </a:lnTo>
                    <a:lnTo>
                      <a:pt x="204" y="306"/>
                    </a:lnTo>
                    <a:lnTo>
                      <a:pt x="208" y="306"/>
                    </a:lnTo>
                    <a:lnTo>
                      <a:pt x="212" y="306"/>
                    </a:lnTo>
                    <a:lnTo>
                      <a:pt x="216" y="308"/>
                    </a:lnTo>
                    <a:lnTo>
                      <a:pt x="218" y="314"/>
                    </a:lnTo>
                    <a:lnTo>
                      <a:pt x="220" y="314"/>
                    </a:lnTo>
                    <a:lnTo>
                      <a:pt x="222" y="314"/>
                    </a:lnTo>
                    <a:lnTo>
                      <a:pt x="224" y="314"/>
                    </a:lnTo>
                    <a:lnTo>
                      <a:pt x="224" y="314"/>
                    </a:lnTo>
                    <a:lnTo>
                      <a:pt x="226" y="314"/>
                    </a:lnTo>
                    <a:lnTo>
                      <a:pt x="228" y="314"/>
                    </a:lnTo>
                    <a:lnTo>
                      <a:pt x="230" y="318"/>
                    </a:lnTo>
                    <a:lnTo>
                      <a:pt x="234" y="318"/>
                    </a:lnTo>
                    <a:lnTo>
                      <a:pt x="236" y="316"/>
                    </a:lnTo>
                    <a:lnTo>
                      <a:pt x="240" y="320"/>
                    </a:lnTo>
                    <a:lnTo>
                      <a:pt x="240" y="322"/>
                    </a:lnTo>
                    <a:lnTo>
                      <a:pt x="242" y="322"/>
                    </a:lnTo>
                    <a:lnTo>
                      <a:pt x="244" y="326"/>
                    </a:lnTo>
                    <a:lnTo>
                      <a:pt x="244" y="328"/>
                    </a:lnTo>
                    <a:lnTo>
                      <a:pt x="242" y="328"/>
                    </a:lnTo>
                    <a:lnTo>
                      <a:pt x="240" y="328"/>
                    </a:lnTo>
                    <a:lnTo>
                      <a:pt x="244" y="334"/>
                    </a:lnTo>
                    <a:lnTo>
                      <a:pt x="244" y="334"/>
                    </a:lnTo>
                    <a:lnTo>
                      <a:pt x="248" y="336"/>
                    </a:lnTo>
                    <a:lnTo>
                      <a:pt x="248" y="340"/>
                    </a:lnTo>
                    <a:lnTo>
                      <a:pt x="248" y="342"/>
                    </a:lnTo>
                    <a:lnTo>
                      <a:pt x="250" y="348"/>
                    </a:lnTo>
                    <a:lnTo>
                      <a:pt x="250" y="350"/>
                    </a:lnTo>
                    <a:lnTo>
                      <a:pt x="252" y="352"/>
                    </a:lnTo>
                    <a:lnTo>
                      <a:pt x="250" y="356"/>
                    </a:lnTo>
                    <a:lnTo>
                      <a:pt x="250" y="358"/>
                    </a:lnTo>
                    <a:lnTo>
                      <a:pt x="248" y="356"/>
                    </a:lnTo>
                    <a:lnTo>
                      <a:pt x="248" y="356"/>
                    </a:lnTo>
                    <a:lnTo>
                      <a:pt x="250" y="360"/>
                    </a:lnTo>
                    <a:lnTo>
                      <a:pt x="252" y="360"/>
                    </a:lnTo>
                    <a:lnTo>
                      <a:pt x="252" y="362"/>
                    </a:lnTo>
                    <a:lnTo>
                      <a:pt x="254" y="362"/>
                    </a:lnTo>
                    <a:lnTo>
                      <a:pt x="256" y="364"/>
                    </a:lnTo>
                    <a:lnTo>
                      <a:pt x="256" y="362"/>
                    </a:lnTo>
                    <a:lnTo>
                      <a:pt x="254" y="360"/>
                    </a:lnTo>
                    <a:lnTo>
                      <a:pt x="256" y="358"/>
                    </a:lnTo>
                    <a:lnTo>
                      <a:pt x="258" y="356"/>
                    </a:lnTo>
                    <a:lnTo>
                      <a:pt x="260" y="356"/>
                    </a:lnTo>
                    <a:lnTo>
                      <a:pt x="260" y="354"/>
                    </a:lnTo>
                    <a:lnTo>
                      <a:pt x="262" y="352"/>
                    </a:lnTo>
                    <a:lnTo>
                      <a:pt x="264" y="350"/>
                    </a:lnTo>
                    <a:lnTo>
                      <a:pt x="266" y="348"/>
                    </a:lnTo>
                    <a:lnTo>
                      <a:pt x="272" y="346"/>
                    </a:lnTo>
                    <a:lnTo>
                      <a:pt x="272" y="344"/>
                    </a:lnTo>
                    <a:lnTo>
                      <a:pt x="272" y="344"/>
                    </a:lnTo>
                    <a:lnTo>
                      <a:pt x="276" y="342"/>
                    </a:lnTo>
                    <a:lnTo>
                      <a:pt x="278" y="338"/>
                    </a:lnTo>
                    <a:lnTo>
                      <a:pt x="280" y="334"/>
                    </a:lnTo>
                    <a:lnTo>
                      <a:pt x="284" y="332"/>
                    </a:lnTo>
                    <a:lnTo>
                      <a:pt x="286" y="330"/>
                    </a:lnTo>
                    <a:lnTo>
                      <a:pt x="284" y="328"/>
                    </a:lnTo>
                    <a:lnTo>
                      <a:pt x="286" y="324"/>
                    </a:lnTo>
                    <a:lnTo>
                      <a:pt x="286" y="328"/>
                    </a:lnTo>
                    <a:lnTo>
                      <a:pt x="286" y="332"/>
                    </a:lnTo>
                    <a:lnTo>
                      <a:pt x="286" y="334"/>
                    </a:lnTo>
                    <a:lnTo>
                      <a:pt x="286" y="336"/>
                    </a:lnTo>
                    <a:lnTo>
                      <a:pt x="284" y="342"/>
                    </a:lnTo>
                    <a:lnTo>
                      <a:pt x="280" y="346"/>
                    </a:lnTo>
                    <a:lnTo>
                      <a:pt x="280" y="348"/>
                    </a:lnTo>
                    <a:lnTo>
                      <a:pt x="278" y="350"/>
                    </a:lnTo>
                    <a:lnTo>
                      <a:pt x="278" y="354"/>
                    </a:lnTo>
                    <a:lnTo>
                      <a:pt x="274" y="358"/>
                    </a:lnTo>
                    <a:lnTo>
                      <a:pt x="276" y="358"/>
                    </a:lnTo>
                    <a:lnTo>
                      <a:pt x="274" y="364"/>
                    </a:lnTo>
                    <a:lnTo>
                      <a:pt x="268" y="364"/>
                    </a:lnTo>
                    <a:lnTo>
                      <a:pt x="266" y="368"/>
                    </a:lnTo>
                    <a:lnTo>
                      <a:pt x="266" y="370"/>
                    </a:lnTo>
                    <a:lnTo>
                      <a:pt x="266" y="370"/>
                    </a:lnTo>
                    <a:lnTo>
                      <a:pt x="268" y="370"/>
                    </a:lnTo>
                    <a:lnTo>
                      <a:pt x="272" y="368"/>
                    </a:lnTo>
                    <a:lnTo>
                      <a:pt x="276" y="370"/>
                    </a:lnTo>
                    <a:lnTo>
                      <a:pt x="280" y="362"/>
                    </a:lnTo>
                    <a:lnTo>
                      <a:pt x="282" y="356"/>
                    </a:lnTo>
                    <a:lnTo>
                      <a:pt x="284" y="354"/>
                    </a:lnTo>
                    <a:lnTo>
                      <a:pt x="286" y="354"/>
                    </a:lnTo>
                    <a:lnTo>
                      <a:pt x="286" y="360"/>
                    </a:lnTo>
                    <a:lnTo>
                      <a:pt x="286" y="364"/>
                    </a:lnTo>
                    <a:lnTo>
                      <a:pt x="286" y="364"/>
                    </a:lnTo>
                    <a:lnTo>
                      <a:pt x="286" y="370"/>
                    </a:lnTo>
                    <a:lnTo>
                      <a:pt x="284" y="374"/>
                    </a:lnTo>
                    <a:lnTo>
                      <a:pt x="280" y="376"/>
                    </a:lnTo>
                    <a:lnTo>
                      <a:pt x="280" y="378"/>
                    </a:lnTo>
                    <a:lnTo>
                      <a:pt x="282" y="378"/>
                    </a:lnTo>
                    <a:lnTo>
                      <a:pt x="286" y="378"/>
                    </a:lnTo>
                    <a:lnTo>
                      <a:pt x="288" y="376"/>
                    </a:lnTo>
                    <a:lnTo>
                      <a:pt x="290" y="376"/>
                    </a:lnTo>
                    <a:lnTo>
                      <a:pt x="292" y="374"/>
                    </a:lnTo>
                    <a:lnTo>
                      <a:pt x="294" y="374"/>
                    </a:lnTo>
                    <a:lnTo>
                      <a:pt x="296" y="374"/>
                    </a:lnTo>
                    <a:lnTo>
                      <a:pt x="294" y="376"/>
                    </a:lnTo>
                    <a:lnTo>
                      <a:pt x="294" y="378"/>
                    </a:lnTo>
                    <a:lnTo>
                      <a:pt x="292" y="378"/>
                    </a:lnTo>
                    <a:lnTo>
                      <a:pt x="290" y="380"/>
                    </a:lnTo>
                    <a:lnTo>
                      <a:pt x="292" y="384"/>
                    </a:lnTo>
                    <a:lnTo>
                      <a:pt x="294" y="386"/>
                    </a:lnTo>
                    <a:lnTo>
                      <a:pt x="294" y="390"/>
                    </a:lnTo>
                    <a:lnTo>
                      <a:pt x="296" y="394"/>
                    </a:lnTo>
                    <a:lnTo>
                      <a:pt x="294" y="400"/>
                    </a:lnTo>
                    <a:lnTo>
                      <a:pt x="292" y="404"/>
                    </a:lnTo>
                    <a:lnTo>
                      <a:pt x="292" y="404"/>
                    </a:lnTo>
                    <a:lnTo>
                      <a:pt x="292" y="408"/>
                    </a:lnTo>
                    <a:lnTo>
                      <a:pt x="294" y="410"/>
                    </a:lnTo>
                    <a:lnTo>
                      <a:pt x="296" y="414"/>
                    </a:lnTo>
                    <a:lnTo>
                      <a:pt x="296" y="418"/>
                    </a:lnTo>
                    <a:lnTo>
                      <a:pt x="300" y="424"/>
                    </a:lnTo>
                    <a:lnTo>
                      <a:pt x="304" y="424"/>
                    </a:lnTo>
                    <a:lnTo>
                      <a:pt x="306" y="426"/>
                    </a:lnTo>
                    <a:lnTo>
                      <a:pt x="308" y="430"/>
                    </a:lnTo>
                    <a:lnTo>
                      <a:pt x="310" y="430"/>
                    </a:lnTo>
                    <a:lnTo>
                      <a:pt x="310" y="428"/>
                    </a:lnTo>
                    <a:lnTo>
                      <a:pt x="312" y="428"/>
                    </a:lnTo>
                    <a:lnTo>
                      <a:pt x="316" y="428"/>
                    </a:lnTo>
                    <a:lnTo>
                      <a:pt x="318" y="432"/>
                    </a:lnTo>
                    <a:lnTo>
                      <a:pt x="322" y="432"/>
                    </a:lnTo>
                    <a:lnTo>
                      <a:pt x="324" y="436"/>
                    </a:lnTo>
                    <a:lnTo>
                      <a:pt x="324" y="438"/>
                    </a:lnTo>
                    <a:lnTo>
                      <a:pt x="326" y="438"/>
                    </a:lnTo>
                    <a:lnTo>
                      <a:pt x="328" y="442"/>
                    </a:lnTo>
                    <a:lnTo>
                      <a:pt x="330" y="442"/>
                    </a:lnTo>
                    <a:lnTo>
                      <a:pt x="332" y="440"/>
                    </a:lnTo>
                    <a:lnTo>
                      <a:pt x="336" y="438"/>
                    </a:lnTo>
                    <a:lnTo>
                      <a:pt x="338" y="436"/>
                    </a:lnTo>
                    <a:lnTo>
                      <a:pt x="342" y="436"/>
                    </a:lnTo>
                    <a:lnTo>
                      <a:pt x="344" y="432"/>
                    </a:lnTo>
                    <a:lnTo>
                      <a:pt x="346" y="432"/>
                    </a:lnTo>
                    <a:lnTo>
                      <a:pt x="348" y="432"/>
                    </a:lnTo>
                    <a:lnTo>
                      <a:pt x="348" y="430"/>
                    </a:lnTo>
                    <a:lnTo>
                      <a:pt x="344" y="430"/>
                    </a:lnTo>
                    <a:lnTo>
                      <a:pt x="346" y="428"/>
                    </a:lnTo>
                    <a:lnTo>
                      <a:pt x="350" y="424"/>
                    </a:lnTo>
                    <a:lnTo>
                      <a:pt x="354" y="428"/>
                    </a:lnTo>
                    <a:lnTo>
                      <a:pt x="354" y="430"/>
                    </a:lnTo>
                    <a:lnTo>
                      <a:pt x="348" y="432"/>
                    </a:lnTo>
                    <a:lnTo>
                      <a:pt x="350" y="436"/>
                    </a:lnTo>
                    <a:lnTo>
                      <a:pt x="352" y="436"/>
                    </a:lnTo>
                    <a:lnTo>
                      <a:pt x="354" y="434"/>
                    </a:lnTo>
                    <a:lnTo>
                      <a:pt x="356" y="432"/>
                    </a:lnTo>
                    <a:lnTo>
                      <a:pt x="358" y="434"/>
                    </a:lnTo>
                    <a:lnTo>
                      <a:pt x="358" y="436"/>
                    </a:lnTo>
                    <a:lnTo>
                      <a:pt x="356" y="436"/>
                    </a:lnTo>
                    <a:lnTo>
                      <a:pt x="354" y="438"/>
                    </a:lnTo>
                    <a:lnTo>
                      <a:pt x="358" y="442"/>
                    </a:lnTo>
                    <a:lnTo>
                      <a:pt x="358" y="446"/>
                    </a:lnTo>
                    <a:lnTo>
                      <a:pt x="360" y="446"/>
                    </a:lnTo>
                    <a:lnTo>
                      <a:pt x="362" y="446"/>
                    </a:lnTo>
                    <a:lnTo>
                      <a:pt x="362" y="448"/>
                    </a:lnTo>
                    <a:lnTo>
                      <a:pt x="362" y="450"/>
                    </a:lnTo>
                    <a:lnTo>
                      <a:pt x="364" y="446"/>
                    </a:lnTo>
                    <a:lnTo>
                      <a:pt x="364" y="444"/>
                    </a:lnTo>
                    <a:lnTo>
                      <a:pt x="362" y="446"/>
                    </a:lnTo>
                    <a:lnTo>
                      <a:pt x="362" y="444"/>
                    </a:lnTo>
                    <a:lnTo>
                      <a:pt x="364" y="442"/>
                    </a:lnTo>
                    <a:lnTo>
                      <a:pt x="370" y="442"/>
                    </a:lnTo>
                    <a:lnTo>
                      <a:pt x="370" y="444"/>
                    </a:lnTo>
                    <a:lnTo>
                      <a:pt x="372" y="442"/>
                    </a:lnTo>
                    <a:lnTo>
                      <a:pt x="374" y="438"/>
                    </a:lnTo>
                    <a:lnTo>
                      <a:pt x="380" y="434"/>
                    </a:lnTo>
                    <a:lnTo>
                      <a:pt x="384" y="432"/>
                    </a:lnTo>
                    <a:lnTo>
                      <a:pt x="382" y="432"/>
                    </a:lnTo>
                    <a:lnTo>
                      <a:pt x="380" y="432"/>
                    </a:lnTo>
                    <a:lnTo>
                      <a:pt x="382" y="432"/>
                    </a:lnTo>
                    <a:lnTo>
                      <a:pt x="380" y="430"/>
                    </a:lnTo>
                    <a:lnTo>
                      <a:pt x="382" y="430"/>
                    </a:lnTo>
                    <a:lnTo>
                      <a:pt x="384" y="430"/>
                    </a:lnTo>
                    <a:lnTo>
                      <a:pt x="390" y="428"/>
                    </a:lnTo>
                    <a:lnTo>
                      <a:pt x="398" y="426"/>
                    </a:lnTo>
                    <a:lnTo>
                      <a:pt x="406" y="428"/>
                    </a:lnTo>
                    <a:lnTo>
                      <a:pt x="410" y="426"/>
                    </a:lnTo>
                    <a:lnTo>
                      <a:pt x="410" y="424"/>
                    </a:lnTo>
                    <a:lnTo>
                      <a:pt x="412" y="424"/>
                    </a:lnTo>
                    <a:lnTo>
                      <a:pt x="414" y="424"/>
                    </a:lnTo>
                    <a:lnTo>
                      <a:pt x="416" y="418"/>
                    </a:lnTo>
                    <a:lnTo>
                      <a:pt x="416" y="414"/>
                    </a:lnTo>
                    <a:lnTo>
                      <a:pt x="416" y="412"/>
                    </a:lnTo>
                    <a:lnTo>
                      <a:pt x="420" y="406"/>
                    </a:lnTo>
                    <a:lnTo>
                      <a:pt x="420" y="400"/>
                    </a:lnTo>
                    <a:lnTo>
                      <a:pt x="422" y="398"/>
                    </a:lnTo>
                    <a:lnTo>
                      <a:pt x="422" y="392"/>
                    </a:lnTo>
                    <a:lnTo>
                      <a:pt x="426" y="390"/>
                    </a:lnTo>
                    <a:lnTo>
                      <a:pt x="424" y="388"/>
                    </a:lnTo>
                    <a:lnTo>
                      <a:pt x="432" y="380"/>
                    </a:lnTo>
                    <a:lnTo>
                      <a:pt x="434" y="378"/>
                    </a:lnTo>
                    <a:lnTo>
                      <a:pt x="436" y="374"/>
                    </a:lnTo>
                    <a:lnTo>
                      <a:pt x="438" y="370"/>
                    </a:lnTo>
                    <a:lnTo>
                      <a:pt x="440" y="364"/>
                    </a:lnTo>
                    <a:lnTo>
                      <a:pt x="444" y="362"/>
                    </a:lnTo>
                    <a:lnTo>
                      <a:pt x="442" y="360"/>
                    </a:lnTo>
                    <a:lnTo>
                      <a:pt x="446" y="358"/>
                    </a:lnTo>
                    <a:lnTo>
                      <a:pt x="446" y="354"/>
                    </a:lnTo>
                    <a:lnTo>
                      <a:pt x="446" y="352"/>
                    </a:lnTo>
                    <a:lnTo>
                      <a:pt x="450" y="350"/>
                    </a:lnTo>
                    <a:lnTo>
                      <a:pt x="452" y="346"/>
                    </a:lnTo>
                    <a:lnTo>
                      <a:pt x="454" y="344"/>
                    </a:lnTo>
                    <a:lnTo>
                      <a:pt x="456" y="340"/>
                    </a:lnTo>
                    <a:lnTo>
                      <a:pt x="460" y="340"/>
                    </a:lnTo>
                    <a:lnTo>
                      <a:pt x="460" y="338"/>
                    </a:lnTo>
                    <a:lnTo>
                      <a:pt x="458" y="338"/>
                    </a:lnTo>
                    <a:lnTo>
                      <a:pt x="458" y="336"/>
                    </a:lnTo>
                    <a:lnTo>
                      <a:pt x="462" y="336"/>
                    </a:lnTo>
                    <a:lnTo>
                      <a:pt x="466" y="334"/>
                    </a:lnTo>
                    <a:lnTo>
                      <a:pt x="468" y="330"/>
                    </a:lnTo>
                    <a:lnTo>
                      <a:pt x="468" y="330"/>
                    </a:lnTo>
                    <a:lnTo>
                      <a:pt x="468" y="328"/>
                    </a:lnTo>
                    <a:lnTo>
                      <a:pt x="472" y="324"/>
                    </a:lnTo>
                    <a:lnTo>
                      <a:pt x="472" y="322"/>
                    </a:lnTo>
                    <a:lnTo>
                      <a:pt x="474" y="320"/>
                    </a:lnTo>
                    <a:lnTo>
                      <a:pt x="478" y="316"/>
                    </a:lnTo>
                    <a:lnTo>
                      <a:pt x="476" y="314"/>
                    </a:lnTo>
                    <a:lnTo>
                      <a:pt x="478" y="310"/>
                    </a:lnTo>
                    <a:lnTo>
                      <a:pt x="478" y="308"/>
                    </a:lnTo>
                    <a:lnTo>
                      <a:pt x="478" y="306"/>
                    </a:lnTo>
                    <a:lnTo>
                      <a:pt x="482" y="298"/>
                    </a:lnTo>
                    <a:lnTo>
                      <a:pt x="482" y="294"/>
                    </a:lnTo>
                    <a:lnTo>
                      <a:pt x="486" y="286"/>
                    </a:lnTo>
                    <a:lnTo>
                      <a:pt x="486" y="284"/>
                    </a:lnTo>
                    <a:lnTo>
                      <a:pt x="488" y="278"/>
                    </a:lnTo>
                    <a:lnTo>
                      <a:pt x="492" y="274"/>
                    </a:lnTo>
                    <a:lnTo>
                      <a:pt x="494" y="272"/>
                    </a:lnTo>
                    <a:lnTo>
                      <a:pt x="492" y="268"/>
                    </a:lnTo>
                    <a:lnTo>
                      <a:pt x="494" y="264"/>
                    </a:lnTo>
                    <a:lnTo>
                      <a:pt x="492" y="260"/>
                    </a:lnTo>
                    <a:lnTo>
                      <a:pt x="492" y="256"/>
                    </a:lnTo>
                    <a:lnTo>
                      <a:pt x="490" y="252"/>
                    </a:lnTo>
                    <a:lnTo>
                      <a:pt x="490" y="250"/>
                    </a:lnTo>
                    <a:lnTo>
                      <a:pt x="490" y="248"/>
                    </a:lnTo>
                    <a:lnTo>
                      <a:pt x="490" y="246"/>
                    </a:lnTo>
                    <a:lnTo>
                      <a:pt x="490" y="244"/>
                    </a:lnTo>
                    <a:lnTo>
                      <a:pt x="494" y="240"/>
                    </a:lnTo>
                    <a:lnTo>
                      <a:pt x="492" y="238"/>
                    </a:lnTo>
                    <a:lnTo>
                      <a:pt x="492" y="232"/>
                    </a:lnTo>
                    <a:lnTo>
                      <a:pt x="494" y="230"/>
                    </a:lnTo>
                    <a:lnTo>
                      <a:pt x="494" y="228"/>
                    </a:lnTo>
                    <a:lnTo>
                      <a:pt x="492" y="226"/>
                    </a:lnTo>
                    <a:lnTo>
                      <a:pt x="492" y="220"/>
                    </a:lnTo>
                    <a:lnTo>
                      <a:pt x="492" y="220"/>
                    </a:lnTo>
                    <a:lnTo>
                      <a:pt x="492" y="218"/>
                    </a:lnTo>
                    <a:lnTo>
                      <a:pt x="490" y="216"/>
                    </a:lnTo>
                    <a:lnTo>
                      <a:pt x="488" y="214"/>
                    </a:lnTo>
                    <a:lnTo>
                      <a:pt x="488" y="212"/>
                    </a:lnTo>
                    <a:lnTo>
                      <a:pt x="486" y="210"/>
                    </a:lnTo>
                    <a:lnTo>
                      <a:pt x="484" y="206"/>
                    </a:lnTo>
                    <a:lnTo>
                      <a:pt x="484" y="202"/>
                    </a:lnTo>
                    <a:lnTo>
                      <a:pt x="482" y="200"/>
                    </a:lnTo>
                    <a:lnTo>
                      <a:pt x="480" y="200"/>
                    </a:lnTo>
                    <a:lnTo>
                      <a:pt x="478" y="200"/>
                    </a:lnTo>
                    <a:lnTo>
                      <a:pt x="478" y="198"/>
                    </a:lnTo>
                    <a:lnTo>
                      <a:pt x="476" y="196"/>
                    </a:lnTo>
                    <a:lnTo>
                      <a:pt x="476" y="194"/>
                    </a:lnTo>
                    <a:lnTo>
                      <a:pt x="474" y="192"/>
                    </a:lnTo>
                    <a:lnTo>
                      <a:pt x="472" y="190"/>
                    </a:lnTo>
                    <a:lnTo>
                      <a:pt x="470" y="188"/>
                    </a:lnTo>
                    <a:lnTo>
                      <a:pt x="472" y="188"/>
                    </a:lnTo>
                    <a:lnTo>
                      <a:pt x="470" y="184"/>
                    </a:lnTo>
                    <a:lnTo>
                      <a:pt x="472" y="182"/>
                    </a:lnTo>
                    <a:lnTo>
                      <a:pt x="472" y="178"/>
                    </a:lnTo>
                    <a:lnTo>
                      <a:pt x="472" y="176"/>
                    </a:lnTo>
                    <a:lnTo>
                      <a:pt x="472" y="174"/>
                    </a:lnTo>
                    <a:lnTo>
                      <a:pt x="470" y="172"/>
                    </a:lnTo>
                    <a:lnTo>
                      <a:pt x="470" y="174"/>
                    </a:lnTo>
                    <a:lnTo>
                      <a:pt x="470" y="174"/>
                    </a:lnTo>
                    <a:lnTo>
                      <a:pt x="470" y="176"/>
                    </a:lnTo>
                    <a:lnTo>
                      <a:pt x="464" y="170"/>
                    </a:lnTo>
                    <a:lnTo>
                      <a:pt x="464" y="168"/>
                    </a:lnTo>
                    <a:lnTo>
                      <a:pt x="462" y="168"/>
                    </a:lnTo>
                    <a:lnTo>
                      <a:pt x="462" y="170"/>
                    </a:lnTo>
                    <a:lnTo>
                      <a:pt x="462" y="172"/>
                    </a:lnTo>
                    <a:lnTo>
                      <a:pt x="462" y="176"/>
                    </a:lnTo>
                    <a:lnTo>
                      <a:pt x="460" y="172"/>
                    </a:lnTo>
                    <a:lnTo>
                      <a:pt x="460" y="174"/>
                    </a:lnTo>
                    <a:lnTo>
                      <a:pt x="460" y="172"/>
                    </a:lnTo>
                    <a:lnTo>
                      <a:pt x="458" y="170"/>
                    </a:lnTo>
                    <a:lnTo>
                      <a:pt x="458" y="162"/>
                    </a:lnTo>
                    <a:lnTo>
                      <a:pt x="458" y="162"/>
                    </a:lnTo>
                    <a:lnTo>
                      <a:pt x="458" y="160"/>
                    </a:lnTo>
                    <a:lnTo>
                      <a:pt x="456" y="160"/>
                    </a:lnTo>
                    <a:lnTo>
                      <a:pt x="456" y="158"/>
                    </a:lnTo>
                    <a:lnTo>
                      <a:pt x="454" y="156"/>
                    </a:lnTo>
                    <a:lnTo>
                      <a:pt x="456" y="154"/>
                    </a:lnTo>
                    <a:lnTo>
                      <a:pt x="452" y="150"/>
                    </a:lnTo>
                    <a:lnTo>
                      <a:pt x="450" y="148"/>
                    </a:lnTo>
                    <a:lnTo>
                      <a:pt x="450" y="144"/>
                    </a:lnTo>
                    <a:lnTo>
                      <a:pt x="452" y="146"/>
                    </a:lnTo>
                    <a:lnTo>
                      <a:pt x="452" y="142"/>
                    </a:lnTo>
                    <a:lnTo>
                      <a:pt x="450" y="140"/>
                    </a:lnTo>
                    <a:lnTo>
                      <a:pt x="450" y="140"/>
                    </a:lnTo>
                    <a:lnTo>
                      <a:pt x="448" y="140"/>
                    </a:lnTo>
                    <a:lnTo>
                      <a:pt x="446" y="136"/>
                    </a:lnTo>
                    <a:lnTo>
                      <a:pt x="444" y="136"/>
                    </a:lnTo>
                    <a:lnTo>
                      <a:pt x="440" y="134"/>
                    </a:lnTo>
                    <a:lnTo>
                      <a:pt x="440" y="136"/>
                    </a:lnTo>
                    <a:lnTo>
                      <a:pt x="438" y="134"/>
                    </a:lnTo>
                    <a:lnTo>
                      <a:pt x="436" y="132"/>
                    </a:lnTo>
                    <a:lnTo>
                      <a:pt x="434" y="134"/>
                    </a:lnTo>
                    <a:lnTo>
                      <a:pt x="436" y="132"/>
                    </a:lnTo>
                    <a:lnTo>
                      <a:pt x="438" y="132"/>
                    </a:lnTo>
                    <a:lnTo>
                      <a:pt x="438" y="130"/>
                    </a:lnTo>
                    <a:lnTo>
                      <a:pt x="438" y="128"/>
                    </a:lnTo>
                    <a:lnTo>
                      <a:pt x="434" y="130"/>
                    </a:lnTo>
                    <a:lnTo>
                      <a:pt x="432" y="128"/>
                    </a:lnTo>
                    <a:lnTo>
                      <a:pt x="432" y="128"/>
                    </a:lnTo>
                    <a:lnTo>
                      <a:pt x="430" y="128"/>
                    </a:lnTo>
                    <a:lnTo>
                      <a:pt x="426" y="124"/>
                    </a:lnTo>
                    <a:lnTo>
                      <a:pt x="424" y="120"/>
                    </a:lnTo>
                    <a:lnTo>
                      <a:pt x="422" y="116"/>
                    </a:lnTo>
                    <a:lnTo>
                      <a:pt x="422" y="112"/>
                    </a:lnTo>
                    <a:lnTo>
                      <a:pt x="422" y="110"/>
                    </a:lnTo>
                    <a:lnTo>
                      <a:pt x="422" y="110"/>
                    </a:lnTo>
                    <a:lnTo>
                      <a:pt x="424" y="104"/>
                    </a:lnTo>
                    <a:lnTo>
                      <a:pt x="422" y="98"/>
                    </a:lnTo>
                    <a:lnTo>
                      <a:pt x="420" y="96"/>
                    </a:lnTo>
                    <a:lnTo>
                      <a:pt x="422" y="94"/>
                    </a:lnTo>
                    <a:lnTo>
                      <a:pt x="420" y="94"/>
                    </a:lnTo>
                    <a:lnTo>
                      <a:pt x="418" y="94"/>
                    </a:lnTo>
                    <a:lnTo>
                      <a:pt x="416" y="88"/>
                    </a:lnTo>
                    <a:lnTo>
                      <a:pt x="416" y="82"/>
                    </a:lnTo>
                    <a:lnTo>
                      <a:pt x="418" y="82"/>
                    </a:lnTo>
                    <a:lnTo>
                      <a:pt x="418" y="80"/>
                    </a:lnTo>
                    <a:lnTo>
                      <a:pt x="416" y="78"/>
                    </a:lnTo>
                    <a:lnTo>
                      <a:pt x="416" y="72"/>
                    </a:lnTo>
                    <a:lnTo>
                      <a:pt x="416" y="70"/>
                    </a:lnTo>
                    <a:lnTo>
                      <a:pt x="416" y="66"/>
                    </a:lnTo>
                    <a:lnTo>
                      <a:pt x="416" y="66"/>
                    </a:lnTo>
                    <a:lnTo>
                      <a:pt x="416" y="64"/>
                    </a:lnTo>
                    <a:lnTo>
                      <a:pt x="412" y="60"/>
                    </a:lnTo>
                    <a:lnTo>
                      <a:pt x="410" y="58"/>
                    </a:lnTo>
                    <a:lnTo>
                      <a:pt x="410" y="58"/>
                    </a:lnTo>
                    <a:lnTo>
                      <a:pt x="408" y="56"/>
                    </a:lnTo>
                    <a:lnTo>
                      <a:pt x="404" y="56"/>
                    </a:lnTo>
                    <a:lnTo>
                      <a:pt x="404" y="56"/>
                    </a:lnTo>
                    <a:lnTo>
                      <a:pt x="402" y="58"/>
                    </a:lnTo>
                    <a:lnTo>
                      <a:pt x="400" y="58"/>
                    </a:lnTo>
                    <a:lnTo>
                      <a:pt x="398" y="54"/>
                    </a:lnTo>
                    <a:lnTo>
                      <a:pt x="398" y="52"/>
                    </a:lnTo>
                    <a:lnTo>
                      <a:pt x="398" y="50"/>
                    </a:lnTo>
                    <a:lnTo>
                      <a:pt x="398" y="44"/>
                    </a:lnTo>
                    <a:lnTo>
                      <a:pt x="398" y="40"/>
                    </a:lnTo>
                    <a:lnTo>
                      <a:pt x="396" y="40"/>
                    </a:lnTo>
                    <a:lnTo>
                      <a:pt x="396" y="38"/>
                    </a:lnTo>
                    <a:lnTo>
                      <a:pt x="396" y="36"/>
                    </a:lnTo>
                    <a:lnTo>
                      <a:pt x="394" y="32"/>
                    </a:lnTo>
                    <a:lnTo>
                      <a:pt x="394" y="30"/>
                    </a:lnTo>
                    <a:lnTo>
                      <a:pt x="392" y="30"/>
                    </a:lnTo>
                    <a:lnTo>
                      <a:pt x="394" y="26"/>
                    </a:lnTo>
                    <a:lnTo>
                      <a:pt x="394" y="26"/>
                    </a:lnTo>
                    <a:lnTo>
                      <a:pt x="392" y="24"/>
                    </a:lnTo>
                    <a:lnTo>
                      <a:pt x="390" y="24"/>
                    </a:lnTo>
                    <a:lnTo>
                      <a:pt x="390" y="24"/>
                    </a:lnTo>
                    <a:lnTo>
                      <a:pt x="390" y="18"/>
                    </a:lnTo>
                    <a:lnTo>
                      <a:pt x="390" y="16"/>
                    </a:lnTo>
                    <a:lnTo>
                      <a:pt x="388" y="12"/>
                    </a:lnTo>
                    <a:lnTo>
                      <a:pt x="386" y="12"/>
                    </a:lnTo>
                    <a:lnTo>
                      <a:pt x="386" y="10"/>
                    </a:lnTo>
                    <a:lnTo>
                      <a:pt x="384" y="12"/>
                    </a:lnTo>
                    <a:lnTo>
                      <a:pt x="382" y="14"/>
                    </a:lnTo>
                    <a:lnTo>
                      <a:pt x="382" y="18"/>
                    </a:lnTo>
                    <a:lnTo>
                      <a:pt x="380" y="22"/>
                    </a:lnTo>
                    <a:lnTo>
                      <a:pt x="380" y="22"/>
                    </a:lnTo>
                    <a:lnTo>
                      <a:pt x="380" y="26"/>
                    </a:lnTo>
                    <a:lnTo>
                      <a:pt x="378" y="24"/>
                    </a:lnTo>
                    <a:lnTo>
                      <a:pt x="376" y="28"/>
                    </a:lnTo>
                    <a:lnTo>
                      <a:pt x="376" y="32"/>
                    </a:lnTo>
                    <a:lnTo>
                      <a:pt x="376" y="34"/>
                    </a:lnTo>
                    <a:lnTo>
                      <a:pt x="380" y="36"/>
                    </a:lnTo>
                    <a:lnTo>
                      <a:pt x="378" y="36"/>
                    </a:lnTo>
                    <a:lnTo>
                      <a:pt x="376" y="36"/>
                    </a:lnTo>
                    <a:lnTo>
                      <a:pt x="376" y="38"/>
                    </a:lnTo>
                    <a:lnTo>
                      <a:pt x="374" y="42"/>
                    </a:lnTo>
                    <a:lnTo>
                      <a:pt x="376" y="44"/>
                    </a:lnTo>
                    <a:lnTo>
                      <a:pt x="376" y="46"/>
                    </a:lnTo>
                    <a:lnTo>
                      <a:pt x="374" y="46"/>
                    </a:lnTo>
                    <a:lnTo>
                      <a:pt x="372" y="46"/>
                    </a:lnTo>
                    <a:lnTo>
                      <a:pt x="372" y="52"/>
                    </a:lnTo>
                    <a:lnTo>
                      <a:pt x="372" y="56"/>
                    </a:lnTo>
                    <a:lnTo>
                      <a:pt x="372" y="62"/>
                    </a:lnTo>
                    <a:lnTo>
                      <a:pt x="372" y="64"/>
                    </a:lnTo>
                    <a:lnTo>
                      <a:pt x="372" y="68"/>
                    </a:lnTo>
                    <a:lnTo>
                      <a:pt x="370" y="70"/>
                    </a:lnTo>
                    <a:lnTo>
                      <a:pt x="370" y="72"/>
                    </a:lnTo>
                    <a:lnTo>
                      <a:pt x="368" y="76"/>
                    </a:lnTo>
                    <a:lnTo>
                      <a:pt x="368" y="84"/>
                    </a:lnTo>
                    <a:lnTo>
                      <a:pt x="366" y="86"/>
                    </a:lnTo>
                    <a:lnTo>
                      <a:pt x="366" y="88"/>
                    </a:lnTo>
                    <a:lnTo>
                      <a:pt x="364" y="92"/>
                    </a:lnTo>
                    <a:lnTo>
                      <a:pt x="362" y="94"/>
                    </a:lnTo>
                    <a:lnTo>
                      <a:pt x="362" y="100"/>
                    </a:lnTo>
                    <a:lnTo>
                      <a:pt x="358" y="102"/>
                    </a:lnTo>
                    <a:lnTo>
                      <a:pt x="350" y="104"/>
                    </a:lnTo>
                    <a:lnTo>
                      <a:pt x="348" y="104"/>
                    </a:lnTo>
                    <a:lnTo>
                      <a:pt x="344" y="102"/>
                    </a:lnTo>
                    <a:lnTo>
                      <a:pt x="342" y="100"/>
                    </a:lnTo>
                    <a:lnTo>
                      <a:pt x="340" y="98"/>
                    </a:lnTo>
                    <a:lnTo>
                      <a:pt x="340" y="96"/>
                    </a:lnTo>
                    <a:lnTo>
                      <a:pt x="338" y="96"/>
                    </a:lnTo>
                    <a:lnTo>
                      <a:pt x="338" y="92"/>
                    </a:lnTo>
                    <a:lnTo>
                      <a:pt x="336" y="92"/>
                    </a:lnTo>
                    <a:lnTo>
                      <a:pt x="332" y="92"/>
                    </a:lnTo>
                    <a:lnTo>
                      <a:pt x="328" y="92"/>
                    </a:lnTo>
                    <a:lnTo>
                      <a:pt x="326" y="90"/>
                    </a:lnTo>
                    <a:lnTo>
                      <a:pt x="324" y="86"/>
                    </a:lnTo>
                    <a:lnTo>
                      <a:pt x="322" y="84"/>
                    </a:lnTo>
                    <a:lnTo>
                      <a:pt x="318" y="84"/>
                    </a:lnTo>
                    <a:lnTo>
                      <a:pt x="316" y="82"/>
                    </a:lnTo>
                    <a:lnTo>
                      <a:pt x="316" y="80"/>
                    </a:lnTo>
                    <a:lnTo>
                      <a:pt x="314" y="80"/>
                    </a:lnTo>
                    <a:lnTo>
                      <a:pt x="312" y="78"/>
                    </a:lnTo>
                    <a:lnTo>
                      <a:pt x="310" y="78"/>
                    </a:lnTo>
                    <a:lnTo>
                      <a:pt x="308" y="78"/>
                    </a:lnTo>
                    <a:lnTo>
                      <a:pt x="308" y="78"/>
                    </a:lnTo>
                    <a:lnTo>
                      <a:pt x="306" y="74"/>
                    </a:lnTo>
                    <a:lnTo>
                      <a:pt x="304" y="72"/>
                    </a:lnTo>
                    <a:lnTo>
                      <a:pt x="302" y="68"/>
                    </a:lnTo>
                    <a:lnTo>
                      <a:pt x="300" y="68"/>
                    </a:lnTo>
                    <a:lnTo>
                      <a:pt x="296" y="66"/>
                    </a:lnTo>
                    <a:lnTo>
                      <a:pt x="296" y="62"/>
                    </a:lnTo>
                    <a:lnTo>
                      <a:pt x="300" y="58"/>
                    </a:lnTo>
                    <a:lnTo>
                      <a:pt x="300" y="56"/>
                    </a:lnTo>
                    <a:lnTo>
                      <a:pt x="302" y="54"/>
                    </a:lnTo>
                    <a:lnTo>
                      <a:pt x="302" y="50"/>
                    </a:lnTo>
                    <a:lnTo>
                      <a:pt x="304" y="48"/>
                    </a:lnTo>
                    <a:lnTo>
                      <a:pt x="302" y="50"/>
                    </a:lnTo>
                    <a:lnTo>
                      <a:pt x="300" y="46"/>
                    </a:lnTo>
                    <a:lnTo>
                      <a:pt x="302" y="44"/>
                    </a:lnTo>
                    <a:lnTo>
                      <a:pt x="302" y="42"/>
                    </a:lnTo>
                    <a:lnTo>
                      <a:pt x="302" y="42"/>
                    </a:lnTo>
                    <a:lnTo>
                      <a:pt x="304" y="42"/>
                    </a:lnTo>
                    <a:lnTo>
                      <a:pt x="306" y="42"/>
                    </a:lnTo>
                    <a:lnTo>
                      <a:pt x="308" y="42"/>
                    </a:lnTo>
                    <a:lnTo>
                      <a:pt x="310" y="42"/>
                    </a:lnTo>
                    <a:lnTo>
                      <a:pt x="312" y="38"/>
                    </a:lnTo>
                    <a:lnTo>
                      <a:pt x="310" y="36"/>
                    </a:lnTo>
                    <a:lnTo>
                      <a:pt x="312" y="36"/>
                    </a:lnTo>
                    <a:lnTo>
                      <a:pt x="314" y="36"/>
                    </a:lnTo>
                    <a:lnTo>
                      <a:pt x="314" y="32"/>
                    </a:lnTo>
                    <a:lnTo>
                      <a:pt x="316" y="32"/>
                    </a:lnTo>
                    <a:lnTo>
                      <a:pt x="318" y="28"/>
                    </a:lnTo>
                    <a:lnTo>
                      <a:pt x="318" y="28"/>
                    </a:lnTo>
                    <a:lnTo>
                      <a:pt x="314" y="26"/>
                    </a:lnTo>
                    <a:lnTo>
                      <a:pt x="314" y="28"/>
                    </a:lnTo>
                    <a:lnTo>
                      <a:pt x="312" y="28"/>
                    </a:lnTo>
                    <a:lnTo>
                      <a:pt x="312" y="24"/>
                    </a:lnTo>
                    <a:lnTo>
                      <a:pt x="310" y="24"/>
                    </a:lnTo>
                    <a:lnTo>
                      <a:pt x="306" y="28"/>
                    </a:lnTo>
                    <a:lnTo>
                      <a:pt x="308" y="28"/>
                    </a:lnTo>
                    <a:lnTo>
                      <a:pt x="308" y="30"/>
                    </a:lnTo>
                    <a:lnTo>
                      <a:pt x="306" y="32"/>
                    </a:lnTo>
                    <a:lnTo>
                      <a:pt x="304" y="30"/>
                    </a:lnTo>
                    <a:lnTo>
                      <a:pt x="304" y="28"/>
                    </a:lnTo>
                    <a:lnTo>
                      <a:pt x="302" y="28"/>
                    </a:lnTo>
                    <a:lnTo>
                      <a:pt x="302" y="28"/>
                    </a:lnTo>
                    <a:lnTo>
                      <a:pt x="300" y="28"/>
                    </a:lnTo>
                    <a:lnTo>
                      <a:pt x="300" y="28"/>
                    </a:lnTo>
                    <a:lnTo>
                      <a:pt x="302" y="26"/>
                    </a:lnTo>
                    <a:lnTo>
                      <a:pt x="302" y="24"/>
                    </a:lnTo>
                    <a:lnTo>
                      <a:pt x="300" y="26"/>
                    </a:lnTo>
                    <a:lnTo>
                      <a:pt x="300" y="28"/>
                    </a:lnTo>
                    <a:lnTo>
                      <a:pt x="296" y="28"/>
                    </a:lnTo>
                    <a:lnTo>
                      <a:pt x="296" y="28"/>
                    </a:lnTo>
                    <a:lnTo>
                      <a:pt x="294" y="30"/>
                    </a:lnTo>
                    <a:lnTo>
                      <a:pt x="294" y="28"/>
                    </a:lnTo>
                    <a:lnTo>
                      <a:pt x="292" y="28"/>
                    </a:lnTo>
                    <a:lnTo>
                      <a:pt x="292" y="28"/>
                    </a:lnTo>
                    <a:lnTo>
                      <a:pt x="290" y="24"/>
                    </a:lnTo>
                    <a:lnTo>
                      <a:pt x="288" y="24"/>
                    </a:lnTo>
                    <a:lnTo>
                      <a:pt x="286" y="26"/>
                    </a:lnTo>
                    <a:lnTo>
                      <a:pt x="284" y="24"/>
                    </a:lnTo>
                    <a:lnTo>
                      <a:pt x="282" y="26"/>
                    </a:lnTo>
                    <a:lnTo>
                      <a:pt x="280" y="24"/>
                    </a:lnTo>
                    <a:lnTo>
                      <a:pt x="280" y="24"/>
                    </a:lnTo>
                    <a:lnTo>
                      <a:pt x="278" y="22"/>
                    </a:lnTo>
                    <a:lnTo>
                      <a:pt x="276" y="22"/>
                    </a:lnTo>
                    <a:lnTo>
                      <a:pt x="272" y="22"/>
                    </a:lnTo>
                    <a:lnTo>
                      <a:pt x="270" y="20"/>
                    </a:lnTo>
                    <a:lnTo>
                      <a:pt x="270" y="18"/>
                    </a:lnTo>
                    <a:lnTo>
                      <a:pt x="268" y="16"/>
                    </a:lnTo>
                    <a:lnTo>
                      <a:pt x="268" y="16"/>
                    </a:lnTo>
                    <a:lnTo>
                      <a:pt x="268" y="18"/>
                    </a:lnTo>
                    <a:lnTo>
                      <a:pt x="264" y="20"/>
                    </a:lnTo>
                    <a:lnTo>
                      <a:pt x="264" y="16"/>
                    </a:lnTo>
                    <a:lnTo>
                      <a:pt x="260" y="16"/>
                    </a:lnTo>
                    <a:lnTo>
                      <a:pt x="258" y="14"/>
                    </a:lnTo>
                    <a:lnTo>
                      <a:pt x="258" y="14"/>
                    </a:lnTo>
                    <a:lnTo>
                      <a:pt x="256" y="14"/>
                    </a:lnTo>
                    <a:lnTo>
                      <a:pt x="254" y="16"/>
                    </a:lnTo>
                    <a:lnTo>
                      <a:pt x="256" y="18"/>
                    </a:lnTo>
                    <a:lnTo>
                      <a:pt x="256" y="18"/>
                    </a:lnTo>
                    <a:lnTo>
                      <a:pt x="258" y="18"/>
                    </a:lnTo>
                    <a:lnTo>
                      <a:pt x="260" y="18"/>
                    </a:lnTo>
                    <a:lnTo>
                      <a:pt x="264" y="20"/>
                    </a:lnTo>
                    <a:lnTo>
                      <a:pt x="262" y="22"/>
                    </a:lnTo>
                    <a:lnTo>
                      <a:pt x="264" y="26"/>
                    </a:lnTo>
                    <a:lnTo>
                      <a:pt x="260" y="26"/>
                    </a:lnTo>
                    <a:lnTo>
                      <a:pt x="260" y="28"/>
                    </a:lnTo>
                    <a:lnTo>
                      <a:pt x="258" y="28"/>
                    </a:lnTo>
                    <a:lnTo>
                      <a:pt x="258" y="28"/>
                    </a:lnTo>
                    <a:lnTo>
                      <a:pt x="256" y="28"/>
                    </a:lnTo>
                    <a:lnTo>
                      <a:pt x="248" y="28"/>
                    </a:lnTo>
                    <a:lnTo>
                      <a:pt x="246" y="26"/>
                    </a:lnTo>
                    <a:lnTo>
                      <a:pt x="246" y="28"/>
                    </a:lnTo>
                    <a:lnTo>
                      <a:pt x="242" y="28"/>
                    </a:lnTo>
                    <a:lnTo>
                      <a:pt x="242" y="30"/>
                    </a:lnTo>
                    <a:lnTo>
                      <a:pt x="240" y="30"/>
                    </a:lnTo>
                    <a:lnTo>
                      <a:pt x="242" y="34"/>
                    </a:lnTo>
                    <a:lnTo>
                      <a:pt x="240" y="32"/>
                    </a:lnTo>
                    <a:lnTo>
                      <a:pt x="238" y="32"/>
                    </a:lnTo>
                    <a:lnTo>
                      <a:pt x="236" y="32"/>
                    </a:lnTo>
                    <a:lnTo>
                      <a:pt x="238" y="34"/>
                    </a:lnTo>
                    <a:lnTo>
                      <a:pt x="238" y="36"/>
                    </a:lnTo>
                    <a:lnTo>
                      <a:pt x="234" y="34"/>
                    </a:lnTo>
                    <a:lnTo>
                      <a:pt x="232" y="36"/>
                    </a:lnTo>
                    <a:lnTo>
                      <a:pt x="234" y="38"/>
                    </a:lnTo>
                    <a:lnTo>
                      <a:pt x="232" y="38"/>
                    </a:lnTo>
                    <a:lnTo>
                      <a:pt x="230" y="40"/>
                    </a:lnTo>
                    <a:lnTo>
                      <a:pt x="230" y="40"/>
                    </a:lnTo>
                    <a:lnTo>
                      <a:pt x="232" y="42"/>
                    </a:lnTo>
                    <a:lnTo>
                      <a:pt x="232" y="44"/>
                    </a:lnTo>
                    <a:lnTo>
                      <a:pt x="230" y="42"/>
                    </a:lnTo>
                    <a:lnTo>
                      <a:pt x="230" y="44"/>
                    </a:lnTo>
                    <a:lnTo>
                      <a:pt x="226" y="44"/>
                    </a:lnTo>
                    <a:lnTo>
                      <a:pt x="224" y="48"/>
                    </a:lnTo>
                    <a:lnTo>
                      <a:pt x="224" y="52"/>
                    </a:lnTo>
                    <a:lnTo>
                      <a:pt x="222" y="52"/>
                    </a:lnTo>
                    <a:lnTo>
                      <a:pt x="220" y="56"/>
                    </a:lnTo>
                    <a:lnTo>
                      <a:pt x="218" y="56"/>
                    </a:lnTo>
                    <a:lnTo>
                      <a:pt x="220" y="58"/>
                    </a:lnTo>
                    <a:lnTo>
                      <a:pt x="224" y="60"/>
                    </a:lnTo>
                    <a:lnTo>
                      <a:pt x="224" y="60"/>
                    </a:lnTo>
                    <a:lnTo>
                      <a:pt x="222" y="62"/>
                    </a:lnTo>
                    <a:lnTo>
                      <a:pt x="226" y="64"/>
                    </a:lnTo>
                    <a:lnTo>
                      <a:pt x="224" y="64"/>
                    </a:lnTo>
                    <a:lnTo>
                      <a:pt x="222" y="64"/>
                    </a:lnTo>
                    <a:lnTo>
                      <a:pt x="220" y="62"/>
                    </a:lnTo>
                    <a:lnTo>
                      <a:pt x="220" y="64"/>
                    </a:lnTo>
                    <a:lnTo>
                      <a:pt x="224" y="64"/>
                    </a:lnTo>
                    <a:lnTo>
                      <a:pt x="224" y="68"/>
                    </a:lnTo>
                    <a:lnTo>
                      <a:pt x="224" y="70"/>
                    </a:lnTo>
                    <a:lnTo>
                      <a:pt x="222" y="68"/>
                    </a:lnTo>
                    <a:lnTo>
                      <a:pt x="220" y="64"/>
                    </a:lnTo>
                    <a:lnTo>
                      <a:pt x="218" y="64"/>
                    </a:lnTo>
                    <a:lnTo>
                      <a:pt x="218" y="66"/>
                    </a:lnTo>
                    <a:lnTo>
                      <a:pt x="216" y="68"/>
                    </a:lnTo>
                    <a:lnTo>
                      <a:pt x="216" y="66"/>
                    </a:lnTo>
                    <a:lnTo>
                      <a:pt x="210" y="62"/>
                    </a:lnTo>
                    <a:lnTo>
                      <a:pt x="208" y="64"/>
                    </a:lnTo>
                    <a:lnTo>
                      <a:pt x="208" y="64"/>
                    </a:lnTo>
                    <a:lnTo>
                      <a:pt x="208" y="66"/>
                    </a:lnTo>
                    <a:lnTo>
                      <a:pt x="206" y="64"/>
                    </a:lnTo>
                    <a:lnTo>
                      <a:pt x="204" y="64"/>
                    </a:lnTo>
                    <a:lnTo>
                      <a:pt x="204" y="66"/>
                    </a:lnTo>
                    <a:lnTo>
                      <a:pt x="206" y="68"/>
                    </a:lnTo>
                    <a:lnTo>
                      <a:pt x="204" y="70"/>
                    </a:lnTo>
                    <a:lnTo>
                      <a:pt x="204" y="68"/>
                    </a:lnTo>
                    <a:lnTo>
                      <a:pt x="204" y="70"/>
                    </a:lnTo>
                    <a:lnTo>
                      <a:pt x="204" y="70"/>
                    </a:lnTo>
                    <a:lnTo>
                      <a:pt x="202" y="72"/>
                    </a:lnTo>
                    <a:lnTo>
                      <a:pt x="198" y="72"/>
                    </a:lnTo>
                    <a:lnTo>
                      <a:pt x="200" y="70"/>
                    </a:lnTo>
                    <a:lnTo>
                      <a:pt x="202" y="68"/>
                    </a:lnTo>
                    <a:lnTo>
                      <a:pt x="202" y="64"/>
                    </a:lnTo>
                    <a:lnTo>
                      <a:pt x="204" y="62"/>
                    </a:lnTo>
                    <a:lnTo>
                      <a:pt x="202" y="60"/>
                    </a:lnTo>
                    <a:lnTo>
                      <a:pt x="200" y="60"/>
                    </a:lnTo>
                    <a:lnTo>
                      <a:pt x="196" y="54"/>
                    </a:lnTo>
                    <a:lnTo>
                      <a:pt x="196" y="50"/>
                    </a:lnTo>
                    <a:lnTo>
                      <a:pt x="192" y="50"/>
                    </a:lnTo>
                    <a:lnTo>
                      <a:pt x="190" y="48"/>
                    </a:lnTo>
                    <a:lnTo>
                      <a:pt x="188" y="50"/>
                    </a:lnTo>
                    <a:lnTo>
                      <a:pt x="190" y="50"/>
                    </a:lnTo>
                    <a:lnTo>
                      <a:pt x="188" y="52"/>
                    </a:lnTo>
                    <a:lnTo>
                      <a:pt x="186" y="54"/>
                    </a:lnTo>
                    <a:lnTo>
                      <a:pt x="184" y="54"/>
                    </a:lnTo>
                    <a:lnTo>
                      <a:pt x="184" y="52"/>
                    </a:lnTo>
                    <a:lnTo>
                      <a:pt x="182" y="52"/>
                    </a:lnTo>
                    <a:lnTo>
                      <a:pt x="182" y="54"/>
                    </a:lnTo>
                    <a:lnTo>
                      <a:pt x="180" y="50"/>
                    </a:lnTo>
                    <a:lnTo>
                      <a:pt x="180" y="50"/>
                    </a:lnTo>
                    <a:lnTo>
                      <a:pt x="178" y="52"/>
                    </a:lnTo>
                    <a:lnTo>
                      <a:pt x="180" y="54"/>
                    </a:lnTo>
                    <a:lnTo>
                      <a:pt x="178" y="56"/>
                    </a:lnTo>
                    <a:lnTo>
                      <a:pt x="178" y="58"/>
                    </a:lnTo>
                    <a:lnTo>
                      <a:pt x="178" y="60"/>
                    </a:lnTo>
                    <a:lnTo>
                      <a:pt x="176" y="60"/>
                    </a:lnTo>
                    <a:lnTo>
                      <a:pt x="174" y="58"/>
                    </a:lnTo>
                    <a:lnTo>
                      <a:pt x="174" y="58"/>
                    </a:lnTo>
                    <a:lnTo>
                      <a:pt x="172" y="58"/>
                    </a:lnTo>
                    <a:lnTo>
                      <a:pt x="174" y="56"/>
                    </a:lnTo>
                    <a:lnTo>
                      <a:pt x="172" y="56"/>
                    </a:lnTo>
                    <a:lnTo>
                      <a:pt x="172" y="58"/>
                    </a:lnTo>
                    <a:lnTo>
                      <a:pt x="168" y="58"/>
                    </a:lnTo>
                    <a:lnTo>
                      <a:pt x="168" y="60"/>
                    </a:lnTo>
                    <a:lnTo>
                      <a:pt x="168" y="64"/>
                    </a:lnTo>
                    <a:lnTo>
                      <a:pt x="172" y="64"/>
                    </a:lnTo>
                    <a:lnTo>
                      <a:pt x="168" y="66"/>
                    </a:lnTo>
                    <a:lnTo>
                      <a:pt x="166" y="66"/>
                    </a:lnTo>
                    <a:lnTo>
                      <a:pt x="162" y="68"/>
                    </a:lnTo>
                    <a:lnTo>
                      <a:pt x="164" y="70"/>
                    </a:lnTo>
                    <a:lnTo>
                      <a:pt x="166" y="70"/>
                    </a:lnTo>
                    <a:lnTo>
                      <a:pt x="166" y="72"/>
                    </a:lnTo>
                    <a:lnTo>
                      <a:pt x="164" y="72"/>
                    </a:lnTo>
                    <a:lnTo>
                      <a:pt x="162" y="70"/>
                    </a:lnTo>
                    <a:lnTo>
                      <a:pt x="160" y="72"/>
                    </a:lnTo>
                    <a:lnTo>
                      <a:pt x="156" y="72"/>
                    </a:lnTo>
                    <a:lnTo>
                      <a:pt x="158" y="74"/>
                    </a:lnTo>
                    <a:lnTo>
                      <a:pt x="158" y="76"/>
                    </a:lnTo>
                    <a:lnTo>
                      <a:pt x="158" y="78"/>
                    </a:lnTo>
                    <a:lnTo>
                      <a:pt x="160" y="76"/>
                    </a:lnTo>
                    <a:lnTo>
                      <a:pt x="158" y="78"/>
                    </a:lnTo>
                    <a:lnTo>
                      <a:pt x="160" y="80"/>
                    </a:lnTo>
                    <a:lnTo>
                      <a:pt x="156" y="82"/>
                    </a:lnTo>
                    <a:lnTo>
                      <a:pt x="156" y="84"/>
                    </a:lnTo>
                    <a:lnTo>
                      <a:pt x="160" y="84"/>
                    </a:lnTo>
                    <a:lnTo>
                      <a:pt x="158" y="86"/>
                    </a:lnTo>
                    <a:lnTo>
                      <a:pt x="156" y="86"/>
                    </a:lnTo>
                    <a:lnTo>
                      <a:pt x="154" y="86"/>
                    </a:lnTo>
                    <a:lnTo>
                      <a:pt x="154" y="84"/>
                    </a:lnTo>
                    <a:lnTo>
                      <a:pt x="152" y="84"/>
                    </a:lnTo>
                    <a:lnTo>
                      <a:pt x="150" y="84"/>
                    </a:lnTo>
                    <a:lnTo>
                      <a:pt x="148" y="82"/>
                    </a:lnTo>
                    <a:lnTo>
                      <a:pt x="146" y="82"/>
                    </a:lnTo>
                    <a:lnTo>
                      <a:pt x="144" y="82"/>
                    </a:lnTo>
                    <a:lnTo>
                      <a:pt x="148" y="84"/>
                    </a:lnTo>
                    <a:lnTo>
                      <a:pt x="146" y="86"/>
                    </a:lnTo>
                    <a:lnTo>
                      <a:pt x="146" y="88"/>
                    </a:lnTo>
                    <a:lnTo>
                      <a:pt x="148" y="90"/>
                    </a:lnTo>
                    <a:lnTo>
                      <a:pt x="150" y="90"/>
                    </a:lnTo>
                    <a:lnTo>
                      <a:pt x="148" y="92"/>
                    </a:lnTo>
                    <a:lnTo>
                      <a:pt x="148" y="94"/>
                    </a:lnTo>
                    <a:lnTo>
                      <a:pt x="148" y="94"/>
                    </a:lnTo>
                    <a:lnTo>
                      <a:pt x="146" y="94"/>
                    </a:lnTo>
                    <a:lnTo>
                      <a:pt x="148" y="96"/>
                    </a:lnTo>
                    <a:lnTo>
                      <a:pt x="146" y="98"/>
                    </a:lnTo>
                    <a:lnTo>
                      <a:pt x="146" y="102"/>
                    </a:lnTo>
                    <a:lnTo>
                      <a:pt x="142" y="94"/>
                    </a:lnTo>
                    <a:lnTo>
                      <a:pt x="140" y="88"/>
                    </a:lnTo>
                    <a:lnTo>
                      <a:pt x="138" y="86"/>
                    </a:lnTo>
                    <a:lnTo>
                      <a:pt x="138" y="84"/>
                    </a:lnTo>
                    <a:lnTo>
                      <a:pt x="138" y="84"/>
                    </a:lnTo>
                    <a:lnTo>
                      <a:pt x="134" y="86"/>
                    </a:lnTo>
                    <a:lnTo>
                      <a:pt x="134" y="90"/>
                    </a:lnTo>
                    <a:lnTo>
                      <a:pt x="132" y="90"/>
                    </a:lnTo>
                    <a:lnTo>
                      <a:pt x="132" y="92"/>
                    </a:lnTo>
                    <a:lnTo>
                      <a:pt x="130" y="92"/>
                    </a:lnTo>
                    <a:lnTo>
                      <a:pt x="128" y="94"/>
                    </a:lnTo>
                    <a:lnTo>
                      <a:pt x="126" y="96"/>
                    </a:lnTo>
                    <a:lnTo>
                      <a:pt x="126" y="98"/>
                    </a:lnTo>
                    <a:lnTo>
                      <a:pt x="126" y="104"/>
                    </a:lnTo>
                    <a:lnTo>
                      <a:pt x="128" y="106"/>
                    </a:lnTo>
                    <a:lnTo>
                      <a:pt x="128" y="108"/>
                    </a:lnTo>
                    <a:lnTo>
                      <a:pt x="126" y="108"/>
                    </a:lnTo>
                    <a:lnTo>
                      <a:pt x="124" y="112"/>
                    </a:lnTo>
                    <a:lnTo>
                      <a:pt x="120" y="112"/>
                    </a:lnTo>
                    <a:lnTo>
                      <a:pt x="122" y="114"/>
                    </a:lnTo>
                    <a:lnTo>
                      <a:pt x="118" y="116"/>
                    </a:lnTo>
                    <a:lnTo>
                      <a:pt x="118" y="118"/>
                    </a:lnTo>
                    <a:lnTo>
                      <a:pt x="116" y="120"/>
                    </a:lnTo>
                    <a:lnTo>
                      <a:pt x="112" y="126"/>
                    </a:lnTo>
                    <a:lnTo>
                      <a:pt x="106" y="130"/>
                    </a:lnTo>
                    <a:lnTo>
                      <a:pt x="98" y="130"/>
                    </a:lnTo>
                    <a:lnTo>
                      <a:pt x="96" y="132"/>
                    </a:lnTo>
                    <a:lnTo>
                      <a:pt x="92" y="132"/>
                    </a:lnTo>
                    <a:lnTo>
                      <a:pt x="90" y="132"/>
                    </a:lnTo>
                    <a:lnTo>
                      <a:pt x="86" y="132"/>
                    </a:lnTo>
                    <a:lnTo>
                      <a:pt x="84" y="132"/>
                    </a:lnTo>
                    <a:lnTo>
                      <a:pt x="82" y="136"/>
                    </a:lnTo>
                    <a:lnTo>
                      <a:pt x="80" y="136"/>
                    </a:lnTo>
                    <a:lnTo>
                      <a:pt x="72" y="136"/>
                    </a:lnTo>
                    <a:lnTo>
                      <a:pt x="70" y="138"/>
                    </a:lnTo>
                    <a:lnTo>
                      <a:pt x="70" y="140"/>
                    </a:lnTo>
                    <a:lnTo>
                      <a:pt x="64" y="142"/>
                    </a:lnTo>
                    <a:lnTo>
                      <a:pt x="60" y="142"/>
                    </a:lnTo>
                    <a:lnTo>
                      <a:pt x="58" y="140"/>
                    </a:lnTo>
                    <a:lnTo>
                      <a:pt x="56" y="140"/>
                    </a:lnTo>
                    <a:lnTo>
                      <a:pt x="56" y="140"/>
                    </a:lnTo>
                    <a:lnTo>
                      <a:pt x="54" y="140"/>
                    </a:lnTo>
                    <a:lnTo>
                      <a:pt x="52" y="144"/>
                    </a:lnTo>
                    <a:lnTo>
                      <a:pt x="46" y="144"/>
                    </a:lnTo>
                    <a:lnTo>
                      <a:pt x="46" y="146"/>
                    </a:lnTo>
                    <a:lnTo>
                      <a:pt x="44" y="146"/>
                    </a:lnTo>
                    <a:lnTo>
                      <a:pt x="40" y="150"/>
                    </a:lnTo>
                    <a:lnTo>
                      <a:pt x="36" y="152"/>
                    </a:lnTo>
                    <a:lnTo>
                      <a:pt x="28" y="154"/>
                    </a:lnTo>
                    <a:lnTo>
                      <a:pt x="26" y="158"/>
                    </a:lnTo>
                    <a:lnTo>
                      <a:pt x="26" y="162"/>
                    </a:lnTo>
                    <a:lnTo>
                      <a:pt x="22" y="164"/>
                    </a:lnTo>
                    <a:lnTo>
                      <a:pt x="20" y="164"/>
                    </a:lnTo>
                    <a:lnTo>
                      <a:pt x="22" y="162"/>
                    </a:lnTo>
                    <a:lnTo>
                      <a:pt x="22" y="160"/>
                    </a:lnTo>
                    <a:lnTo>
                      <a:pt x="22" y="156"/>
                    </a:lnTo>
                    <a:lnTo>
                      <a:pt x="22" y="154"/>
                    </a:lnTo>
                    <a:lnTo>
                      <a:pt x="18" y="158"/>
                    </a:lnTo>
                    <a:lnTo>
                      <a:pt x="18" y="160"/>
                    </a:lnTo>
                    <a:lnTo>
                      <a:pt x="16" y="166"/>
                    </a:lnTo>
                    <a:lnTo>
                      <a:pt x="16" y="170"/>
                    </a:lnTo>
                    <a:lnTo>
                      <a:pt x="16" y="174"/>
                    </a:lnTo>
                    <a:lnTo>
                      <a:pt x="16" y="178"/>
                    </a:lnTo>
                    <a:lnTo>
                      <a:pt x="10" y="184"/>
                    </a:lnTo>
                    <a:lnTo>
                      <a:pt x="8" y="192"/>
                    </a:lnTo>
                    <a:lnTo>
                      <a:pt x="10" y="196"/>
                    </a:lnTo>
                    <a:lnTo>
                      <a:pt x="10" y="202"/>
                    </a:lnTo>
                    <a:lnTo>
                      <a:pt x="14" y="210"/>
                    </a:lnTo>
                    <a:lnTo>
                      <a:pt x="14" y="212"/>
                    </a:lnTo>
                    <a:lnTo>
                      <a:pt x="16" y="216"/>
                    </a:lnTo>
                    <a:lnTo>
                      <a:pt x="14" y="218"/>
                    </a:lnTo>
                    <a:lnTo>
                      <a:pt x="16" y="222"/>
                    </a:lnTo>
                    <a:lnTo>
                      <a:pt x="12" y="224"/>
                    </a:lnTo>
                    <a:lnTo>
                      <a:pt x="12" y="222"/>
                    </a:lnTo>
                    <a:lnTo>
                      <a:pt x="12" y="216"/>
                    </a:lnTo>
                    <a:lnTo>
                      <a:pt x="10" y="218"/>
                    </a:lnTo>
                    <a:lnTo>
                      <a:pt x="8" y="218"/>
                    </a:lnTo>
                    <a:lnTo>
                      <a:pt x="8" y="214"/>
                    </a:lnTo>
                    <a:lnTo>
                      <a:pt x="6" y="210"/>
                    </a:lnTo>
                    <a:lnTo>
                      <a:pt x="6" y="212"/>
                    </a:lnTo>
                    <a:lnTo>
                      <a:pt x="6" y="216"/>
                    </a:lnTo>
                    <a:lnTo>
                      <a:pt x="8" y="220"/>
                    </a:lnTo>
                    <a:lnTo>
                      <a:pt x="12" y="224"/>
                    </a:lnTo>
                    <a:lnTo>
                      <a:pt x="8" y="226"/>
                    </a:lnTo>
                    <a:lnTo>
                      <a:pt x="6" y="222"/>
                    </a:lnTo>
                    <a:lnTo>
                      <a:pt x="4" y="218"/>
                    </a:lnTo>
                    <a:lnTo>
                      <a:pt x="4" y="220"/>
                    </a:lnTo>
                    <a:lnTo>
                      <a:pt x="2" y="220"/>
                    </a:lnTo>
                    <a:lnTo>
                      <a:pt x="4" y="224"/>
                    </a:lnTo>
                    <a:lnTo>
                      <a:pt x="8" y="230"/>
                    </a:lnTo>
                    <a:lnTo>
                      <a:pt x="10" y="236"/>
                    </a:lnTo>
                    <a:lnTo>
                      <a:pt x="10" y="248"/>
                    </a:lnTo>
                    <a:lnTo>
                      <a:pt x="12" y="252"/>
                    </a:lnTo>
                    <a:lnTo>
                      <a:pt x="14" y="258"/>
                    </a:lnTo>
                    <a:lnTo>
                      <a:pt x="16" y="268"/>
                    </a:lnTo>
                    <a:lnTo>
                      <a:pt x="16" y="270"/>
                    </a:lnTo>
                    <a:lnTo>
                      <a:pt x="16" y="284"/>
                    </a:lnTo>
                    <a:lnTo>
                      <a:pt x="16" y="286"/>
                    </a:lnTo>
                    <a:lnTo>
                      <a:pt x="16" y="290"/>
                    </a:lnTo>
                    <a:lnTo>
                      <a:pt x="16" y="294"/>
                    </a:lnTo>
                    <a:lnTo>
                      <a:pt x="20" y="300"/>
                    </a:lnTo>
                    <a:lnTo>
                      <a:pt x="20" y="304"/>
                    </a:lnTo>
                    <a:lnTo>
                      <a:pt x="18" y="306"/>
                    </a:lnTo>
                    <a:lnTo>
                      <a:pt x="18" y="306"/>
                    </a:lnTo>
                    <a:lnTo>
                      <a:pt x="18" y="310"/>
                    </a:lnTo>
                    <a:lnTo>
                      <a:pt x="16" y="314"/>
                    </a:lnTo>
                    <a:lnTo>
                      <a:pt x="16" y="316"/>
                    </a:lnTo>
                    <a:lnTo>
                      <a:pt x="16" y="318"/>
                    </a:lnTo>
                    <a:lnTo>
                      <a:pt x="16" y="322"/>
                    </a:lnTo>
                    <a:lnTo>
                      <a:pt x="12" y="324"/>
                    </a:lnTo>
                    <a:lnTo>
                      <a:pt x="14" y="326"/>
                    </a:lnTo>
                    <a:lnTo>
                      <a:pt x="10" y="330"/>
                    </a:lnTo>
                    <a:lnTo>
                      <a:pt x="8" y="328"/>
                    </a:lnTo>
                    <a:lnTo>
                      <a:pt x="4" y="332"/>
                    </a:lnTo>
                    <a:lnTo>
                      <a:pt x="4" y="340"/>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64" name="Andaman &amp; Nicobar Islands">
                <a:extLst>
                  <a:ext uri="{FF2B5EF4-FFF2-40B4-BE49-F238E27FC236}">
                    <a16:creationId xmlns:a16="http://schemas.microsoft.com/office/drawing/2014/main" id="{0B093C9D-E7F9-4202-A3FE-029501107C6A}"/>
                  </a:ext>
                </a:extLst>
              </p:cNvPr>
              <p:cNvSpPr>
                <a:spLocks noEditPoints="1"/>
              </p:cNvSpPr>
              <p:nvPr/>
            </p:nvSpPr>
            <p:spPr bwMode="auto">
              <a:xfrm>
                <a:off x="8090243" y="4092281"/>
                <a:ext cx="49760" cy="172247"/>
              </a:xfrm>
              <a:custGeom>
                <a:avLst/>
                <a:gdLst>
                  <a:gd name="T0" fmla="*/ 10 w 26"/>
                  <a:gd name="T1" fmla="*/ 14 h 90"/>
                  <a:gd name="T2" fmla="*/ 8 w 26"/>
                  <a:gd name="T3" fmla="*/ 10 h 90"/>
                  <a:gd name="T4" fmla="*/ 10 w 26"/>
                  <a:gd name="T5" fmla="*/ 6 h 90"/>
                  <a:gd name="T6" fmla="*/ 10 w 26"/>
                  <a:gd name="T7" fmla="*/ 2 h 90"/>
                  <a:gd name="T8" fmla="*/ 8 w 26"/>
                  <a:gd name="T9" fmla="*/ 4 h 90"/>
                  <a:gd name="T10" fmla="*/ 8 w 26"/>
                  <a:gd name="T11" fmla="*/ 8 h 90"/>
                  <a:gd name="T12" fmla="*/ 6 w 26"/>
                  <a:gd name="T13" fmla="*/ 16 h 90"/>
                  <a:gd name="T14" fmla="*/ 6 w 26"/>
                  <a:gd name="T15" fmla="*/ 32 h 90"/>
                  <a:gd name="T16" fmla="*/ 8 w 26"/>
                  <a:gd name="T17" fmla="*/ 26 h 90"/>
                  <a:gd name="T18" fmla="*/ 8 w 26"/>
                  <a:gd name="T19" fmla="*/ 22 h 90"/>
                  <a:gd name="T20" fmla="*/ 8 w 26"/>
                  <a:gd name="T21" fmla="*/ 18 h 90"/>
                  <a:gd name="T22" fmla="*/ 6 w 26"/>
                  <a:gd name="T23" fmla="*/ 24 h 90"/>
                  <a:gd name="T24" fmla="*/ 6 w 26"/>
                  <a:gd name="T25" fmla="*/ 28 h 90"/>
                  <a:gd name="T26" fmla="*/ 6 w 26"/>
                  <a:gd name="T27" fmla="*/ 32 h 90"/>
                  <a:gd name="T28" fmla="*/ 2 w 26"/>
                  <a:gd name="T29" fmla="*/ 30 h 90"/>
                  <a:gd name="T30" fmla="*/ 0 w 26"/>
                  <a:gd name="T31" fmla="*/ 28 h 90"/>
                  <a:gd name="T32" fmla="*/ 6 w 26"/>
                  <a:gd name="T33" fmla="*/ 42 h 90"/>
                  <a:gd name="T34" fmla="*/ 6 w 26"/>
                  <a:gd name="T35" fmla="*/ 36 h 90"/>
                  <a:gd name="T36" fmla="*/ 4 w 26"/>
                  <a:gd name="T37" fmla="*/ 40 h 90"/>
                  <a:gd name="T38" fmla="*/ 4 w 26"/>
                  <a:gd name="T39" fmla="*/ 42 h 90"/>
                  <a:gd name="T40" fmla="*/ 8 w 26"/>
                  <a:gd name="T41" fmla="*/ 58 h 90"/>
                  <a:gd name="T42" fmla="*/ 10 w 26"/>
                  <a:gd name="T43" fmla="*/ 58 h 90"/>
                  <a:gd name="T44" fmla="*/ 16 w 26"/>
                  <a:gd name="T45" fmla="*/ 68 h 90"/>
                  <a:gd name="T46" fmla="*/ 14 w 26"/>
                  <a:gd name="T47" fmla="*/ 70 h 90"/>
                  <a:gd name="T48" fmla="*/ 14 w 26"/>
                  <a:gd name="T49" fmla="*/ 68 h 90"/>
                  <a:gd name="T50" fmla="*/ 20 w 26"/>
                  <a:gd name="T51" fmla="*/ 72 h 90"/>
                  <a:gd name="T52" fmla="*/ 22 w 26"/>
                  <a:gd name="T53" fmla="*/ 72 h 90"/>
                  <a:gd name="T54" fmla="*/ 20 w 26"/>
                  <a:gd name="T55" fmla="*/ 70 h 90"/>
                  <a:gd name="T56" fmla="*/ 18 w 26"/>
                  <a:gd name="T57" fmla="*/ 78 h 90"/>
                  <a:gd name="T58" fmla="*/ 18 w 26"/>
                  <a:gd name="T59" fmla="*/ 74 h 90"/>
                  <a:gd name="T60" fmla="*/ 18 w 26"/>
                  <a:gd name="T61" fmla="*/ 76 h 90"/>
                  <a:gd name="T62" fmla="*/ 24 w 26"/>
                  <a:gd name="T63" fmla="*/ 80 h 90"/>
                  <a:gd name="T64" fmla="*/ 20 w 26"/>
                  <a:gd name="T65" fmla="*/ 82 h 90"/>
                  <a:gd name="T66" fmla="*/ 24 w 26"/>
                  <a:gd name="T67" fmla="*/ 82 h 90"/>
                  <a:gd name="T68" fmla="*/ 22 w 26"/>
                  <a:gd name="T69" fmla="*/ 86 h 90"/>
                  <a:gd name="T70" fmla="*/ 22 w 26"/>
                  <a:gd name="T71" fmla="*/ 88 h 90"/>
                  <a:gd name="T72" fmla="*/ 26 w 26"/>
                  <a:gd name="T73" fmla="*/ 88 h 90"/>
                  <a:gd name="T74" fmla="*/ 24 w 26"/>
                  <a:gd name="T75" fmla="*/ 8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90">
                    <a:moveTo>
                      <a:pt x="8" y="18"/>
                    </a:moveTo>
                    <a:lnTo>
                      <a:pt x="10" y="14"/>
                    </a:lnTo>
                    <a:lnTo>
                      <a:pt x="10" y="12"/>
                    </a:lnTo>
                    <a:lnTo>
                      <a:pt x="8" y="10"/>
                    </a:lnTo>
                    <a:lnTo>
                      <a:pt x="10" y="8"/>
                    </a:lnTo>
                    <a:lnTo>
                      <a:pt x="10" y="6"/>
                    </a:lnTo>
                    <a:lnTo>
                      <a:pt x="10" y="4"/>
                    </a:lnTo>
                    <a:lnTo>
                      <a:pt x="10" y="2"/>
                    </a:lnTo>
                    <a:lnTo>
                      <a:pt x="10" y="0"/>
                    </a:lnTo>
                    <a:lnTo>
                      <a:pt x="8" y="4"/>
                    </a:lnTo>
                    <a:lnTo>
                      <a:pt x="8" y="8"/>
                    </a:lnTo>
                    <a:lnTo>
                      <a:pt x="8" y="8"/>
                    </a:lnTo>
                    <a:lnTo>
                      <a:pt x="8" y="10"/>
                    </a:lnTo>
                    <a:lnTo>
                      <a:pt x="6" y="16"/>
                    </a:lnTo>
                    <a:lnTo>
                      <a:pt x="8" y="18"/>
                    </a:lnTo>
                    <a:close/>
                    <a:moveTo>
                      <a:pt x="6" y="32"/>
                    </a:moveTo>
                    <a:lnTo>
                      <a:pt x="8" y="28"/>
                    </a:lnTo>
                    <a:lnTo>
                      <a:pt x="8" y="26"/>
                    </a:lnTo>
                    <a:lnTo>
                      <a:pt x="6" y="24"/>
                    </a:lnTo>
                    <a:lnTo>
                      <a:pt x="8" y="22"/>
                    </a:lnTo>
                    <a:lnTo>
                      <a:pt x="8" y="20"/>
                    </a:lnTo>
                    <a:lnTo>
                      <a:pt x="8" y="18"/>
                    </a:lnTo>
                    <a:lnTo>
                      <a:pt x="6" y="20"/>
                    </a:lnTo>
                    <a:lnTo>
                      <a:pt x="6" y="24"/>
                    </a:lnTo>
                    <a:lnTo>
                      <a:pt x="4" y="26"/>
                    </a:lnTo>
                    <a:lnTo>
                      <a:pt x="6" y="28"/>
                    </a:lnTo>
                    <a:lnTo>
                      <a:pt x="6" y="30"/>
                    </a:lnTo>
                    <a:lnTo>
                      <a:pt x="6" y="32"/>
                    </a:lnTo>
                    <a:close/>
                    <a:moveTo>
                      <a:pt x="0" y="28"/>
                    </a:moveTo>
                    <a:lnTo>
                      <a:pt x="2" y="30"/>
                    </a:lnTo>
                    <a:lnTo>
                      <a:pt x="0" y="28"/>
                    </a:lnTo>
                    <a:lnTo>
                      <a:pt x="0" y="28"/>
                    </a:lnTo>
                    <a:close/>
                    <a:moveTo>
                      <a:pt x="4" y="42"/>
                    </a:moveTo>
                    <a:lnTo>
                      <a:pt x="6" y="42"/>
                    </a:lnTo>
                    <a:lnTo>
                      <a:pt x="8" y="40"/>
                    </a:lnTo>
                    <a:lnTo>
                      <a:pt x="6" y="36"/>
                    </a:lnTo>
                    <a:lnTo>
                      <a:pt x="4" y="38"/>
                    </a:lnTo>
                    <a:lnTo>
                      <a:pt x="4" y="40"/>
                    </a:lnTo>
                    <a:lnTo>
                      <a:pt x="4" y="42"/>
                    </a:lnTo>
                    <a:lnTo>
                      <a:pt x="4" y="42"/>
                    </a:lnTo>
                    <a:close/>
                    <a:moveTo>
                      <a:pt x="10" y="58"/>
                    </a:moveTo>
                    <a:lnTo>
                      <a:pt x="8" y="58"/>
                    </a:lnTo>
                    <a:lnTo>
                      <a:pt x="10" y="60"/>
                    </a:lnTo>
                    <a:lnTo>
                      <a:pt x="10" y="58"/>
                    </a:lnTo>
                    <a:close/>
                    <a:moveTo>
                      <a:pt x="14" y="68"/>
                    </a:moveTo>
                    <a:lnTo>
                      <a:pt x="16" y="68"/>
                    </a:lnTo>
                    <a:lnTo>
                      <a:pt x="16" y="72"/>
                    </a:lnTo>
                    <a:lnTo>
                      <a:pt x="14" y="70"/>
                    </a:lnTo>
                    <a:lnTo>
                      <a:pt x="14" y="68"/>
                    </a:lnTo>
                    <a:lnTo>
                      <a:pt x="14" y="68"/>
                    </a:lnTo>
                    <a:close/>
                    <a:moveTo>
                      <a:pt x="20" y="70"/>
                    </a:moveTo>
                    <a:lnTo>
                      <a:pt x="20" y="72"/>
                    </a:lnTo>
                    <a:lnTo>
                      <a:pt x="20" y="74"/>
                    </a:lnTo>
                    <a:lnTo>
                      <a:pt x="22" y="72"/>
                    </a:lnTo>
                    <a:lnTo>
                      <a:pt x="22" y="70"/>
                    </a:lnTo>
                    <a:lnTo>
                      <a:pt x="20" y="70"/>
                    </a:lnTo>
                    <a:close/>
                    <a:moveTo>
                      <a:pt x="18" y="76"/>
                    </a:moveTo>
                    <a:lnTo>
                      <a:pt x="18" y="78"/>
                    </a:lnTo>
                    <a:lnTo>
                      <a:pt x="20" y="76"/>
                    </a:lnTo>
                    <a:lnTo>
                      <a:pt x="18" y="74"/>
                    </a:lnTo>
                    <a:lnTo>
                      <a:pt x="16" y="74"/>
                    </a:lnTo>
                    <a:lnTo>
                      <a:pt x="18" y="76"/>
                    </a:lnTo>
                    <a:close/>
                    <a:moveTo>
                      <a:pt x="22" y="82"/>
                    </a:moveTo>
                    <a:lnTo>
                      <a:pt x="24" y="80"/>
                    </a:lnTo>
                    <a:lnTo>
                      <a:pt x="22" y="80"/>
                    </a:lnTo>
                    <a:lnTo>
                      <a:pt x="20" y="82"/>
                    </a:lnTo>
                    <a:lnTo>
                      <a:pt x="22" y="82"/>
                    </a:lnTo>
                    <a:close/>
                    <a:moveTo>
                      <a:pt x="24" y="82"/>
                    </a:moveTo>
                    <a:lnTo>
                      <a:pt x="22" y="84"/>
                    </a:lnTo>
                    <a:lnTo>
                      <a:pt x="22" y="86"/>
                    </a:lnTo>
                    <a:lnTo>
                      <a:pt x="22" y="88"/>
                    </a:lnTo>
                    <a:lnTo>
                      <a:pt x="22" y="88"/>
                    </a:lnTo>
                    <a:lnTo>
                      <a:pt x="24" y="90"/>
                    </a:lnTo>
                    <a:lnTo>
                      <a:pt x="26" y="88"/>
                    </a:lnTo>
                    <a:lnTo>
                      <a:pt x="24" y="86"/>
                    </a:lnTo>
                    <a:lnTo>
                      <a:pt x="24" y="84"/>
                    </a:lnTo>
                    <a:lnTo>
                      <a:pt x="24" y="8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sp>
          <p:nvSpPr>
            <p:cNvPr id="329" name="Kazakhstan">
              <a:extLst>
                <a:ext uri="{FF2B5EF4-FFF2-40B4-BE49-F238E27FC236}">
                  <a16:creationId xmlns:a16="http://schemas.microsoft.com/office/drawing/2014/main" id="{89B978B2-5AC9-4966-839D-45E3A9F34E5C}"/>
                </a:ext>
              </a:extLst>
            </p:cNvPr>
            <p:cNvSpPr>
              <a:spLocks/>
            </p:cNvSpPr>
            <p:nvPr/>
          </p:nvSpPr>
          <p:spPr bwMode="auto">
            <a:xfrm>
              <a:off x="6918960" y="2898032"/>
              <a:ext cx="891859" cy="470810"/>
            </a:xfrm>
            <a:custGeom>
              <a:avLst/>
              <a:gdLst>
                <a:gd name="T0" fmla="*/ 10 w 466"/>
                <a:gd name="T1" fmla="*/ 144 h 246"/>
                <a:gd name="T2" fmla="*/ 0 w 466"/>
                <a:gd name="T3" fmla="*/ 114 h 246"/>
                <a:gd name="T4" fmla="*/ 22 w 466"/>
                <a:gd name="T5" fmla="*/ 110 h 246"/>
                <a:gd name="T6" fmla="*/ 32 w 466"/>
                <a:gd name="T7" fmla="*/ 88 h 246"/>
                <a:gd name="T8" fmla="*/ 44 w 466"/>
                <a:gd name="T9" fmla="*/ 82 h 246"/>
                <a:gd name="T10" fmla="*/ 54 w 466"/>
                <a:gd name="T11" fmla="*/ 82 h 246"/>
                <a:gd name="T12" fmla="*/ 74 w 466"/>
                <a:gd name="T13" fmla="*/ 88 h 246"/>
                <a:gd name="T14" fmla="*/ 88 w 466"/>
                <a:gd name="T15" fmla="*/ 92 h 246"/>
                <a:gd name="T16" fmla="*/ 106 w 466"/>
                <a:gd name="T17" fmla="*/ 88 h 246"/>
                <a:gd name="T18" fmla="*/ 122 w 466"/>
                <a:gd name="T19" fmla="*/ 88 h 246"/>
                <a:gd name="T20" fmla="*/ 134 w 466"/>
                <a:gd name="T21" fmla="*/ 94 h 246"/>
                <a:gd name="T22" fmla="*/ 156 w 466"/>
                <a:gd name="T23" fmla="*/ 94 h 246"/>
                <a:gd name="T24" fmla="*/ 150 w 466"/>
                <a:gd name="T25" fmla="*/ 74 h 246"/>
                <a:gd name="T26" fmla="*/ 148 w 466"/>
                <a:gd name="T27" fmla="*/ 62 h 246"/>
                <a:gd name="T28" fmla="*/ 158 w 466"/>
                <a:gd name="T29" fmla="*/ 46 h 246"/>
                <a:gd name="T30" fmla="*/ 148 w 466"/>
                <a:gd name="T31" fmla="*/ 40 h 246"/>
                <a:gd name="T32" fmla="*/ 156 w 466"/>
                <a:gd name="T33" fmla="*/ 34 h 246"/>
                <a:gd name="T34" fmla="*/ 170 w 466"/>
                <a:gd name="T35" fmla="*/ 30 h 246"/>
                <a:gd name="T36" fmla="*/ 192 w 466"/>
                <a:gd name="T37" fmla="*/ 24 h 246"/>
                <a:gd name="T38" fmla="*/ 204 w 466"/>
                <a:gd name="T39" fmla="*/ 16 h 246"/>
                <a:gd name="T40" fmla="*/ 224 w 466"/>
                <a:gd name="T41" fmla="*/ 6 h 246"/>
                <a:gd name="T42" fmla="*/ 240 w 466"/>
                <a:gd name="T43" fmla="*/ 0 h 246"/>
                <a:gd name="T44" fmla="*/ 258 w 466"/>
                <a:gd name="T45" fmla="*/ 12 h 246"/>
                <a:gd name="T46" fmla="*/ 264 w 466"/>
                <a:gd name="T47" fmla="*/ 22 h 246"/>
                <a:gd name="T48" fmla="*/ 272 w 466"/>
                <a:gd name="T49" fmla="*/ 20 h 246"/>
                <a:gd name="T50" fmla="*/ 286 w 466"/>
                <a:gd name="T51" fmla="*/ 24 h 246"/>
                <a:gd name="T52" fmla="*/ 294 w 466"/>
                <a:gd name="T53" fmla="*/ 30 h 246"/>
                <a:gd name="T54" fmla="*/ 312 w 466"/>
                <a:gd name="T55" fmla="*/ 20 h 246"/>
                <a:gd name="T56" fmla="*/ 324 w 466"/>
                <a:gd name="T57" fmla="*/ 18 h 246"/>
                <a:gd name="T58" fmla="*/ 380 w 466"/>
                <a:gd name="T59" fmla="*/ 68 h 246"/>
                <a:gd name="T60" fmla="*/ 396 w 466"/>
                <a:gd name="T61" fmla="*/ 72 h 246"/>
                <a:gd name="T62" fmla="*/ 414 w 466"/>
                <a:gd name="T63" fmla="*/ 68 h 246"/>
                <a:gd name="T64" fmla="*/ 434 w 466"/>
                <a:gd name="T65" fmla="*/ 82 h 246"/>
                <a:gd name="T66" fmla="*/ 442 w 466"/>
                <a:gd name="T67" fmla="*/ 92 h 246"/>
                <a:gd name="T68" fmla="*/ 458 w 466"/>
                <a:gd name="T69" fmla="*/ 90 h 246"/>
                <a:gd name="T70" fmla="*/ 460 w 466"/>
                <a:gd name="T71" fmla="*/ 106 h 246"/>
                <a:gd name="T72" fmla="*/ 454 w 466"/>
                <a:gd name="T73" fmla="*/ 132 h 246"/>
                <a:gd name="T74" fmla="*/ 430 w 466"/>
                <a:gd name="T75" fmla="*/ 134 h 246"/>
                <a:gd name="T76" fmla="*/ 424 w 466"/>
                <a:gd name="T77" fmla="*/ 162 h 246"/>
                <a:gd name="T78" fmla="*/ 414 w 466"/>
                <a:gd name="T79" fmla="*/ 168 h 246"/>
                <a:gd name="T80" fmla="*/ 402 w 466"/>
                <a:gd name="T81" fmla="*/ 176 h 246"/>
                <a:gd name="T82" fmla="*/ 410 w 466"/>
                <a:gd name="T83" fmla="*/ 194 h 246"/>
                <a:gd name="T84" fmla="*/ 410 w 466"/>
                <a:gd name="T85" fmla="*/ 214 h 246"/>
                <a:gd name="T86" fmla="*/ 366 w 466"/>
                <a:gd name="T87" fmla="*/ 208 h 246"/>
                <a:gd name="T88" fmla="*/ 336 w 466"/>
                <a:gd name="T89" fmla="*/ 208 h 246"/>
                <a:gd name="T90" fmla="*/ 310 w 466"/>
                <a:gd name="T91" fmla="*/ 216 h 246"/>
                <a:gd name="T92" fmla="*/ 294 w 466"/>
                <a:gd name="T93" fmla="*/ 224 h 246"/>
                <a:gd name="T94" fmla="*/ 264 w 466"/>
                <a:gd name="T95" fmla="*/ 242 h 246"/>
                <a:gd name="T96" fmla="*/ 208 w 466"/>
                <a:gd name="T97" fmla="*/ 200 h 246"/>
                <a:gd name="T98" fmla="*/ 114 w 466"/>
                <a:gd name="T99" fmla="*/ 236 h 246"/>
                <a:gd name="T100" fmla="*/ 84 w 466"/>
                <a:gd name="T101" fmla="*/ 224 h 246"/>
                <a:gd name="T102" fmla="*/ 72 w 466"/>
                <a:gd name="T103" fmla="*/ 220 h 246"/>
                <a:gd name="T104" fmla="*/ 62 w 466"/>
                <a:gd name="T105" fmla="*/ 208 h 246"/>
                <a:gd name="T106" fmla="*/ 54 w 466"/>
                <a:gd name="T107" fmla="*/ 196 h 246"/>
                <a:gd name="T108" fmla="*/ 68 w 466"/>
                <a:gd name="T109" fmla="*/ 196 h 246"/>
                <a:gd name="T110" fmla="*/ 62 w 466"/>
                <a:gd name="T111" fmla="*/ 184 h 246"/>
                <a:gd name="T112" fmla="*/ 78 w 466"/>
                <a:gd name="T113" fmla="*/ 182 h 246"/>
                <a:gd name="T114" fmla="*/ 82 w 466"/>
                <a:gd name="T115" fmla="*/ 174 h 246"/>
                <a:gd name="T116" fmla="*/ 80 w 466"/>
                <a:gd name="T117" fmla="*/ 160 h 246"/>
                <a:gd name="T118" fmla="*/ 68 w 466"/>
                <a:gd name="T119" fmla="*/ 158 h 246"/>
                <a:gd name="T120" fmla="*/ 62 w 466"/>
                <a:gd name="T121" fmla="*/ 156 h 246"/>
                <a:gd name="T122" fmla="*/ 50 w 466"/>
                <a:gd name="T123" fmla="*/ 158 h 246"/>
                <a:gd name="T124" fmla="*/ 40 w 466"/>
                <a:gd name="T125" fmla="*/ 16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6" h="246">
                  <a:moveTo>
                    <a:pt x="36" y="164"/>
                  </a:moveTo>
                  <a:lnTo>
                    <a:pt x="32" y="162"/>
                  </a:lnTo>
                  <a:lnTo>
                    <a:pt x="28" y="164"/>
                  </a:lnTo>
                  <a:lnTo>
                    <a:pt x="24" y="160"/>
                  </a:lnTo>
                  <a:lnTo>
                    <a:pt x="24" y="158"/>
                  </a:lnTo>
                  <a:lnTo>
                    <a:pt x="30" y="158"/>
                  </a:lnTo>
                  <a:lnTo>
                    <a:pt x="24" y="150"/>
                  </a:lnTo>
                  <a:lnTo>
                    <a:pt x="18" y="146"/>
                  </a:lnTo>
                  <a:lnTo>
                    <a:pt x="10" y="144"/>
                  </a:lnTo>
                  <a:lnTo>
                    <a:pt x="10" y="146"/>
                  </a:lnTo>
                  <a:lnTo>
                    <a:pt x="6" y="142"/>
                  </a:lnTo>
                  <a:lnTo>
                    <a:pt x="6" y="140"/>
                  </a:lnTo>
                  <a:lnTo>
                    <a:pt x="4" y="136"/>
                  </a:lnTo>
                  <a:lnTo>
                    <a:pt x="0" y="134"/>
                  </a:lnTo>
                  <a:lnTo>
                    <a:pt x="0" y="130"/>
                  </a:lnTo>
                  <a:lnTo>
                    <a:pt x="2" y="122"/>
                  </a:lnTo>
                  <a:lnTo>
                    <a:pt x="0" y="120"/>
                  </a:lnTo>
                  <a:lnTo>
                    <a:pt x="0" y="114"/>
                  </a:lnTo>
                  <a:lnTo>
                    <a:pt x="2" y="114"/>
                  </a:lnTo>
                  <a:lnTo>
                    <a:pt x="6" y="110"/>
                  </a:lnTo>
                  <a:lnTo>
                    <a:pt x="6" y="106"/>
                  </a:lnTo>
                  <a:lnTo>
                    <a:pt x="8" y="104"/>
                  </a:lnTo>
                  <a:lnTo>
                    <a:pt x="14" y="110"/>
                  </a:lnTo>
                  <a:lnTo>
                    <a:pt x="14" y="112"/>
                  </a:lnTo>
                  <a:lnTo>
                    <a:pt x="18" y="114"/>
                  </a:lnTo>
                  <a:lnTo>
                    <a:pt x="22" y="114"/>
                  </a:lnTo>
                  <a:lnTo>
                    <a:pt x="22" y="110"/>
                  </a:lnTo>
                  <a:lnTo>
                    <a:pt x="24" y="110"/>
                  </a:lnTo>
                  <a:lnTo>
                    <a:pt x="20" y="98"/>
                  </a:lnTo>
                  <a:lnTo>
                    <a:pt x="24" y="98"/>
                  </a:lnTo>
                  <a:lnTo>
                    <a:pt x="28" y="98"/>
                  </a:lnTo>
                  <a:lnTo>
                    <a:pt x="28" y="96"/>
                  </a:lnTo>
                  <a:lnTo>
                    <a:pt x="26" y="94"/>
                  </a:lnTo>
                  <a:lnTo>
                    <a:pt x="28" y="90"/>
                  </a:lnTo>
                  <a:lnTo>
                    <a:pt x="30" y="88"/>
                  </a:lnTo>
                  <a:lnTo>
                    <a:pt x="32" y="88"/>
                  </a:lnTo>
                  <a:lnTo>
                    <a:pt x="34" y="84"/>
                  </a:lnTo>
                  <a:lnTo>
                    <a:pt x="36" y="84"/>
                  </a:lnTo>
                  <a:lnTo>
                    <a:pt x="38" y="84"/>
                  </a:lnTo>
                  <a:lnTo>
                    <a:pt x="38" y="82"/>
                  </a:lnTo>
                  <a:lnTo>
                    <a:pt x="38" y="80"/>
                  </a:lnTo>
                  <a:lnTo>
                    <a:pt x="38" y="78"/>
                  </a:lnTo>
                  <a:lnTo>
                    <a:pt x="42" y="80"/>
                  </a:lnTo>
                  <a:lnTo>
                    <a:pt x="44" y="82"/>
                  </a:lnTo>
                  <a:lnTo>
                    <a:pt x="44" y="82"/>
                  </a:lnTo>
                  <a:lnTo>
                    <a:pt x="42" y="86"/>
                  </a:lnTo>
                  <a:lnTo>
                    <a:pt x="44" y="86"/>
                  </a:lnTo>
                  <a:lnTo>
                    <a:pt x="46" y="86"/>
                  </a:lnTo>
                  <a:lnTo>
                    <a:pt x="48" y="82"/>
                  </a:lnTo>
                  <a:lnTo>
                    <a:pt x="50" y="82"/>
                  </a:lnTo>
                  <a:lnTo>
                    <a:pt x="50" y="84"/>
                  </a:lnTo>
                  <a:lnTo>
                    <a:pt x="50" y="82"/>
                  </a:lnTo>
                  <a:lnTo>
                    <a:pt x="50" y="82"/>
                  </a:lnTo>
                  <a:lnTo>
                    <a:pt x="54" y="82"/>
                  </a:lnTo>
                  <a:lnTo>
                    <a:pt x="56" y="80"/>
                  </a:lnTo>
                  <a:lnTo>
                    <a:pt x="58" y="78"/>
                  </a:lnTo>
                  <a:lnTo>
                    <a:pt x="60" y="82"/>
                  </a:lnTo>
                  <a:lnTo>
                    <a:pt x="62" y="84"/>
                  </a:lnTo>
                  <a:lnTo>
                    <a:pt x="66" y="82"/>
                  </a:lnTo>
                  <a:lnTo>
                    <a:pt x="68" y="82"/>
                  </a:lnTo>
                  <a:lnTo>
                    <a:pt x="70" y="84"/>
                  </a:lnTo>
                  <a:lnTo>
                    <a:pt x="72" y="84"/>
                  </a:lnTo>
                  <a:lnTo>
                    <a:pt x="74" y="88"/>
                  </a:lnTo>
                  <a:lnTo>
                    <a:pt x="76" y="88"/>
                  </a:lnTo>
                  <a:lnTo>
                    <a:pt x="78" y="90"/>
                  </a:lnTo>
                  <a:lnTo>
                    <a:pt x="82" y="94"/>
                  </a:lnTo>
                  <a:lnTo>
                    <a:pt x="84" y="94"/>
                  </a:lnTo>
                  <a:lnTo>
                    <a:pt x="84" y="96"/>
                  </a:lnTo>
                  <a:lnTo>
                    <a:pt x="84" y="98"/>
                  </a:lnTo>
                  <a:lnTo>
                    <a:pt x="86" y="98"/>
                  </a:lnTo>
                  <a:lnTo>
                    <a:pt x="88" y="96"/>
                  </a:lnTo>
                  <a:lnTo>
                    <a:pt x="88" y="92"/>
                  </a:lnTo>
                  <a:lnTo>
                    <a:pt x="90" y="92"/>
                  </a:lnTo>
                  <a:lnTo>
                    <a:pt x="92" y="94"/>
                  </a:lnTo>
                  <a:lnTo>
                    <a:pt x="96" y="94"/>
                  </a:lnTo>
                  <a:lnTo>
                    <a:pt x="98" y="96"/>
                  </a:lnTo>
                  <a:lnTo>
                    <a:pt x="100" y="98"/>
                  </a:lnTo>
                  <a:lnTo>
                    <a:pt x="102" y="96"/>
                  </a:lnTo>
                  <a:lnTo>
                    <a:pt x="104" y="90"/>
                  </a:lnTo>
                  <a:lnTo>
                    <a:pt x="106" y="90"/>
                  </a:lnTo>
                  <a:lnTo>
                    <a:pt x="106" y="88"/>
                  </a:lnTo>
                  <a:lnTo>
                    <a:pt x="108" y="88"/>
                  </a:lnTo>
                  <a:lnTo>
                    <a:pt x="110" y="90"/>
                  </a:lnTo>
                  <a:lnTo>
                    <a:pt x="110" y="88"/>
                  </a:lnTo>
                  <a:lnTo>
                    <a:pt x="112" y="86"/>
                  </a:lnTo>
                  <a:lnTo>
                    <a:pt x="116" y="90"/>
                  </a:lnTo>
                  <a:lnTo>
                    <a:pt x="118" y="92"/>
                  </a:lnTo>
                  <a:lnTo>
                    <a:pt x="120" y="90"/>
                  </a:lnTo>
                  <a:lnTo>
                    <a:pt x="120" y="88"/>
                  </a:lnTo>
                  <a:lnTo>
                    <a:pt x="122" y="88"/>
                  </a:lnTo>
                  <a:lnTo>
                    <a:pt x="126" y="88"/>
                  </a:lnTo>
                  <a:lnTo>
                    <a:pt x="126" y="86"/>
                  </a:lnTo>
                  <a:lnTo>
                    <a:pt x="130" y="88"/>
                  </a:lnTo>
                  <a:lnTo>
                    <a:pt x="132" y="88"/>
                  </a:lnTo>
                  <a:lnTo>
                    <a:pt x="130" y="90"/>
                  </a:lnTo>
                  <a:lnTo>
                    <a:pt x="128" y="90"/>
                  </a:lnTo>
                  <a:lnTo>
                    <a:pt x="130" y="94"/>
                  </a:lnTo>
                  <a:lnTo>
                    <a:pt x="134" y="94"/>
                  </a:lnTo>
                  <a:lnTo>
                    <a:pt x="134" y="94"/>
                  </a:lnTo>
                  <a:lnTo>
                    <a:pt x="136" y="96"/>
                  </a:lnTo>
                  <a:lnTo>
                    <a:pt x="140" y="94"/>
                  </a:lnTo>
                  <a:lnTo>
                    <a:pt x="144" y="96"/>
                  </a:lnTo>
                  <a:lnTo>
                    <a:pt x="146" y="96"/>
                  </a:lnTo>
                  <a:lnTo>
                    <a:pt x="148" y="94"/>
                  </a:lnTo>
                  <a:lnTo>
                    <a:pt x="148" y="92"/>
                  </a:lnTo>
                  <a:lnTo>
                    <a:pt x="150" y="90"/>
                  </a:lnTo>
                  <a:lnTo>
                    <a:pt x="154" y="92"/>
                  </a:lnTo>
                  <a:lnTo>
                    <a:pt x="156" y="94"/>
                  </a:lnTo>
                  <a:lnTo>
                    <a:pt x="160" y="92"/>
                  </a:lnTo>
                  <a:lnTo>
                    <a:pt x="162" y="90"/>
                  </a:lnTo>
                  <a:lnTo>
                    <a:pt x="162" y="80"/>
                  </a:lnTo>
                  <a:lnTo>
                    <a:pt x="160" y="80"/>
                  </a:lnTo>
                  <a:lnTo>
                    <a:pt x="156" y="80"/>
                  </a:lnTo>
                  <a:lnTo>
                    <a:pt x="154" y="78"/>
                  </a:lnTo>
                  <a:lnTo>
                    <a:pt x="154" y="76"/>
                  </a:lnTo>
                  <a:lnTo>
                    <a:pt x="150" y="76"/>
                  </a:lnTo>
                  <a:lnTo>
                    <a:pt x="150" y="74"/>
                  </a:lnTo>
                  <a:lnTo>
                    <a:pt x="146" y="74"/>
                  </a:lnTo>
                  <a:lnTo>
                    <a:pt x="146" y="72"/>
                  </a:lnTo>
                  <a:lnTo>
                    <a:pt x="146" y="70"/>
                  </a:lnTo>
                  <a:lnTo>
                    <a:pt x="146" y="70"/>
                  </a:lnTo>
                  <a:lnTo>
                    <a:pt x="148" y="68"/>
                  </a:lnTo>
                  <a:lnTo>
                    <a:pt x="148" y="66"/>
                  </a:lnTo>
                  <a:lnTo>
                    <a:pt x="150" y="64"/>
                  </a:lnTo>
                  <a:lnTo>
                    <a:pt x="150" y="62"/>
                  </a:lnTo>
                  <a:lnTo>
                    <a:pt x="148" y="62"/>
                  </a:lnTo>
                  <a:lnTo>
                    <a:pt x="148" y="58"/>
                  </a:lnTo>
                  <a:lnTo>
                    <a:pt x="150" y="54"/>
                  </a:lnTo>
                  <a:lnTo>
                    <a:pt x="154" y="52"/>
                  </a:lnTo>
                  <a:lnTo>
                    <a:pt x="158" y="52"/>
                  </a:lnTo>
                  <a:lnTo>
                    <a:pt x="160" y="52"/>
                  </a:lnTo>
                  <a:lnTo>
                    <a:pt x="162" y="52"/>
                  </a:lnTo>
                  <a:lnTo>
                    <a:pt x="162" y="48"/>
                  </a:lnTo>
                  <a:lnTo>
                    <a:pt x="160" y="48"/>
                  </a:lnTo>
                  <a:lnTo>
                    <a:pt x="158" y="46"/>
                  </a:lnTo>
                  <a:lnTo>
                    <a:pt x="156" y="46"/>
                  </a:lnTo>
                  <a:lnTo>
                    <a:pt x="154" y="48"/>
                  </a:lnTo>
                  <a:lnTo>
                    <a:pt x="152" y="46"/>
                  </a:lnTo>
                  <a:lnTo>
                    <a:pt x="148" y="46"/>
                  </a:lnTo>
                  <a:lnTo>
                    <a:pt x="148" y="44"/>
                  </a:lnTo>
                  <a:lnTo>
                    <a:pt x="150" y="44"/>
                  </a:lnTo>
                  <a:lnTo>
                    <a:pt x="152" y="44"/>
                  </a:lnTo>
                  <a:lnTo>
                    <a:pt x="152" y="40"/>
                  </a:lnTo>
                  <a:lnTo>
                    <a:pt x="148" y="40"/>
                  </a:lnTo>
                  <a:lnTo>
                    <a:pt x="146" y="40"/>
                  </a:lnTo>
                  <a:lnTo>
                    <a:pt x="148" y="40"/>
                  </a:lnTo>
                  <a:lnTo>
                    <a:pt x="146" y="36"/>
                  </a:lnTo>
                  <a:lnTo>
                    <a:pt x="148" y="36"/>
                  </a:lnTo>
                  <a:lnTo>
                    <a:pt x="150" y="36"/>
                  </a:lnTo>
                  <a:lnTo>
                    <a:pt x="150" y="34"/>
                  </a:lnTo>
                  <a:lnTo>
                    <a:pt x="152" y="34"/>
                  </a:lnTo>
                  <a:lnTo>
                    <a:pt x="154" y="36"/>
                  </a:lnTo>
                  <a:lnTo>
                    <a:pt x="156" y="34"/>
                  </a:lnTo>
                  <a:lnTo>
                    <a:pt x="158" y="36"/>
                  </a:lnTo>
                  <a:lnTo>
                    <a:pt x="160" y="36"/>
                  </a:lnTo>
                  <a:lnTo>
                    <a:pt x="160" y="34"/>
                  </a:lnTo>
                  <a:lnTo>
                    <a:pt x="162" y="32"/>
                  </a:lnTo>
                  <a:lnTo>
                    <a:pt x="164" y="32"/>
                  </a:lnTo>
                  <a:lnTo>
                    <a:pt x="166" y="34"/>
                  </a:lnTo>
                  <a:lnTo>
                    <a:pt x="166" y="34"/>
                  </a:lnTo>
                  <a:lnTo>
                    <a:pt x="166" y="32"/>
                  </a:lnTo>
                  <a:lnTo>
                    <a:pt x="170" y="30"/>
                  </a:lnTo>
                  <a:lnTo>
                    <a:pt x="174" y="30"/>
                  </a:lnTo>
                  <a:lnTo>
                    <a:pt x="176" y="28"/>
                  </a:lnTo>
                  <a:lnTo>
                    <a:pt x="180" y="28"/>
                  </a:lnTo>
                  <a:lnTo>
                    <a:pt x="180" y="26"/>
                  </a:lnTo>
                  <a:lnTo>
                    <a:pt x="184" y="26"/>
                  </a:lnTo>
                  <a:lnTo>
                    <a:pt x="188" y="26"/>
                  </a:lnTo>
                  <a:lnTo>
                    <a:pt x="188" y="24"/>
                  </a:lnTo>
                  <a:lnTo>
                    <a:pt x="190" y="24"/>
                  </a:lnTo>
                  <a:lnTo>
                    <a:pt x="192" y="24"/>
                  </a:lnTo>
                  <a:lnTo>
                    <a:pt x="194" y="24"/>
                  </a:lnTo>
                  <a:lnTo>
                    <a:pt x="194" y="20"/>
                  </a:lnTo>
                  <a:lnTo>
                    <a:pt x="194" y="20"/>
                  </a:lnTo>
                  <a:lnTo>
                    <a:pt x="198" y="20"/>
                  </a:lnTo>
                  <a:lnTo>
                    <a:pt x="198" y="18"/>
                  </a:lnTo>
                  <a:lnTo>
                    <a:pt x="200" y="16"/>
                  </a:lnTo>
                  <a:lnTo>
                    <a:pt x="200" y="18"/>
                  </a:lnTo>
                  <a:lnTo>
                    <a:pt x="202" y="18"/>
                  </a:lnTo>
                  <a:lnTo>
                    <a:pt x="204" y="16"/>
                  </a:lnTo>
                  <a:lnTo>
                    <a:pt x="208" y="16"/>
                  </a:lnTo>
                  <a:lnTo>
                    <a:pt x="212" y="12"/>
                  </a:lnTo>
                  <a:lnTo>
                    <a:pt x="214" y="12"/>
                  </a:lnTo>
                  <a:lnTo>
                    <a:pt x="216" y="12"/>
                  </a:lnTo>
                  <a:lnTo>
                    <a:pt x="218" y="12"/>
                  </a:lnTo>
                  <a:lnTo>
                    <a:pt x="220" y="8"/>
                  </a:lnTo>
                  <a:lnTo>
                    <a:pt x="222" y="10"/>
                  </a:lnTo>
                  <a:lnTo>
                    <a:pt x="224" y="8"/>
                  </a:lnTo>
                  <a:lnTo>
                    <a:pt x="224" y="6"/>
                  </a:lnTo>
                  <a:lnTo>
                    <a:pt x="224" y="6"/>
                  </a:lnTo>
                  <a:lnTo>
                    <a:pt x="224" y="4"/>
                  </a:lnTo>
                  <a:lnTo>
                    <a:pt x="228" y="4"/>
                  </a:lnTo>
                  <a:lnTo>
                    <a:pt x="228" y="2"/>
                  </a:lnTo>
                  <a:lnTo>
                    <a:pt x="230" y="0"/>
                  </a:lnTo>
                  <a:lnTo>
                    <a:pt x="232" y="0"/>
                  </a:lnTo>
                  <a:lnTo>
                    <a:pt x="234" y="0"/>
                  </a:lnTo>
                  <a:lnTo>
                    <a:pt x="238" y="2"/>
                  </a:lnTo>
                  <a:lnTo>
                    <a:pt x="240" y="0"/>
                  </a:lnTo>
                  <a:lnTo>
                    <a:pt x="244" y="2"/>
                  </a:lnTo>
                  <a:lnTo>
                    <a:pt x="246" y="2"/>
                  </a:lnTo>
                  <a:lnTo>
                    <a:pt x="250" y="2"/>
                  </a:lnTo>
                  <a:lnTo>
                    <a:pt x="252" y="2"/>
                  </a:lnTo>
                  <a:lnTo>
                    <a:pt x="252" y="6"/>
                  </a:lnTo>
                  <a:lnTo>
                    <a:pt x="254" y="6"/>
                  </a:lnTo>
                  <a:lnTo>
                    <a:pt x="254" y="8"/>
                  </a:lnTo>
                  <a:lnTo>
                    <a:pt x="256" y="10"/>
                  </a:lnTo>
                  <a:lnTo>
                    <a:pt x="258" y="12"/>
                  </a:lnTo>
                  <a:lnTo>
                    <a:pt x="258" y="12"/>
                  </a:lnTo>
                  <a:lnTo>
                    <a:pt x="258" y="14"/>
                  </a:lnTo>
                  <a:lnTo>
                    <a:pt x="258" y="18"/>
                  </a:lnTo>
                  <a:lnTo>
                    <a:pt x="258" y="18"/>
                  </a:lnTo>
                  <a:lnTo>
                    <a:pt x="256" y="18"/>
                  </a:lnTo>
                  <a:lnTo>
                    <a:pt x="258" y="20"/>
                  </a:lnTo>
                  <a:lnTo>
                    <a:pt x="258" y="22"/>
                  </a:lnTo>
                  <a:lnTo>
                    <a:pt x="262" y="20"/>
                  </a:lnTo>
                  <a:lnTo>
                    <a:pt x="264" y="22"/>
                  </a:lnTo>
                  <a:lnTo>
                    <a:pt x="264" y="22"/>
                  </a:lnTo>
                  <a:lnTo>
                    <a:pt x="266" y="20"/>
                  </a:lnTo>
                  <a:lnTo>
                    <a:pt x="266" y="18"/>
                  </a:lnTo>
                  <a:lnTo>
                    <a:pt x="268" y="20"/>
                  </a:lnTo>
                  <a:lnTo>
                    <a:pt x="268" y="20"/>
                  </a:lnTo>
                  <a:lnTo>
                    <a:pt x="270" y="20"/>
                  </a:lnTo>
                  <a:lnTo>
                    <a:pt x="268" y="16"/>
                  </a:lnTo>
                  <a:lnTo>
                    <a:pt x="270" y="16"/>
                  </a:lnTo>
                  <a:lnTo>
                    <a:pt x="272" y="20"/>
                  </a:lnTo>
                  <a:lnTo>
                    <a:pt x="274" y="22"/>
                  </a:lnTo>
                  <a:lnTo>
                    <a:pt x="276" y="26"/>
                  </a:lnTo>
                  <a:lnTo>
                    <a:pt x="276" y="26"/>
                  </a:lnTo>
                  <a:lnTo>
                    <a:pt x="278" y="24"/>
                  </a:lnTo>
                  <a:lnTo>
                    <a:pt x="278" y="24"/>
                  </a:lnTo>
                  <a:lnTo>
                    <a:pt x="276" y="22"/>
                  </a:lnTo>
                  <a:lnTo>
                    <a:pt x="280" y="22"/>
                  </a:lnTo>
                  <a:lnTo>
                    <a:pt x="284" y="24"/>
                  </a:lnTo>
                  <a:lnTo>
                    <a:pt x="286" y="24"/>
                  </a:lnTo>
                  <a:lnTo>
                    <a:pt x="288" y="22"/>
                  </a:lnTo>
                  <a:lnTo>
                    <a:pt x="288" y="22"/>
                  </a:lnTo>
                  <a:lnTo>
                    <a:pt x="288" y="26"/>
                  </a:lnTo>
                  <a:lnTo>
                    <a:pt x="286" y="26"/>
                  </a:lnTo>
                  <a:lnTo>
                    <a:pt x="286" y="30"/>
                  </a:lnTo>
                  <a:lnTo>
                    <a:pt x="288" y="32"/>
                  </a:lnTo>
                  <a:lnTo>
                    <a:pt x="290" y="32"/>
                  </a:lnTo>
                  <a:lnTo>
                    <a:pt x="290" y="30"/>
                  </a:lnTo>
                  <a:lnTo>
                    <a:pt x="294" y="30"/>
                  </a:lnTo>
                  <a:lnTo>
                    <a:pt x="298" y="30"/>
                  </a:lnTo>
                  <a:lnTo>
                    <a:pt x="300" y="32"/>
                  </a:lnTo>
                  <a:lnTo>
                    <a:pt x="302" y="30"/>
                  </a:lnTo>
                  <a:lnTo>
                    <a:pt x="300" y="28"/>
                  </a:lnTo>
                  <a:lnTo>
                    <a:pt x="304" y="26"/>
                  </a:lnTo>
                  <a:lnTo>
                    <a:pt x="306" y="26"/>
                  </a:lnTo>
                  <a:lnTo>
                    <a:pt x="308" y="24"/>
                  </a:lnTo>
                  <a:lnTo>
                    <a:pt x="310" y="22"/>
                  </a:lnTo>
                  <a:lnTo>
                    <a:pt x="312" y="20"/>
                  </a:lnTo>
                  <a:lnTo>
                    <a:pt x="312" y="20"/>
                  </a:lnTo>
                  <a:lnTo>
                    <a:pt x="314" y="16"/>
                  </a:lnTo>
                  <a:lnTo>
                    <a:pt x="316" y="16"/>
                  </a:lnTo>
                  <a:lnTo>
                    <a:pt x="318" y="14"/>
                  </a:lnTo>
                  <a:lnTo>
                    <a:pt x="322" y="12"/>
                  </a:lnTo>
                  <a:lnTo>
                    <a:pt x="324" y="12"/>
                  </a:lnTo>
                  <a:lnTo>
                    <a:pt x="326" y="12"/>
                  </a:lnTo>
                  <a:lnTo>
                    <a:pt x="326" y="14"/>
                  </a:lnTo>
                  <a:lnTo>
                    <a:pt x="324" y="18"/>
                  </a:lnTo>
                  <a:lnTo>
                    <a:pt x="322" y="18"/>
                  </a:lnTo>
                  <a:lnTo>
                    <a:pt x="322" y="20"/>
                  </a:lnTo>
                  <a:lnTo>
                    <a:pt x="344" y="36"/>
                  </a:lnTo>
                  <a:lnTo>
                    <a:pt x="376" y="74"/>
                  </a:lnTo>
                  <a:lnTo>
                    <a:pt x="378" y="74"/>
                  </a:lnTo>
                  <a:lnTo>
                    <a:pt x="380" y="72"/>
                  </a:lnTo>
                  <a:lnTo>
                    <a:pt x="380" y="70"/>
                  </a:lnTo>
                  <a:lnTo>
                    <a:pt x="380" y="70"/>
                  </a:lnTo>
                  <a:lnTo>
                    <a:pt x="380" y="68"/>
                  </a:lnTo>
                  <a:lnTo>
                    <a:pt x="382" y="66"/>
                  </a:lnTo>
                  <a:lnTo>
                    <a:pt x="386" y="68"/>
                  </a:lnTo>
                  <a:lnTo>
                    <a:pt x="384" y="70"/>
                  </a:lnTo>
                  <a:lnTo>
                    <a:pt x="386" y="72"/>
                  </a:lnTo>
                  <a:lnTo>
                    <a:pt x="388" y="72"/>
                  </a:lnTo>
                  <a:lnTo>
                    <a:pt x="390" y="74"/>
                  </a:lnTo>
                  <a:lnTo>
                    <a:pt x="392" y="74"/>
                  </a:lnTo>
                  <a:lnTo>
                    <a:pt x="394" y="74"/>
                  </a:lnTo>
                  <a:lnTo>
                    <a:pt x="396" y="72"/>
                  </a:lnTo>
                  <a:lnTo>
                    <a:pt x="398" y="74"/>
                  </a:lnTo>
                  <a:lnTo>
                    <a:pt x="402" y="74"/>
                  </a:lnTo>
                  <a:lnTo>
                    <a:pt x="404" y="74"/>
                  </a:lnTo>
                  <a:lnTo>
                    <a:pt x="406" y="72"/>
                  </a:lnTo>
                  <a:lnTo>
                    <a:pt x="406" y="72"/>
                  </a:lnTo>
                  <a:lnTo>
                    <a:pt x="406" y="70"/>
                  </a:lnTo>
                  <a:lnTo>
                    <a:pt x="406" y="68"/>
                  </a:lnTo>
                  <a:lnTo>
                    <a:pt x="410" y="68"/>
                  </a:lnTo>
                  <a:lnTo>
                    <a:pt x="414" y="68"/>
                  </a:lnTo>
                  <a:lnTo>
                    <a:pt x="418" y="70"/>
                  </a:lnTo>
                  <a:lnTo>
                    <a:pt x="422" y="72"/>
                  </a:lnTo>
                  <a:lnTo>
                    <a:pt x="424" y="76"/>
                  </a:lnTo>
                  <a:lnTo>
                    <a:pt x="426" y="78"/>
                  </a:lnTo>
                  <a:lnTo>
                    <a:pt x="426" y="78"/>
                  </a:lnTo>
                  <a:lnTo>
                    <a:pt x="430" y="80"/>
                  </a:lnTo>
                  <a:lnTo>
                    <a:pt x="432" y="82"/>
                  </a:lnTo>
                  <a:lnTo>
                    <a:pt x="432" y="82"/>
                  </a:lnTo>
                  <a:lnTo>
                    <a:pt x="434" y="82"/>
                  </a:lnTo>
                  <a:lnTo>
                    <a:pt x="434" y="84"/>
                  </a:lnTo>
                  <a:lnTo>
                    <a:pt x="434" y="84"/>
                  </a:lnTo>
                  <a:lnTo>
                    <a:pt x="434" y="86"/>
                  </a:lnTo>
                  <a:lnTo>
                    <a:pt x="434" y="88"/>
                  </a:lnTo>
                  <a:lnTo>
                    <a:pt x="436" y="90"/>
                  </a:lnTo>
                  <a:lnTo>
                    <a:pt x="436" y="90"/>
                  </a:lnTo>
                  <a:lnTo>
                    <a:pt x="438" y="90"/>
                  </a:lnTo>
                  <a:lnTo>
                    <a:pt x="440" y="90"/>
                  </a:lnTo>
                  <a:lnTo>
                    <a:pt x="442" y="92"/>
                  </a:lnTo>
                  <a:lnTo>
                    <a:pt x="442" y="90"/>
                  </a:lnTo>
                  <a:lnTo>
                    <a:pt x="446" y="90"/>
                  </a:lnTo>
                  <a:lnTo>
                    <a:pt x="450" y="90"/>
                  </a:lnTo>
                  <a:lnTo>
                    <a:pt x="452" y="88"/>
                  </a:lnTo>
                  <a:lnTo>
                    <a:pt x="454" y="86"/>
                  </a:lnTo>
                  <a:lnTo>
                    <a:pt x="456" y="86"/>
                  </a:lnTo>
                  <a:lnTo>
                    <a:pt x="458" y="86"/>
                  </a:lnTo>
                  <a:lnTo>
                    <a:pt x="458" y="90"/>
                  </a:lnTo>
                  <a:lnTo>
                    <a:pt x="458" y="90"/>
                  </a:lnTo>
                  <a:lnTo>
                    <a:pt x="460" y="92"/>
                  </a:lnTo>
                  <a:lnTo>
                    <a:pt x="462" y="94"/>
                  </a:lnTo>
                  <a:lnTo>
                    <a:pt x="466" y="96"/>
                  </a:lnTo>
                  <a:lnTo>
                    <a:pt x="466" y="96"/>
                  </a:lnTo>
                  <a:lnTo>
                    <a:pt x="464" y="98"/>
                  </a:lnTo>
                  <a:lnTo>
                    <a:pt x="462" y="100"/>
                  </a:lnTo>
                  <a:lnTo>
                    <a:pt x="460" y="104"/>
                  </a:lnTo>
                  <a:lnTo>
                    <a:pt x="460" y="104"/>
                  </a:lnTo>
                  <a:lnTo>
                    <a:pt x="460" y="106"/>
                  </a:lnTo>
                  <a:lnTo>
                    <a:pt x="458" y="110"/>
                  </a:lnTo>
                  <a:lnTo>
                    <a:pt x="454" y="110"/>
                  </a:lnTo>
                  <a:lnTo>
                    <a:pt x="452" y="112"/>
                  </a:lnTo>
                  <a:lnTo>
                    <a:pt x="452" y="114"/>
                  </a:lnTo>
                  <a:lnTo>
                    <a:pt x="452" y="120"/>
                  </a:lnTo>
                  <a:lnTo>
                    <a:pt x="454" y="124"/>
                  </a:lnTo>
                  <a:lnTo>
                    <a:pt x="458" y="128"/>
                  </a:lnTo>
                  <a:lnTo>
                    <a:pt x="456" y="130"/>
                  </a:lnTo>
                  <a:lnTo>
                    <a:pt x="454" y="132"/>
                  </a:lnTo>
                  <a:lnTo>
                    <a:pt x="452" y="134"/>
                  </a:lnTo>
                  <a:lnTo>
                    <a:pt x="448" y="136"/>
                  </a:lnTo>
                  <a:lnTo>
                    <a:pt x="446" y="138"/>
                  </a:lnTo>
                  <a:lnTo>
                    <a:pt x="446" y="136"/>
                  </a:lnTo>
                  <a:lnTo>
                    <a:pt x="446" y="136"/>
                  </a:lnTo>
                  <a:lnTo>
                    <a:pt x="444" y="136"/>
                  </a:lnTo>
                  <a:lnTo>
                    <a:pt x="438" y="136"/>
                  </a:lnTo>
                  <a:lnTo>
                    <a:pt x="436" y="136"/>
                  </a:lnTo>
                  <a:lnTo>
                    <a:pt x="430" y="134"/>
                  </a:lnTo>
                  <a:lnTo>
                    <a:pt x="428" y="134"/>
                  </a:lnTo>
                  <a:lnTo>
                    <a:pt x="426" y="134"/>
                  </a:lnTo>
                  <a:lnTo>
                    <a:pt x="426" y="140"/>
                  </a:lnTo>
                  <a:lnTo>
                    <a:pt x="424" y="144"/>
                  </a:lnTo>
                  <a:lnTo>
                    <a:pt x="424" y="146"/>
                  </a:lnTo>
                  <a:lnTo>
                    <a:pt x="422" y="152"/>
                  </a:lnTo>
                  <a:lnTo>
                    <a:pt x="422" y="158"/>
                  </a:lnTo>
                  <a:lnTo>
                    <a:pt x="422" y="160"/>
                  </a:lnTo>
                  <a:lnTo>
                    <a:pt x="424" y="162"/>
                  </a:lnTo>
                  <a:lnTo>
                    <a:pt x="426" y="162"/>
                  </a:lnTo>
                  <a:lnTo>
                    <a:pt x="426" y="166"/>
                  </a:lnTo>
                  <a:lnTo>
                    <a:pt x="426" y="166"/>
                  </a:lnTo>
                  <a:lnTo>
                    <a:pt x="424" y="166"/>
                  </a:lnTo>
                  <a:lnTo>
                    <a:pt x="422" y="168"/>
                  </a:lnTo>
                  <a:lnTo>
                    <a:pt x="420" y="168"/>
                  </a:lnTo>
                  <a:lnTo>
                    <a:pt x="418" y="166"/>
                  </a:lnTo>
                  <a:lnTo>
                    <a:pt x="418" y="168"/>
                  </a:lnTo>
                  <a:lnTo>
                    <a:pt x="414" y="168"/>
                  </a:lnTo>
                  <a:lnTo>
                    <a:pt x="408" y="170"/>
                  </a:lnTo>
                  <a:lnTo>
                    <a:pt x="404" y="170"/>
                  </a:lnTo>
                  <a:lnTo>
                    <a:pt x="404" y="170"/>
                  </a:lnTo>
                  <a:lnTo>
                    <a:pt x="402" y="170"/>
                  </a:lnTo>
                  <a:lnTo>
                    <a:pt x="400" y="170"/>
                  </a:lnTo>
                  <a:lnTo>
                    <a:pt x="398" y="172"/>
                  </a:lnTo>
                  <a:lnTo>
                    <a:pt x="398" y="174"/>
                  </a:lnTo>
                  <a:lnTo>
                    <a:pt x="400" y="176"/>
                  </a:lnTo>
                  <a:lnTo>
                    <a:pt x="402" y="176"/>
                  </a:lnTo>
                  <a:lnTo>
                    <a:pt x="406" y="176"/>
                  </a:lnTo>
                  <a:lnTo>
                    <a:pt x="406" y="178"/>
                  </a:lnTo>
                  <a:lnTo>
                    <a:pt x="404" y="180"/>
                  </a:lnTo>
                  <a:lnTo>
                    <a:pt x="404" y="182"/>
                  </a:lnTo>
                  <a:lnTo>
                    <a:pt x="406" y="184"/>
                  </a:lnTo>
                  <a:lnTo>
                    <a:pt x="406" y="186"/>
                  </a:lnTo>
                  <a:lnTo>
                    <a:pt x="406" y="188"/>
                  </a:lnTo>
                  <a:lnTo>
                    <a:pt x="410" y="192"/>
                  </a:lnTo>
                  <a:lnTo>
                    <a:pt x="410" y="194"/>
                  </a:lnTo>
                  <a:lnTo>
                    <a:pt x="412" y="196"/>
                  </a:lnTo>
                  <a:lnTo>
                    <a:pt x="412" y="202"/>
                  </a:lnTo>
                  <a:lnTo>
                    <a:pt x="412" y="202"/>
                  </a:lnTo>
                  <a:lnTo>
                    <a:pt x="412" y="206"/>
                  </a:lnTo>
                  <a:lnTo>
                    <a:pt x="412" y="208"/>
                  </a:lnTo>
                  <a:lnTo>
                    <a:pt x="412" y="208"/>
                  </a:lnTo>
                  <a:lnTo>
                    <a:pt x="412" y="210"/>
                  </a:lnTo>
                  <a:lnTo>
                    <a:pt x="410" y="212"/>
                  </a:lnTo>
                  <a:lnTo>
                    <a:pt x="410" y="214"/>
                  </a:lnTo>
                  <a:lnTo>
                    <a:pt x="406" y="216"/>
                  </a:lnTo>
                  <a:lnTo>
                    <a:pt x="402" y="214"/>
                  </a:lnTo>
                  <a:lnTo>
                    <a:pt x="396" y="208"/>
                  </a:lnTo>
                  <a:lnTo>
                    <a:pt x="394" y="208"/>
                  </a:lnTo>
                  <a:lnTo>
                    <a:pt x="390" y="208"/>
                  </a:lnTo>
                  <a:lnTo>
                    <a:pt x="382" y="206"/>
                  </a:lnTo>
                  <a:lnTo>
                    <a:pt x="378" y="208"/>
                  </a:lnTo>
                  <a:lnTo>
                    <a:pt x="372" y="206"/>
                  </a:lnTo>
                  <a:lnTo>
                    <a:pt x="366" y="208"/>
                  </a:lnTo>
                  <a:lnTo>
                    <a:pt x="362" y="208"/>
                  </a:lnTo>
                  <a:lnTo>
                    <a:pt x="360" y="208"/>
                  </a:lnTo>
                  <a:lnTo>
                    <a:pt x="358" y="208"/>
                  </a:lnTo>
                  <a:lnTo>
                    <a:pt x="356" y="210"/>
                  </a:lnTo>
                  <a:lnTo>
                    <a:pt x="348" y="208"/>
                  </a:lnTo>
                  <a:lnTo>
                    <a:pt x="344" y="208"/>
                  </a:lnTo>
                  <a:lnTo>
                    <a:pt x="342" y="206"/>
                  </a:lnTo>
                  <a:lnTo>
                    <a:pt x="336" y="206"/>
                  </a:lnTo>
                  <a:lnTo>
                    <a:pt x="336" y="208"/>
                  </a:lnTo>
                  <a:lnTo>
                    <a:pt x="332" y="208"/>
                  </a:lnTo>
                  <a:lnTo>
                    <a:pt x="330" y="206"/>
                  </a:lnTo>
                  <a:lnTo>
                    <a:pt x="328" y="208"/>
                  </a:lnTo>
                  <a:lnTo>
                    <a:pt x="330" y="210"/>
                  </a:lnTo>
                  <a:lnTo>
                    <a:pt x="330" y="212"/>
                  </a:lnTo>
                  <a:lnTo>
                    <a:pt x="330" y="216"/>
                  </a:lnTo>
                  <a:lnTo>
                    <a:pt x="326" y="216"/>
                  </a:lnTo>
                  <a:lnTo>
                    <a:pt x="318" y="216"/>
                  </a:lnTo>
                  <a:lnTo>
                    <a:pt x="310" y="216"/>
                  </a:lnTo>
                  <a:lnTo>
                    <a:pt x="308" y="214"/>
                  </a:lnTo>
                  <a:lnTo>
                    <a:pt x="304" y="214"/>
                  </a:lnTo>
                  <a:lnTo>
                    <a:pt x="300" y="216"/>
                  </a:lnTo>
                  <a:lnTo>
                    <a:pt x="302" y="218"/>
                  </a:lnTo>
                  <a:lnTo>
                    <a:pt x="300" y="220"/>
                  </a:lnTo>
                  <a:lnTo>
                    <a:pt x="300" y="220"/>
                  </a:lnTo>
                  <a:lnTo>
                    <a:pt x="298" y="220"/>
                  </a:lnTo>
                  <a:lnTo>
                    <a:pt x="296" y="224"/>
                  </a:lnTo>
                  <a:lnTo>
                    <a:pt x="294" y="224"/>
                  </a:lnTo>
                  <a:lnTo>
                    <a:pt x="288" y="230"/>
                  </a:lnTo>
                  <a:lnTo>
                    <a:pt x="286" y="234"/>
                  </a:lnTo>
                  <a:lnTo>
                    <a:pt x="286" y="236"/>
                  </a:lnTo>
                  <a:lnTo>
                    <a:pt x="284" y="240"/>
                  </a:lnTo>
                  <a:lnTo>
                    <a:pt x="278" y="244"/>
                  </a:lnTo>
                  <a:lnTo>
                    <a:pt x="276" y="244"/>
                  </a:lnTo>
                  <a:lnTo>
                    <a:pt x="272" y="242"/>
                  </a:lnTo>
                  <a:lnTo>
                    <a:pt x="266" y="240"/>
                  </a:lnTo>
                  <a:lnTo>
                    <a:pt x="264" y="242"/>
                  </a:lnTo>
                  <a:lnTo>
                    <a:pt x="258" y="244"/>
                  </a:lnTo>
                  <a:lnTo>
                    <a:pt x="256" y="244"/>
                  </a:lnTo>
                  <a:lnTo>
                    <a:pt x="250" y="230"/>
                  </a:lnTo>
                  <a:lnTo>
                    <a:pt x="242" y="228"/>
                  </a:lnTo>
                  <a:lnTo>
                    <a:pt x="242" y="212"/>
                  </a:lnTo>
                  <a:lnTo>
                    <a:pt x="238" y="212"/>
                  </a:lnTo>
                  <a:lnTo>
                    <a:pt x="234" y="206"/>
                  </a:lnTo>
                  <a:lnTo>
                    <a:pt x="228" y="200"/>
                  </a:lnTo>
                  <a:lnTo>
                    <a:pt x="208" y="200"/>
                  </a:lnTo>
                  <a:lnTo>
                    <a:pt x="188" y="202"/>
                  </a:lnTo>
                  <a:lnTo>
                    <a:pt x="178" y="196"/>
                  </a:lnTo>
                  <a:lnTo>
                    <a:pt x="172" y="194"/>
                  </a:lnTo>
                  <a:lnTo>
                    <a:pt x="152" y="180"/>
                  </a:lnTo>
                  <a:lnTo>
                    <a:pt x="120" y="186"/>
                  </a:lnTo>
                  <a:lnTo>
                    <a:pt x="128" y="244"/>
                  </a:lnTo>
                  <a:lnTo>
                    <a:pt x="128" y="244"/>
                  </a:lnTo>
                  <a:lnTo>
                    <a:pt x="122" y="246"/>
                  </a:lnTo>
                  <a:lnTo>
                    <a:pt x="114" y="236"/>
                  </a:lnTo>
                  <a:lnTo>
                    <a:pt x="106" y="232"/>
                  </a:lnTo>
                  <a:lnTo>
                    <a:pt x="98" y="230"/>
                  </a:lnTo>
                  <a:lnTo>
                    <a:pt x="92" y="232"/>
                  </a:lnTo>
                  <a:lnTo>
                    <a:pt x="84" y="240"/>
                  </a:lnTo>
                  <a:lnTo>
                    <a:pt x="84" y="236"/>
                  </a:lnTo>
                  <a:lnTo>
                    <a:pt x="84" y="234"/>
                  </a:lnTo>
                  <a:lnTo>
                    <a:pt x="84" y="230"/>
                  </a:lnTo>
                  <a:lnTo>
                    <a:pt x="84" y="226"/>
                  </a:lnTo>
                  <a:lnTo>
                    <a:pt x="84" y="224"/>
                  </a:lnTo>
                  <a:lnTo>
                    <a:pt x="84" y="224"/>
                  </a:lnTo>
                  <a:lnTo>
                    <a:pt x="84" y="224"/>
                  </a:lnTo>
                  <a:lnTo>
                    <a:pt x="82" y="224"/>
                  </a:lnTo>
                  <a:lnTo>
                    <a:pt x="80" y="222"/>
                  </a:lnTo>
                  <a:lnTo>
                    <a:pt x="78" y="222"/>
                  </a:lnTo>
                  <a:lnTo>
                    <a:pt x="76" y="222"/>
                  </a:lnTo>
                  <a:lnTo>
                    <a:pt x="74" y="222"/>
                  </a:lnTo>
                  <a:lnTo>
                    <a:pt x="74" y="220"/>
                  </a:lnTo>
                  <a:lnTo>
                    <a:pt x="72" y="220"/>
                  </a:lnTo>
                  <a:lnTo>
                    <a:pt x="72" y="218"/>
                  </a:lnTo>
                  <a:lnTo>
                    <a:pt x="70" y="216"/>
                  </a:lnTo>
                  <a:lnTo>
                    <a:pt x="70" y="218"/>
                  </a:lnTo>
                  <a:lnTo>
                    <a:pt x="68" y="218"/>
                  </a:lnTo>
                  <a:lnTo>
                    <a:pt x="66" y="218"/>
                  </a:lnTo>
                  <a:lnTo>
                    <a:pt x="66" y="214"/>
                  </a:lnTo>
                  <a:lnTo>
                    <a:pt x="66" y="212"/>
                  </a:lnTo>
                  <a:lnTo>
                    <a:pt x="64" y="208"/>
                  </a:lnTo>
                  <a:lnTo>
                    <a:pt x="62" y="208"/>
                  </a:lnTo>
                  <a:lnTo>
                    <a:pt x="62" y="206"/>
                  </a:lnTo>
                  <a:lnTo>
                    <a:pt x="60" y="204"/>
                  </a:lnTo>
                  <a:lnTo>
                    <a:pt x="58" y="204"/>
                  </a:lnTo>
                  <a:lnTo>
                    <a:pt x="58" y="200"/>
                  </a:lnTo>
                  <a:lnTo>
                    <a:pt x="56" y="200"/>
                  </a:lnTo>
                  <a:lnTo>
                    <a:pt x="54" y="200"/>
                  </a:lnTo>
                  <a:lnTo>
                    <a:pt x="52" y="198"/>
                  </a:lnTo>
                  <a:lnTo>
                    <a:pt x="52" y="198"/>
                  </a:lnTo>
                  <a:lnTo>
                    <a:pt x="54" y="196"/>
                  </a:lnTo>
                  <a:lnTo>
                    <a:pt x="56" y="196"/>
                  </a:lnTo>
                  <a:lnTo>
                    <a:pt x="58" y="196"/>
                  </a:lnTo>
                  <a:lnTo>
                    <a:pt x="60" y="196"/>
                  </a:lnTo>
                  <a:lnTo>
                    <a:pt x="62" y="196"/>
                  </a:lnTo>
                  <a:lnTo>
                    <a:pt x="62" y="198"/>
                  </a:lnTo>
                  <a:lnTo>
                    <a:pt x="64" y="196"/>
                  </a:lnTo>
                  <a:lnTo>
                    <a:pt x="64" y="196"/>
                  </a:lnTo>
                  <a:lnTo>
                    <a:pt x="66" y="196"/>
                  </a:lnTo>
                  <a:lnTo>
                    <a:pt x="68" y="196"/>
                  </a:lnTo>
                  <a:lnTo>
                    <a:pt x="66" y="194"/>
                  </a:lnTo>
                  <a:lnTo>
                    <a:pt x="64" y="194"/>
                  </a:lnTo>
                  <a:lnTo>
                    <a:pt x="64" y="194"/>
                  </a:lnTo>
                  <a:lnTo>
                    <a:pt x="64" y="192"/>
                  </a:lnTo>
                  <a:lnTo>
                    <a:pt x="62" y="190"/>
                  </a:lnTo>
                  <a:lnTo>
                    <a:pt x="60" y="188"/>
                  </a:lnTo>
                  <a:lnTo>
                    <a:pt x="62" y="188"/>
                  </a:lnTo>
                  <a:lnTo>
                    <a:pt x="62" y="186"/>
                  </a:lnTo>
                  <a:lnTo>
                    <a:pt x="62" y="184"/>
                  </a:lnTo>
                  <a:lnTo>
                    <a:pt x="64" y="184"/>
                  </a:lnTo>
                  <a:lnTo>
                    <a:pt x="66" y="182"/>
                  </a:lnTo>
                  <a:lnTo>
                    <a:pt x="68" y="182"/>
                  </a:lnTo>
                  <a:lnTo>
                    <a:pt x="70" y="182"/>
                  </a:lnTo>
                  <a:lnTo>
                    <a:pt x="72" y="182"/>
                  </a:lnTo>
                  <a:lnTo>
                    <a:pt x="74" y="182"/>
                  </a:lnTo>
                  <a:lnTo>
                    <a:pt x="76" y="182"/>
                  </a:lnTo>
                  <a:lnTo>
                    <a:pt x="76" y="182"/>
                  </a:lnTo>
                  <a:lnTo>
                    <a:pt x="78" y="182"/>
                  </a:lnTo>
                  <a:lnTo>
                    <a:pt x="80" y="184"/>
                  </a:lnTo>
                  <a:lnTo>
                    <a:pt x="82" y="184"/>
                  </a:lnTo>
                  <a:lnTo>
                    <a:pt x="84" y="182"/>
                  </a:lnTo>
                  <a:lnTo>
                    <a:pt x="84" y="182"/>
                  </a:lnTo>
                  <a:lnTo>
                    <a:pt x="84" y="180"/>
                  </a:lnTo>
                  <a:lnTo>
                    <a:pt x="80" y="180"/>
                  </a:lnTo>
                  <a:lnTo>
                    <a:pt x="80" y="178"/>
                  </a:lnTo>
                  <a:lnTo>
                    <a:pt x="80" y="174"/>
                  </a:lnTo>
                  <a:lnTo>
                    <a:pt x="82" y="174"/>
                  </a:lnTo>
                  <a:lnTo>
                    <a:pt x="82" y="172"/>
                  </a:lnTo>
                  <a:lnTo>
                    <a:pt x="82" y="172"/>
                  </a:lnTo>
                  <a:lnTo>
                    <a:pt x="80" y="170"/>
                  </a:lnTo>
                  <a:lnTo>
                    <a:pt x="80" y="170"/>
                  </a:lnTo>
                  <a:lnTo>
                    <a:pt x="82" y="166"/>
                  </a:lnTo>
                  <a:lnTo>
                    <a:pt x="82" y="166"/>
                  </a:lnTo>
                  <a:lnTo>
                    <a:pt x="80" y="164"/>
                  </a:lnTo>
                  <a:lnTo>
                    <a:pt x="80" y="162"/>
                  </a:lnTo>
                  <a:lnTo>
                    <a:pt x="80" y="160"/>
                  </a:lnTo>
                  <a:lnTo>
                    <a:pt x="80" y="160"/>
                  </a:lnTo>
                  <a:lnTo>
                    <a:pt x="78" y="158"/>
                  </a:lnTo>
                  <a:lnTo>
                    <a:pt x="78" y="158"/>
                  </a:lnTo>
                  <a:lnTo>
                    <a:pt x="78" y="156"/>
                  </a:lnTo>
                  <a:lnTo>
                    <a:pt x="72" y="156"/>
                  </a:lnTo>
                  <a:lnTo>
                    <a:pt x="72" y="156"/>
                  </a:lnTo>
                  <a:lnTo>
                    <a:pt x="70" y="156"/>
                  </a:lnTo>
                  <a:lnTo>
                    <a:pt x="70" y="158"/>
                  </a:lnTo>
                  <a:lnTo>
                    <a:pt x="68" y="158"/>
                  </a:lnTo>
                  <a:lnTo>
                    <a:pt x="68" y="158"/>
                  </a:lnTo>
                  <a:lnTo>
                    <a:pt x="66" y="160"/>
                  </a:lnTo>
                  <a:lnTo>
                    <a:pt x="66" y="158"/>
                  </a:lnTo>
                  <a:lnTo>
                    <a:pt x="64" y="158"/>
                  </a:lnTo>
                  <a:lnTo>
                    <a:pt x="64" y="158"/>
                  </a:lnTo>
                  <a:lnTo>
                    <a:pt x="64" y="158"/>
                  </a:lnTo>
                  <a:lnTo>
                    <a:pt x="62" y="158"/>
                  </a:lnTo>
                  <a:lnTo>
                    <a:pt x="62" y="156"/>
                  </a:lnTo>
                  <a:lnTo>
                    <a:pt x="62" y="156"/>
                  </a:lnTo>
                  <a:lnTo>
                    <a:pt x="60" y="156"/>
                  </a:lnTo>
                  <a:lnTo>
                    <a:pt x="58" y="156"/>
                  </a:lnTo>
                  <a:lnTo>
                    <a:pt x="58" y="156"/>
                  </a:lnTo>
                  <a:lnTo>
                    <a:pt x="54" y="156"/>
                  </a:lnTo>
                  <a:lnTo>
                    <a:pt x="52" y="158"/>
                  </a:lnTo>
                  <a:lnTo>
                    <a:pt x="52" y="158"/>
                  </a:lnTo>
                  <a:lnTo>
                    <a:pt x="52" y="158"/>
                  </a:lnTo>
                  <a:lnTo>
                    <a:pt x="50" y="158"/>
                  </a:lnTo>
                  <a:lnTo>
                    <a:pt x="50" y="158"/>
                  </a:lnTo>
                  <a:lnTo>
                    <a:pt x="48" y="160"/>
                  </a:lnTo>
                  <a:lnTo>
                    <a:pt x="46" y="160"/>
                  </a:lnTo>
                  <a:lnTo>
                    <a:pt x="46" y="162"/>
                  </a:lnTo>
                  <a:lnTo>
                    <a:pt x="44" y="164"/>
                  </a:lnTo>
                  <a:lnTo>
                    <a:pt x="42" y="164"/>
                  </a:lnTo>
                  <a:lnTo>
                    <a:pt x="42" y="164"/>
                  </a:lnTo>
                  <a:lnTo>
                    <a:pt x="42" y="166"/>
                  </a:lnTo>
                  <a:lnTo>
                    <a:pt x="40" y="164"/>
                  </a:lnTo>
                  <a:lnTo>
                    <a:pt x="40" y="164"/>
                  </a:lnTo>
                  <a:lnTo>
                    <a:pt x="38" y="166"/>
                  </a:lnTo>
                  <a:lnTo>
                    <a:pt x="36" y="166"/>
                  </a:lnTo>
                  <a:lnTo>
                    <a:pt x="36" y="164"/>
                  </a:lnTo>
                  <a:lnTo>
                    <a:pt x="36" y="16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nvGrpSpPr>
            <p:cNvPr id="330" name="Group 329">
              <a:extLst>
                <a:ext uri="{FF2B5EF4-FFF2-40B4-BE49-F238E27FC236}">
                  <a16:creationId xmlns:a16="http://schemas.microsoft.com/office/drawing/2014/main" id="{EE17F2E6-93BE-4CD8-B124-EF708BF6A992}"/>
                </a:ext>
              </a:extLst>
            </p:cNvPr>
            <p:cNvGrpSpPr/>
            <p:nvPr/>
          </p:nvGrpSpPr>
          <p:grpSpPr>
            <a:xfrm>
              <a:off x="6972548" y="3242527"/>
              <a:ext cx="673679" cy="1492810"/>
              <a:chOff x="6972548" y="3242527"/>
              <a:chExt cx="673679" cy="1492810"/>
            </a:xfrm>
            <a:grpFill/>
          </p:grpSpPr>
          <p:sp>
            <p:nvSpPr>
              <p:cNvPr id="331" name="Uzbekistan">
                <a:extLst>
                  <a:ext uri="{FF2B5EF4-FFF2-40B4-BE49-F238E27FC236}">
                    <a16:creationId xmlns:a16="http://schemas.microsoft.com/office/drawing/2014/main" id="{7A173002-C8E9-4E6E-838D-A2D6B0E8BBDD}"/>
                  </a:ext>
                </a:extLst>
              </p:cNvPr>
              <p:cNvSpPr>
                <a:spLocks/>
              </p:cNvSpPr>
              <p:nvPr/>
            </p:nvSpPr>
            <p:spPr bwMode="auto">
              <a:xfrm>
                <a:off x="7148623" y="3242527"/>
                <a:ext cx="378944" cy="237319"/>
              </a:xfrm>
              <a:custGeom>
                <a:avLst/>
                <a:gdLst>
                  <a:gd name="T0" fmla="*/ 156 w 198"/>
                  <a:gd name="T1" fmla="*/ 114 h 124"/>
                  <a:gd name="T2" fmla="*/ 160 w 198"/>
                  <a:gd name="T3" fmla="*/ 108 h 124"/>
                  <a:gd name="T4" fmla="*/ 158 w 198"/>
                  <a:gd name="T5" fmla="*/ 104 h 124"/>
                  <a:gd name="T6" fmla="*/ 158 w 198"/>
                  <a:gd name="T7" fmla="*/ 98 h 124"/>
                  <a:gd name="T8" fmla="*/ 154 w 198"/>
                  <a:gd name="T9" fmla="*/ 94 h 124"/>
                  <a:gd name="T10" fmla="*/ 148 w 198"/>
                  <a:gd name="T11" fmla="*/ 90 h 124"/>
                  <a:gd name="T12" fmla="*/ 150 w 198"/>
                  <a:gd name="T13" fmla="*/ 86 h 124"/>
                  <a:gd name="T14" fmla="*/ 158 w 198"/>
                  <a:gd name="T15" fmla="*/ 86 h 124"/>
                  <a:gd name="T16" fmla="*/ 164 w 198"/>
                  <a:gd name="T17" fmla="*/ 82 h 124"/>
                  <a:gd name="T18" fmla="*/ 162 w 198"/>
                  <a:gd name="T19" fmla="*/ 78 h 124"/>
                  <a:gd name="T20" fmla="*/ 170 w 198"/>
                  <a:gd name="T21" fmla="*/ 76 h 124"/>
                  <a:gd name="T22" fmla="*/ 166 w 198"/>
                  <a:gd name="T23" fmla="*/ 70 h 124"/>
                  <a:gd name="T24" fmla="*/ 170 w 198"/>
                  <a:gd name="T25" fmla="*/ 66 h 124"/>
                  <a:gd name="T26" fmla="*/ 176 w 198"/>
                  <a:gd name="T27" fmla="*/ 64 h 124"/>
                  <a:gd name="T28" fmla="*/ 182 w 198"/>
                  <a:gd name="T29" fmla="*/ 62 h 124"/>
                  <a:gd name="T30" fmla="*/ 190 w 198"/>
                  <a:gd name="T31" fmla="*/ 64 h 124"/>
                  <a:gd name="T32" fmla="*/ 198 w 198"/>
                  <a:gd name="T33" fmla="*/ 60 h 124"/>
                  <a:gd name="T34" fmla="*/ 190 w 198"/>
                  <a:gd name="T35" fmla="*/ 54 h 124"/>
                  <a:gd name="T36" fmla="*/ 188 w 198"/>
                  <a:gd name="T37" fmla="*/ 56 h 124"/>
                  <a:gd name="T38" fmla="*/ 184 w 198"/>
                  <a:gd name="T39" fmla="*/ 58 h 124"/>
                  <a:gd name="T40" fmla="*/ 176 w 198"/>
                  <a:gd name="T41" fmla="*/ 54 h 124"/>
                  <a:gd name="T42" fmla="*/ 176 w 198"/>
                  <a:gd name="T43" fmla="*/ 50 h 124"/>
                  <a:gd name="T44" fmla="*/ 180 w 198"/>
                  <a:gd name="T45" fmla="*/ 42 h 124"/>
                  <a:gd name="T46" fmla="*/ 176 w 198"/>
                  <a:gd name="T47" fmla="*/ 44 h 124"/>
                  <a:gd name="T48" fmla="*/ 168 w 198"/>
                  <a:gd name="T49" fmla="*/ 50 h 124"/>
                  <a:gd name="T50" fmla="*/ 166 w 198"/>
                  <a:gd name="T51" fmla="*/ 56 h 124"/>
                  <a:gd name="T52" fmla="*/ 158 w 198"/>
                  <a:gd name="T53" fmla="*/ 64 h 124"/>
                  <a:gd name="T54" fmla="*/ 152 w 198"/>
                  <a:gd name="T55" fmla="*/ 62 h 124"/>
                  <a:gd name="T56" fmla="*/ 144 w 198"/>
                  <a:gd name="T57" fmla="*/ 62 h 124"/>
                  <a:gd name="T58" fmla="*/ 136 w 198"/>
                  <a:gd name="T59" fmla="*/ 64 h 124"/>
                  <a:gd name="T60" fmla="*/ 122 w 198"/>
                  <a:gd name="T61" fmla="*/ 48 h 124"/>
                  <a:gd name="T62" fmla="*/ 118 w 198"/>
                  <a:gd name="T63" fmla="*/ 32 h 124"/>
                  <a:gd name="T64" fmla="*/ 108 w 198"/>
                  <a:gd name="T65" fmla="*/ 20 h 124"/>
                  <a:gd name="T66" fmla="*/ 68 w 198"/>
                  <a:gd name="T67" fmla="*/ 22 h 124"/>
                  <a:gd name="T68" fmla="*/ 52 w 198"/>
                  <a:gd name="T69" fmla="*/ 14 h 124"/>
                  <a:gd name="T70" fmla="*/ 0 w 198"/>
                  <a:gd name="T71" fmla="*/ 6 h 124"/>
                  <a:gd name="T72" fmla="*/ 14 w 198"/>
                  <a:gd name="T73" fmla="*/ 64 h 124"/>
                  <a:gd name="T74" fmla="*/ 20 w 198"/>
                  <a:gd name="T75" fmla="*/ 62 h 124"/>
                  <a:gd name="T76" fmla="*/ 18 w 198"/>
                  <a:gd name="T77" fmla="*/ 56 h 124"/>
                  <a:gd name="T78" fmla="*/ 24 w 198"/>
                  <a:gd name="T79" fmla="*/ 50 h 124"/>
                  <a:gd name="T80" fmla="*/ 30 w 198"/>
                  <a:gd name="T81" fmla="*/ 44 h 124"/>
                  <a:gd name="T82" fmla="*/ 34 w 198"/>
                  <a:gd name="T83" fmla="*/ 46 h 124"/>
                  <a:gd name="T84" fmla="*/ 38 w 198"/>
                  <a:gd name="T85" fmla="*/ 42 h 124"/>
                  <a:gd name="T86" fmla="*/ 52 w 198"/>
                  <a:gd name="T87" fmla="*/ 52 h 124"/>
                  <a:gd name="T88" fmla="*/ 62 w 198"/>
                  <a:gd name="T89" fmla="*/ 60 h 124"/>
                  <a:gd name="T90" fmla="*/ 72 w 198"/>
                  <a:gd name="T91" fmla="*/ 62 h 124"/>
                  <a:gd name="T92" fmla="*/ 80 w 198"/>
                  <a:gd name="T93" fmla="*/ 66 h 124"/>
                  <a:gd name="T94" fmla="*/ 84 w 198"/>
                  <a:gd name="T95" fmla="*/ 76 h 124"/>
                  <a:gd name="T96" fmla="*/ 88 w 198"/>
                  <a:gd name="T97" fmla="*/ 84 h 124"/>
                  <a:gd name="T98" fmla="*/ 100 w 198"/>
                  <a:gd name="T99" fmla="*/ 90 h 124"/>
                  <a:gd name="T100" fmla="*/ 118 w 198"/>
                  <a:gd name="T101" fmla="*/ 100 h 124"/>
                  <a:gd name="T102" fmla="*/ 132 w 198"/>
                  <a:gd name="T103" fmla="*/ 108 h 124"/>
                  <a:gd name="T104" fmla="*/ 136 w 198"/>
                  <a:gd name="T105" fmla="*/ 108 h 124"/>
                  <a:gd name="T106" fmla="*/ 140 w 198"/>
                  <a:gd name="T107" fmla="*/ 114 h 124"/>
                  <a:gd name="T108" fmla="*/ 146 w 198"/>
                  <a:gd name="T109" fmla="*/ 120 h 124"/>
                  <a:gd name="T110" fmla="*/ 148 w 198"/>
                  <a:gd name="T111" fmla="*/ 124 h 124"/>
                  <a:gd name="T112" fmla="*/ 152 w 198"/>
                  <a:gd name="T113" fmla="*/ 122 h 124"/>
                  <a:gd name="T114" fmla="*/ 156 w 198"/>
                  <a:gd name="T115" fmla="*/ 1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24">
                    <a:moveTo>
                      <a:pt x="156" y="122"/>
                    </a:moveTo>
                    <a:lnTo>
                      <a:pt x="156" y="114"/>
                    </a:lnTo>
                    <a:lnTo>
                      <a:pt x="160" y="110"/>
                    </a:lnTo>
                    <a:lnTo>
                      <a:pt x="160" y="108"/>
                    </a:lnTo>
                    <a:lnTo>
                      <a:pt x="160" y="104"/>
                    </a:lnTo>
                    <a:lnTo>
                      <a:pt x="158" y="104"/>
                    </a:lnTo>
                    <a:lnTo>
                      <a:pt x="156" y="100"/>
                    </a:lnTo>
                    <a:lnTo>
                      <a:pt x="158" y="98"/>
                    </a:lnTo>
                    <a:lnTo>
                      <a:pt x="156" y="94"/>
                    </a:lnTo>
                    <a:lnTo>
                      <a:pt x="154" y="94"/>
                    </a:lnTo>
                    <a:lnTo>
                      <a:pt x="152" y="96"/>
                    </a:lnTo>
                    <a:lnTo>
                      <a:pt x="148" y="90"/>
                    </a:lnTo>
                    <a:lnTo>
                      <a:pt x="148" y="88"/>
                    </a:lnTo>
                    <a:lnTo>
                      <a:pt x="150" y="86"/>
                    </a:lnTo>
                    <a:lnTo>
                      <a:pt x="156" y="86"/>
                    </a:lnTo>
                    <a:lnTo>
                      <a:pt x="158" y="86"/>
                    </a:lnTo>
                    <a:lnTo>
                      <a:pt x="158" y="82"/>
                    </a:lnTo>
                    <a:lnTo>
                      <a:pt x="164" y="82"/>
                    </a:lnTo>
                    <a:lnTo>
                      <a:pt x="162" y="78"/>
                    </a:lnTo>
                    <a:lnTo>
                      <a:pt x="162" y="78"/>
                    </a:lnTo>
                    <a:lnTo>
                      <a:pt x="166" y="76"/>
                    </a:lnTo>
                    <a:lnTo>
                      <a:pt x="170" y="76"/>
                    </a:lnTo>
                    <a:lnTo>
                      <a:pt x="172" y="72"/>
                    </a:lnTo>
                    <a:lnTo>
                      <a:pt x="166" y="70"/>
                    </a:lnTo>
                    <a:lnTo>
                      <a:pt x="168" y="68"/>
                    </a:lnTo>
                    <a:lnTo>
                      <a:pt x="170" y="66"/>
                    </a:lnTo>
                    <a:lnTo>
                      <a:pt x="174" y="64"/>
                    </a:lnTo>
                    <a:lnTo>
                      <a:pt x="176" y="64"/>
                    </a:lnTo>
                    <a:lnTo>
                      <a:pt x="180" y="60"/>
                    </a:lnTo>
                    <a:lnTo>
                      <a:pt x="182" y="62"/>
                    </a:lnTo>
                    <a:lnTo>
                      <a:pt x="184" y="64"/>
                    </a:lnTo>
                    <a:lnTo>
                      <a:pt x="190" y="64"/>
                    </a:lnTo>
                    <a:lnTo>
                      <a:pt x="194" y="64"/>
                    </a:lnTo>
                    <a:lnTo>
                      <a:pt x="198" y="60"/>
                    </a:lnTo>
                    <a:lnTo>
                      <a:pt x="196" y="58"/>
                    </a:lnTo>
                    <a:lnTo>
                      <a:pt x="190" y="54"/>
                    </a:lnTo>
                    <a:lnTo>
                      <a:pt x="190" y="52"/>
                    </a:lnTo>
                    <a:lnTo>
                      <a:pt x="188" y="56"/>
                    </a:lnTo>
                    <a:lnTo>
                      <a:pt x="188" y="58"/>
                    </a:lnTo>
                    <a:lnTo>
                      <a:pt x="184" y="58"/>
                    </a:lnTo>
                    <a:lnTo>
                      <a:pt x="182" y="56"/>
                    </a:lnTo>
                    <a:lnTo>
                      <a:pt x="176" y="54"/>
                    </a:lnTo>
                    <a:lnTo>
                      <a:pt x="174" y="52"/>
                    </a:lnTo>
                    <a:lnTo>
                      <a:pt x="176" y="50"/>
                    </a:lnTo>
                    <a:lnTo>
                      <a:pt x="180" y="44"/>
                    </a:lnTo>
                    <a:lnTo>
                      <a:pt x="180" y="42"/>
                    </a:lnTo>
                    <a:lnTo>
                      <a:pt x="178" y="40"/>
                    </a:lnTo>
                    <a:lnTo>
                      <a:pt x="176" y="44"/>
                    </a:lnTo>
                    <a:lnTo>
                      <a:pt x="174" y="44"/>
                    </a:lnTo>
                    <a:lnTo>
                      <a:pt x="168" y="50"/>
                    </a:lnTo>
                    <a:lnTo>
                      <a:pt x="166" y="54"/>
                    </a:lnTo>
                    <a:lnTo>
                      <a:pt x="166" y="56"/>
                    </a:lnTo>
                    <a:lnTo>
                      <a:pt x="164" y="60"/>
                    </a:lnTo>
                    <a:lnTo>
                      <a:pt x="158" y="64"/>
                    </a:lnTo>
                    <a:lnTo>
                      <a:pt x="156" y="64"/>
                    </a:lnTo>
                    <a:lnTo>
                      <a:pt x="152" y="62"/>
                    </a:lnTo>
                    <a:lnTo>
                      <a:pt x="146" y="60"/>
                    </a:lnTo>
                    <a:lnTo>
                      <a:pt x="144" y="62"/>
                    </a:lnTo>
                    <a:lnTo>
                      <a:pt x="138" y="64"/>
                    </a:lnTo>
                    <a:lnTo>
                      <a:pt x="136" y="64"/>
                    </a:lnTo>
                    <a:lnTo>
                      <a:pt x="130" y="50"/>
                    </a:lnTo>
                    <a:lnTo>
                      <a:pt x="122" y="48"/>
                    </a:lnTo>
                    <a:lnTo>
                      <a:pt x="122" y="32"/>
                    </a:lnTo>
                    <a:lnTo>
                      <a:pt x="118" y="32"/>
                    </a:lnTo>
                    <a:lnTo>
                      <a:pt x="114" y="26"/>
                    </a:lnTo>
                    <a:lnTo>
                      <a:pt x="108" y="20"/>
                    </a:lnTo>
                    <a:lnTo>
                      <a:pt x="88" y="20"/>
                    </a:lnTo>
                    <a:lnTo>
                      <a:pt x="68" y="22"/>
                    </a:lnTo>
                    <a:lnTo>
                      <a:pt x="58" y="16"/>
                    </a:lnTo>
                    <a:lnTo>
                      <a:pt x="52" y="14"/>
                    </a:lnTo>
                    <a:lnTo>
                      <a:pt x="32" y="0"/>
                    </a:lnTo>
                    <a:lnTo>
                      <a:pt x="0" y="6"/>
                    </a:lnTo>
                    <a:lnTo>
                      <a:pt x="8" y="64"/>
                    </a:lnTo>
                    <a:lnTo>
                      <a:pt x="14" y="64"/>
                    </a:lnTo>
                    <a:lnTo>
                      <a:pt x="20" y="64"/>
                    </a:lnTo>
                    <a:lnTo>
                      <a:pt x="20" y="62"/>
                    </a:lnTo>
                    <a:lnTo>
                      <a:pt x="20" y="60"/>
                    </a:lnTo>
                    <a:lnTo>
                      <a:pt x="18" y="56"/>
                    </a:lnTo>
                    <a:lnTo>
                      <a:pt x="20" y="50"/>
                    </a:lnTo>
                    <a:lnTo>
                      <a:pt x="24" y="50"/>
                    </a:lnTo>
                    <a:lnTo>
                      <a:pt x="26" y="46"/>
                    </a:lnTo>
                    <a:lnTo>
                      <a:pt x="30" y="44"/>
                    </a:lnTo>
                    <a:lnTo>
                      <a:pt x="32" y="46"/>
                    </a:lnTo>
                    <a:lnTo>
                      <a:pt x="34" y="46"/>
                    </a:lnTo>
                    <a:lnTo>
                      <a:pt x="32" y="42"/>
                    </a:lnTo>
                    <a:lnTo>
                      <a:pt x="38" y="42"/>
                    </a:lnTo>
                    <a:lnTo>
                      <a:pt x="46" y="48"/>
                    </a:lnTo>
                    <a:lnTo>
                      <a:pt x="52" y="52"/>
                    </a:lnTo>
                    <a:lnTo>
                      <a:pt x="54" y="54"/>
                    </a:lnTo>
                    <a:lnTo>
                      <a:pt x="62" y="60"/>
                    </a:lnTo>
                    <a:lnTo>
                      <a:pt x="70" y="62"/>
                    </a:lnTo>
                    <a:lnTo>
                      <a:pt x="72" y="62"/>
                    </a:lnTo>
                    <a:lnTo>
                      <a:pt x="74" y="62"/>
                    </a:lnTo>
                    <a:lnTo>
                      <a:pt x="80" y="66"/>
                    </a:lnTo>
                    <a:lnTo>
                      <a:pt x="82" y="74"/>
                    </a:lnTo>
                    <a:lnTo>
                      <a:pt x="84" y="76"/>
                    </a:lnTo>
                    <a:lnTo>
                      <a:pt x="86" y="78"/>
                    </a:lnTo>
                    <a:lnTo>
                      <a:pt x="88" y="84"/>
                    </a:lnTo>
                    <a:lnTo>
                      <a:pt x="92" y="86"/>
                    </a:lnTo>
                    <a:lnTo>
                      <a:pt x="100" y="90"/>
                    </a:lnTo>
                    <a:lnTo>
                      <a:pt x="108" y="96"/>
                    </a:lnTo>
                    <a:lnTo>
                      <a:pt x="118" y="100"/>
                    </a:lnTo>
                    <a:lnTo>
                      <a:pt x="126" y="106"/>
                    </a:lnTo>
                    <a:lnTo>
                      <a:pt x="132" y="108"/>
                    </a:lnTo>
                    <a:lnTo>
                      <a:pt x="134" y="108"/>
                    </a:lnTo>
                    <a:lnTo>
                      <a:pt x="136" y="108"/>
                    </a:lnTo>
                    <a:lnTo>
                      <a:pt x="140" y="112"/>
                    </a:lnTo>
                    <a:lnTo>
                      <a:pt x="140" y="114"/>
                    </a:lnTo>
                    <a:lnTo>
                      <a:pt x="142" y="120"/>
                    </a:lnTo>
                    <a:lnTo>
                      <a:pt x="146" y="120"/>
                    </a:lnTo>
                    <a:lnTo>
                      <a:pt x="148" y="120"/>
                    </a:lnTo>
                    <a:lnTo>
                      <a:pt x="148" y="124"/>
                    </a:lnTo>
                    <a:lnTo>
                      <a:pt x="150" y="124"/>
                    </a:lnTo>
                    <a:lnTo>
                      <a:pt x="152" y="122"/>
                    </a:lnTo>
                    <a:lnTo>
                      <a:pt x="154" y="122"/>
                    </a:lnTo>
                    <a:lnTo>
                      <a:pt x="156" y="122"/>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2" name="Turkmenistan">
                <a:extLst>
                  <a:ext uri="{FF2B5EF4-FFF2-40B4-BE49-F238E27FC236}">
                    <a16:creationId xmlns:a16="http://schemas.microsoft.com/office/drawing/2014/main" id="{4A37F019-6063-4F36-B69C-CBF9031FEBF9}"/>
                  </a:ext>
                </a:extLst>
              </p:cNvPr>
              <p:cNvSpPr>
                <a:spLocks/>
              </p:cNvSpPr>
              <p:nvPr/>
            </p:nvSpPr>
            <p:spPr bwMode="auto">
              <a:xfrm>
                <a:off x="7079724" y="3322909"/>
                <a:ext cx="340667" cy="214352"/>
              </a:xfrm>
              <a:custGeom>
                <a:avLst/>
                <a:gdLst>
                  <a:gd name="T0" fmla="*/ 176 w 178"/>
                  <a:gd name="T1" fmla="*/ 70 h 112"/>
                  <a:gd name="T2" fmla="*/ 168 w 178"/>
                  <a:gd name="T3" fmla="*/ 66 h 112"/>
                  <a:gd name="T4" fmla="*/ 144 w 178"/>
                  <a:gd name="T5" fmla="*/ 54 h 112"/>
                  <a:gd name="T6" fmla="*/ 124 w 178"/>
                  <a:gd name="T7" fmla="*/ 42 h 112"/>
                  <a:gd name="T8" fmla="*/ 118 w 178"/>
                  <a:gd name="T9" fmla="*/ 32 h 112"/>
                  <a:gd name="T10" fmla="*/ 108 w 178"/>
                  <a:gd name="T11" fmla="*/ 20 h 112"/>
                  <a:gd name="T12" fmla="*/ 90 w 178"/>
                  <a:gd name="T13" fmla="*/ 12 h 112"/>
                  <a:gd name="T14" fmla="*/ 74 w 178"/>
                  <a:gd name="T15" fmla="*/ 0 h 112"/>
                  <a:gd name="T16" fmla="*/ 68 w 178"/>
                  <a:gd name="T17" fmla="*/ 4 h 112"/>
                  <a:gd name="T18" fmla="*/ 60 w 178"/>
                  <a:gd name="T19" fmla="*/ 8 h 112"/>
                  <a:gd name="T20" fmla="*/ 56 w 178"/>
                  <a:gd name="T21" fmla="*/ 18 h 112"/>
                  <a:gd name="T22" fmla="*/ 50 w 178"/>
                  <a:gd name="T23" fmla="*/ 22 h 112"/>
                  <a:gd name="T24" fmla="*/ 30 w 178"/>
                  <a:gd name="T25" fmla="*/ 14 h 112"/>
                  <a:gd name="T26" fmla="*/ 8 w 178"/>
                  <a:gd name="T27" fmla="*/ 10 h 112"/>
                  <a:gd name="T28" fmla="*/ 2 w 178"/>
                  <a:gd name="T29" fmla="*/ 20 h 112"/>
                  <a:gd name="T30" fmla="*/ 6 w 178"/>
                  <a:gd name="T31" fmla="*/ 26 h 112"/>
                  <a:gd name="T32" fmla="*/ 6 w 178"/>
                  <a:gd name="T33" fmla="*/ 36 h 112"/>
                  <a:gd name="T34" fmla="*/ 8 w 178"/>
                  <a:gd name="T35" fmla="*/ 46 h 112"/>
                  <a:gd name="T36" fmla="*/ 12 w 178"/>
                  <a:gd name="T37" fmla="*/ 46 h 112"/>
                  <a:gd name="T38" fmla="*/ 18 w 178"/>
                  <a:gd name="T39" fmla="*/ 46 h 112"/>
                  <a:gd name="T40" fmla="*/ 18 w 178"/>
                  <a:gd name="T41" fmla="*/ 52 h 112"/>
                  <a:gd name="T42" fmla="*/ 22 w 178"/>
                  <a:gd name="T43" fmla="*/ 54 h 112"/>
                  <a:gd name="T44" fmla="*/ 16 w 178"/>
                  <a:gd name="T45" fmla="*/ 52 h 112"/>
                  <a:gd name="T46" fmla="*/ 16 w 178"/>
                  <a:gd name="T47" fmla="*/ 58 h 112"/>
                  <a:gd name="T48" fmla="*/ 18 w 178"/>
                  <a:gd name="T49" fmla="*/ 56 h 112"/>
                  <a:gd name="T50" fmla="*/ 24 w 178"/>
                  <a:gd name="T51" fmla="*/ 60 h 112"/>
                  <a:gd name="T52" fmla="*/ 26 w 178"/>
                  <a:gd name="T53" fmla="*/ 68 h 112"/>
                  <a:gd name="T54" fmla="*/ 28 w 178"/>
                  <a:gd name="T55" fmla="*/ 84 h 112"/>
                  <a:gd name="T56" fmla="*/ 38 w 178"/>
                  <a:gd name="T57" fmla="*/ 80 h 112"/>
                  <a:gd name="T58" fmla="*/ 48 w 178"/>
                  <a:gd name="T59" fmla="*/ 74 h 112"/>
                  <a:gd name="T60" fmla="*/ 58 w 178"/>
                  <a:gd name="T61" fmla="*/ 70 h 112"/>
                  <a:gd name="T62" fmla="*/ 66 w 178"/>
                  <a:gd name="T63" fmla="*/ 70 h 112"/>
                  <a:gd name="T64" fmla="*/ 80 w 178"/>
                  <a:gd name="T65" fmla="*/ 80 h 112"/>
                  <a:gd name="T66" fmla="*/ 90 w 178"/>
                  <a:gd name="T67" fmla="*/ 80 h 112"/>
                  <a:gd name="T68" fmla="*/ 94 w 178"/>
                  <a:gd name="T69" fmla="*/ 86 h 112"/>
                  <a:gd name="T70" fmla="*/ 106 w 178"/>
                  <a:gd name="T71" fmla="*/ 92 h 112"/>
                  <a:gd name="T72" fmla="*/ 116 w 178"/>
                  <a:gd name="T73" fmla="*/ 98 h 112"/>
                  <a:gd name="T74" fmla="*/ 116 w 178"/>
                  <a:gd name="T75" fmla="*/ 104 h 112"/>
                  <a:gd name="T76" fmla="*/ 122 w 178"/>
                  <a:gd name="T77" fmla="*/ 108 h 112"/>
                  <a:gd name="T78" fmla="*/ 128 w 178"/>
                  <a:gd name="T79" fmla="*/ 108 h 112"/>
                  <a:gd name="T80" fmla="*/ 132 w 178"/>
                  <a:gd name="T81" fmla="*/ 110 h 112"/>
                  <a:gd name="T82" fmla="*/ 138 w 178"/>
                  <a:gd name="T83" fmla="*/ 110 h 112"/>
                  <a:gd name="T84" fmla="*/ 142 w 178"/>
                  <a:gd name="T85" fmla="*/ 104 h 112"/>
                  <a:gd name="T86" fmla="*/ 150 w 178"/>
                  <a:gd name="T87" fmla="*/ 100 h 112"/>
                  <a:gd name="T88" fmla="*/ 154 w 178"/>
                  <a:gd name="T89" fmla="*/ 96 h 112"/>
                  <a:gd name="T90" fmla="*/ 158 w 178"/>
                  <a:gd name="T91" fmla="*/ 88 h 112"/>
                  <a:gd name="T92" fmla="*/ 158 w 178"/>
                  <a:gd name="T93" fmla="*/ 82 h 112"/>
                  <a:gd name="T94" fmla="*/ 164 w 178"/>
                  <a:gd name="T95" fmla="*/ 80 h 112"/>
                  <a:gd name="T96" fmla="*/ 170 w 178"/>
                  <a:gd name="T97" fmla="*/ 76 h 112"/>
                  <a:gd name="T98" fmla="*/ 176 w 178"/>
                  <a:gd name="T9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 h="112">
                    <a:moveTo>
                      <a:pt x="178" y="78"/>
                    </a:moveTo>
                    <a:lnTo>
                      <a:pt x="176" y="72"/>
                    </a:lnTo>
                    <a:lnTo>
                      <a:pt x="176" y="70"/>
                    </a:lnTo>
                    <a:lnTo>
                      <a:pt x="172" y="66"/>
                    </a:lnTo>
                    <a:lnTo>
                      <a:pt x="170" y="66"/>
                    </a:lnTo>
                    <a:lnTo>
                      <a:pt x="168" y="66"/>
                    </a:lnTo>
                    <a:lnTo>
                      <a:pt x="162" y="64"/>
                    </a:lnTo>
                    <a:lnTo>
                      <a:pt x="154" y="58"/>
                    </a:lnTo>
                    <a:lnTo>
                      <a:pt x="144" y="54"/>
                    </a:lnTo>
                    <a:lnTo>
                      <a:pt x="136" y="48"/>
                    </a:lnTo>
                    <a:lnTo>
                      <a:pt x="128" y="44"/>
                    </a:lnTo>
                    <a:lnTo>
                      <a:pt x="124" y="42"/>
                    </a:lnTo>
                    <a:lnTo>
                      <a:pt x="122" y="36"/>
                    </a:lnTo>
                    <a:lnTo>
                      <a:pt x="120" y="34"/>
                    </a:lnTo>
                    <a:lnTo>
                      <a:pt x="118" y="32"/>
                    </a:lnTo>
                    <a:lnTo>
                      <a:pt x="116" y="24"/>
                    </a:lnTo>
                    <a:lnTo>
                      <a:pt x="110" y="20"/>
                    </a:lnTo>
                    <a:lnTo>
                      <a:pt x="108" y="20"/>
                    </a:lnTo>
                    <a:lnTo>
                      <a:pt x="106" y="20"/>
                    </a:lnTo>
                    <a:lnTo>
                      <a:pt x="98" y="18"/>
                    </a:lnTo>
                    <a:lnTo>
                      <a:pt x="90" y="12"/>
                    </a:lnTo>
                    <a:lnTo>
                      <a:pt x="88" y="10"/>
                    </a:lnTo>
                    <a:lnTo>
                      <a:pt x="82" y="6"/>
                    </a:lnTo>
                    <a:lnTo>
                      <a:pt x="74" y="0"/>
                    </a:lnTo>
                    <a:lnTo>
                      <a:pt x="68" y="0"/>
                    </a:lnTo>
                    <a:lnTo>
                      <a:pt x="70" y="4"/>
                    </a:lnTo>
                    <a:lnTo>
                      <a:pt x="68" y="4"/>
                    </a:lnTo>
                    <a:lnTo>
                      <a:pt x="66" y="2"/>
                    </a:lnTo>
                    <a:lnTo>
                      <a:pt x="62" y="4"/>
                    </a:lnTo>
                    <a:lnTo>
                      <a:pt x="60" y="8"/>
                    </a:lnTo>
                    <a:lnTo>
                      <a:pt x="56" y="8"/>
                    </a:lnTo>
                    <a:lnTo>
                      <a:pt x="54" y="14"/>
                    </a:lnTo>
                    <a:lnTo>
                      <a:pt x="56" y="18"/>
                    </a:lnTo>
                    <a:lnTo>
                      <a:pt x="56" y="20"/>
                    </a:lnTo>
                    <a:lnTo>
                      <a:pt x="56" y="22"/>
                    </a:lnTo>
                    <a:lnTo>
                      <a:pt x="50" y="22"/>
                    </a:lnTo>
                    <a:lnTo>
                      <a:pt x="44" y="22"/>
                    </a:lnTo>
                    <a:lnTo>
                      <a:pt x="38" y="24"/>
                    </a:lnTo>
                    <a:lnTo>
                      <a:pt x="30" y="14"/>
                    </a:lnTo>
                    <a:lnTo>
                      <a:pt x="22" y="10"/>
                    </a:lnTo>
                    <a:lnTo>
                      <a:pt x="14" y="8"/>
                    </a:lnTo>
                    <a:lnTo>
                      <a:pt x="8" y="10"/>
                    </a:lnTo>
                    <a:lnTo>
                      <a:pt x="0" y="18"/>
                    </a:lnTo>
                    <a:lnTo>
                      <a:pt x="0" y="18"/>
                    </a:lnTo>
                    <a:lnTo>
                      <a:pt x="2" y="20"/>
                    </a:lnTo>
                    <a:lnTo>
                      <a:pt x="2" y="22"/>
                    </a:lnTo>
                    <a:lnTo>
                      <a:pt x="4" y="24"/>
                    </a:lnTo>
                    <a:lnTo>
                      <a:pt x="6" y="26"/>
                    </a:lnTo>
                    <a:lnTo>
                      <a:pt x="8" y="30"/>
                    </a:lnTo>
                    <a:lnTo>
                      <a:pt x="8" y="34"/>
                    </a:lnTo>
                    <a:lnTo>
                      <a:pt x="6" y="36"/>
                    </a:lnTo>
                    <a:lnTo>
                      <a:pt x="6" y="42"/>
                    </a:lnTo>
                    <a:lnTo>
                      <a:pt x="8" y="44"/>
                    </a:lnTo>
                    <a:lnTo>
                      <a:pt x="8" y="46"/>
                    </a:lnTo>
                    <a:lnTo>
                      <a:pt x="14" y="50"/>
                    </a:lnTo>
                    <a:lnTo>
                      <a:pt x="12" y="48"/>
                    </a:lnTo>
                    <a:lnTo>
                      <a:pt x="12" y="46"/>
                    </a:lnTo>
                    <a:lnTo>
                      <a:pt x="12" y="46"/>
                    </a:lnTo>
                    <a:lnTo>
                      <a:pt x="16" y="46"/>
                    </a:lnTo>
                    <a:lnTo>
                      <a:pt x="18" y="46"/>
                    </a:lnTo>
                    <a:lnTo>
                      <a:pt x="18" y="46"/>
                    </a:lnTo>
                    <a:lnTo>
                      <a:pt x="18" y="48"/>
                    </a:lnTo>
                    <a:lnTo>
                      <a:pt x="18" y="52"/>
                    </a:lnTo>
                    <a:lnTo>
                      <a:pt x="20" y="50"/>
                    </a:lnTo>
                    <a:lnTo>
                      <a:pt x="22" y="52"/>
                    </a:lnTo>
                    <a:lnTo>
                      <a:pt x="22" y="54"/>
                    </a:lnTo>
                    <a:lnTo>
                      <a:pt x="18" y="54"/>
                    </a:lnTo>
                    <a:lnTo>
                      <a:pt x="18" y="54"/>
                    </a:lnTo>
                    <a:lnTo>
                      <a:pt x="16" y="52"/>
                    </a:lnTo>
                    <a:lnTo>
                      <a:pt x="14" y="54"/>
                    </a:lnTo>
                    <a:lnTo>
                      <a:pt x="14" y="56"/>
                    </a:lnTo>
                    <a:lnTo>
                      <a:pt x="16" y="58"/>
                    </a:lnTo>
                    <a:lnTo>
                      <a:pt x="16" y="56"/>
                    </a:lnTo>
                    <a:lnTo>
                      <a:pt x="16" y="56"/>
                    </a:lnTo>
                    <a:lnTo>
                      <a:pt x="18" y="56"/>
                    </a:lnTo>
                    <a:lnTo>
                      <a:pt x="20" y="56"/>
                    </a:lnTo>
                    <a:lnTo>
                      <a:pt x="22" y="58"/>
                    </a:lnTo>
                    <a:lnTo>
                      <a:pt x="24" y="60"/>
                    </a:lnTo>
                    <a:lnTo>
                      <a:pt x="26" y="62"/>
                    </a:lnTo>
                    <a:lnTo>
                      <a:pt x="24" y="66"/>
                    </a:lnTo>
                    <a:lnTo>
                      <a:pt x="26" y="68"/>
                    </a:lnTo>
                    <a:lnTo>
                      <a:pt x="26" y="74"/>
                    </a:lnTo>
                    <a:lnTo>
                      <a:pt x="26" y="78"/>
                    </a:lnTo>
                    <a:lnTo>
                      <a:pt x="28" y="84"/>
                    </a:lnTo>
                    <a:lnTo>
                      <a:pt x="30" y="84"/>
                    </a:lnTo>
                    <a:lnTo>
                      <a:pt x="36" y="84"/>
                    </a:lnTo>
                    <a:lnTo>
                      <a:pt x="38" y="80"/>
                    </a:lnTo>
                    <a:lnTo>
                      <a:pt x="40" y="78"/>
                    </a:lnTo>
                    <a:lnTo>
                      <a:pt x="42" y="78"/>
                    </a:lnTo>
                    <a:lnTo>
                      <a:pt x="48" y="74"/>
                    </a:lnTo>
                    <a:lnTo>
                      <a:pt x="52" y="72"/>
                    </a:lnTo>
                    <a:lnTo>
                      <a:pt x="56" y="74"/>
                    </a:lnTo>
                    <a:lnTo>
                      <a:pt x="58" y="70"/>
                    </a:lnTo>
                    <a:lnTo>
                      <a:pt x="60" y="70"/>
                    </a:lnTo>
                    <a:lnTo>
                      <a:pt x="62" y="70"/>
                    </a:lnTo>
                    <a:lnTo>
                      <a:pt x="66" y="70"/>
                    </a:lnTo>
                    <a:lnTo>
                      <a:pt x="70" y="74"/>
                    </a:lnTo>
                    <a:lnTo>
                      <a:pt x="74" y="76"/>
                    </a:lnTo>
                    <a:lnTo>
                      <a:pt x="80" y="80"/>
                    </a:lnTo>
                    <a:lnTo>
                      <a:pt x="82" y="80"/>
                    </a:lnTo>
                    <a:lnTo>
                      <a:pt x="84" y="78"/>
                    </a:lnTo>
                    <a:lnTo>
                      <a:pt x="90" y="80"/>
                    </a:lnTo>
                    <a:lnTo>
                      <a:pt x="92" y="82"/>
                    </a:lnTo>
                    <a:lnTo>
                      <a:pt x="92" y="84"/>
                    </a:lnTo>
                    <a:lnTo>
                      <a:pt x="94" y="86"/>
                    </a:lnTo>
                    <a:lnTo>
                      <a:pt x="96" y="84"/>
                    </a:lnTo>
                    <a:lnTo>
                      <a:pt x="102" y="86"/>
                    </a:lnTo>
                    <a:lnTo>
                      <a:pt x="106" y="92"/>
                    </a:lnTo>
                    <a:lnTo>
                      <a:pt x="112" y="94"/>
                    </a:lnTo>
                    <a:lnTo>
                      <a:pt x="114" y="94"/>
                    </a:lnTo>
                    <a:lnTo>
                      <a:pt x="116" y="98"/>
                    </a:lnTo>
                    <a:lnTo>
                      <a:pt x="116" y="100"/>
                    </a:lnTo>
                    <a:lnTo>
                      <a:pt x="116" y="104"/>
                    </a:lnTo>
                    <a:lnTo>
                      <a:pt x="116" y="104"/>
                    </a:lnTo>
                    <a:lnTo>
                      <a:pt x="118" y="106"/>
                    </a:lnTo>
                    <a:lnTo>
                      <a:pt x="118" y="106"/>
                    </a:lnTo>
                    <a:lnTo>
                      <a:pt x="122" y="108"/>
                    </a:lnTo>
                    <a:lnTo>
                      <a:pt x="124" y="108"/>
                    </a:lnTo>
                    <a:lnTo>
                      <a:pt x="126" y="108"/>
                    </a:lnTo>
                    <a:lnTo>
                      <a:pt x="128" y="108"/>
                    </a:lnTo>
                    <a:lnTo>
                      <a:pt x="130" y="108"/>
                    </a:lnTo>
                    <a:lnTo>
                      <a:pt x="132" y="110"/>
                    </a:lnTo>
                    <a:lnTo>
                      <a:pt x="132" y="110"/>
                    </a:lnTo>
                    <a:lnTo>
                      <a:pt x="134" y="112"/>
                    </a:lnTo>
                    <a:lnTo>
                      <a:pt x="134" y="110"/>
                    </a:lnTo>
                    <a:lnTo>
                      <a:pt x="138" y="110"/>
                    </a:lnTo>
                    <a:lnTo>
                      <a:pt x="140" y="108"/>
                    </a:lnTo>
                    <a:lnTo>
                      <a:pt x="140" y="106"/>
                    </a:lnTo>
                    <a:lnTo>
                      <a:pt x="142" y="104"/>
                    </a:lnTo>
                    <a:lnTo>
                      <a:pt x="142" y="104"/>
                    </a:lnTo>
                    <a:lnTo>
                      <a:pt x="146" y="102"/>
                    </a:lnTo>
                    <a:lnTo>
                      <a:pt x="150" y="100"/>
                    </a:lnTo>
                    <a:lnTo>
                      <a:pt x="150" y="98"/>
                    </a:lnTo>
                    <a:lnTo>
                      <a:pt x="152" y="98"/>
                    </a:lnTo>
                    <a:lnTo>
                      <a:pt x="154" y="96"/>
                    </a:lnTo>
                    <a:lnTo>
                      <a:pt x="156" y="94"/>
                    </a:lnTo>
                    <a:lnTo>
                      <a:pt x="156" y="90"/>
                    </a:lnTo>
                    <a:lnTo>
                      <a:pt x="158" y="88"/>
                    </a:lnTo>
                    <a:lnTo>
                      <a:pt x="158" y="84"/>
                    </a:lnTo>
                    <a:lnTo>
                      <a:pt x="158" y="84"/>
                    </a:lnTo>
                    <a:lnTo>
                      <a:pt x="158" y="82"/>
                    </a:lnTo>
                    <a:lnTo>
                      <a:pt x="158" y="82"/>
                    </a:lnTo>
                    <a:lnTo>
                      <a:pt x="160" y="82"/>
                    </a:lnTo>
                    <a:lnTo>
                      <a:pt x="164" y="80"/>
                    </a:lnTo>
                    <a:lnTo>
                      <a:pt x="164" y="80"/>
                    </a:lnTo>
                    <a:lnTo>
                      <a:pt x="168" y="78"/>
                    </a:lnTo>
                    <a:lnTo>
                      <a:pt x="170" y="76"/>
                    </a:lnTo>
                    <a:lnTo>
                      <a:pt x="174" y="78"/>
                    </a:lnTo>
                    <a:lnTo>
                      <a:pt x="176" y="78"/>
                    </a:lnTo>
                    <a:lnTo>
                      <a:pt x="176" y="78"/>
                    </a:lnTo>
                    <a:lnTo>
                      <a:pt x="178" y="78"/>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3" name="Pakistan">
                <a:extLst>
                  <a:ext uri="{FF2B5EF4-FFF2-40B4-BE49-F238E27FC236}">
                    <a16:creationId xmlns:a16="http://schemas.microsoft.com/office/drawing/2014/main" id="{14216476-9AFD-43BB-9B8A-DA0C0AEFE0F4}"/>
                  </a:ext>
                </a:extLst>
              </p:cNvPr>
              <p:cNvSpPr>
                <a:spLocks/>
              </p:cNvSpPr>
              <p:nvPr/>
            </p:nvSpPr>
            <p:spPr bwMode="auto">
              <a:xfrm>
                <a:off x="7317043" y="3487501"/>
                <a:ext cx="329184" cy="359806"/>
              </a:xfrm>
              <a:custGeom>
                <a:avLst/>
                <a:gdLst>
                  <a:gd name="T0" fmla="*/ 104 w 172"/>
                  <a:gd name="T1" fmla="*/ 182 h 188"/>
                  <a:gd name="T2" fmla="*/ 118 w 172"/>
                  <a:gd name="T3" fmla="*/ 178 h 188"/>
                  <a:gd name="T4" fmla="*/ 126 w 172"/>
                  <a:gd name="T5" fmla="*/ 176 h 188"/>
                  <a:gd name="T6" fmla="*/ 130 w 172"/>
                  <a:gd name="T7" fmla="*/ 174 h 188"/>
                  <a:gd name="T8" fmla="*/ 126 w 172"/>
                  <a:gd name="T9" fmla="*/ 160 h 188"/>
                  <a:gd name="T10" fmla="*/ 118 w 172"/>
                  <a:gd name="T11" fmla="*/ 152 h 188"/>
                  <a:gd name="T12" fmla="*/ 112 w 172"/>
                  <a:gd name="T13" fmla="*/ 146 h 188"/>
                  <a:gd name="T14" fmla="*/ 110 w 172"/>
                  <a:gd name="T15" fmla="*/ 136 h 188"/>
                  <a:gd name="T16" fmla="*/ 118 w 172"/>
                  <a:gd name="T17" fmla="*/ 128 h 188"/>
                  <a:gd name="T18" fmla="*/ 124 w 172"/>
                  <a:gd name="T19" fmla="*/ 130 h 188"/>
                  <a:gd name="T20" fmla="*/ 140 w 172"/>
                  <a:gd name="T21" fmla="*/ 116 h 188"/>
                  <a:gd name="T22" fmla="*/ 152 w 172"/>
                  <a:gd name="T23" fmla="*/ 102 h 188"/>
                  <a:gd name="T24" fmla="*/ 154 w 172"/>
                  <a:gd name="T25" fmla="*/ 94 h 188"/>
                  <a:gd name="T26" fmla="*/ 162 w 172"/>
                  <a:gd name="T27" fmla="*/ 78 h 188"/>
                  <a:gd name="T28" fmla="*/ 166 w 172"/>
                  <a:gd name="T29" fmla="*/ 68 h 188"/>
                  <a:gd name="T30" fmla="*/ 172 w 172"/>
                  <a:gd name="T31" fmla="*/ 62 h 188"/>
                  <a:gd name="T32" fmla="*/ 160 w 172"/>
                  <a:gd name="T33" fmla="*/ 58 h 188"/>
                  <a:gd name="T34" fmla="*/ 146 w 172"/>
                  <a:gd name="T35" fmla="*/ 48 h 188"/>
                  <a:gd name="T36" fmla="*/ 144 w 172"/>
                  <a:gd name="T37" fmla="*/ 32 h 188"/>
                  <a:gd name="T38" fmla="*/ 144 w 172"/>
                  <a:gd name="T39" fmla="*/ 22 h 188"/>
                  <a:gd name="T40" fmla="*/ 134 w 172"/>
                  <a:gd name="T41" fmla="*/ 12 h 188"/>
                  <a:gd name="T42" fmla="*/ 128 w 172"/>
                  <a:gd name="T43" fmla="*/ 8 h 188"/>
                  <a:gd name="T44" fmla="*/ 126 w 172"/>
                  <a:gd name="T45" fmla="*/ 0 h 188"/>
                  <a:gd name="T46" fmla="*/ 114 w 172"/>
                  <a:gd name="T47" fmla="*/ 8 h 188"/>
                  <a:gd name="T48" fmla="*/ 112 w 172"/>
                  <a:gd name="T49" fmla="*/ 32 h 188"/>
                  <a:gd name="T50" fmla="*/ 106 w 172"/>
                  <a:gd name="T51" fmla="*/ 42 h 188"/>
                  <a:gd name="T52" fmla="*/ 104 w 172"/>
                  <a:gd name="T53" fmla="*/ 46 h 188"/>
                  <a:gd name="T54" fmla="*/ 100 w 172"/>
                  <a:gd name="T55" fmla="*/ 54 h 188"/>
                  <a:gd name="T56" fmla="*/ 96 w 172"/>
                  <a:gd name="T57" fmla="*/ 64 h 188"/>
                  <a:gd name="T58" fmla="*/ 92 w 172"/>
                  <a:gd name="T59" fmla="*/ 72 h 188"/>
                  <a:gd name="T60" fmla="*/ 86 w 172"/>
                  <a:gd name="T61" fmla="*/ 74 h 188"/>
                  <a:gd name="T62" fmla="*/ 80 w 172"/>
                  <a:gd name="T63" fmla="*/ 80 h 188"/>
                  <a:gd name="T64" fmla="*/ 70 w 172"/>
                  <a:gd name="T65" fmla="*/ 82 h 188"/>
                  <a:gd name="T66" fmla="*/ 64 w 172"/>
                  <a:gd name="T67" fmla="*/ 88 h 188"/>
                  <a:gd name="T68" fmla="*/ 66 w 172"/>
                  <a:gd name="T69" fmla="*/ 102 h 188"/>
                  <a:gd name="T70" fmla="*/ 52 w 172"/>
                  <a:gd name="T71" fmla="*/ 106 h 188"/>
                  <a:gd name="T72" fmla="*/ 36 w 172"/>
                  <a:gd name="T73" fmla="*/ 108 h 188"/>
                  <a:gd name="T74" fmla="*/ 0 w 172"/>
                  <a:gd name="T75" fmla="*/ 106 h 188"/>
                  <a:gd name="T76" fmla="*/ 14 w 172"/>
                  <a:gd name="T77" fmla="*/ 122 h 188"/>
                  <a:gd name="T78" fmla="*/ 22 w 172"/>
                  <a:gd name="T79" fmla="*/ 126 h 188"/>
                  <a:gd name="T80" fmla="*/ 28 w 172"/>
                  <a:gd name="T81" fmla="*/ 136 h 188"/>
                  <a:gd name="T82" fmla="*/ 34 w 172"/>
                  <a:gd name="T83" fmla="*/ 146 h 188"/>
                  <a:gd name="T84" fmla="*/ 22 w 172"/>
                  <a:gd name="T85" fmla="*/ 148 h 188"/>
                  <a:gd name="T86" fmla="*/ 16 w 172"/>
                  <a:gd name="T87" fmla="*/ 158 h 188"/>
                  <a:gd name="T88" fmla="*/ 18 w 172"/>
                  <a:gd name="T89" fmla="*/ 166 h 188"/>
                  <a:gd name="T90" fmla="*/ 26 w 172"/>
                  <a:gd name="T91" fmla="*/ 166 h 188"/>
                  <a:gd name="T92" fmla="*/ 30 w 172"/>
                  <a:gd name="T93" fmla="*/ 166 h 188"/>
                  <a:gd name="T94" fmla="*/ 36 w 172"/>
                  <a:gd name="T95" fmla="*/ 166 h 188"/>
                  <a:gd name="T96" fmla="*/ 42 w 172"/>
                  <a:gd name="T97" fmla="*/ 164 h 188"/>
                  <a:gd name="T98" fmla="*/ 46 w 172"/>
                  <a:gd name="T99" fmla="*/ 166 h 188"/>
                  <a:gd name="T100" fmla="*/ 56 w 172"/>
                  <a:gd name="T101" fmla="*/ 164 h 188"/>
                  <a:gd name="T102" fmla="*/ 62 w 172"/>
                  <a:gd name="T103" fmla="*/ 162 h 188"/>
                  <a:gd name="T104" fmla="*/ 74 w 172"/>
                  <a:gd name="T105" fmla="*/ 162 h 188"/>
                  <a:gd name="T106" fmla="*/ 78 w 172"/>
                  <a:gd name="T107" fmla="*/ 170 h 188"/>
                  <a:gd name="T108" fmla="*/ 82 w 172"/>
                  <a:gd name="T109" fmla="*/ 170 h 188"/>
                  <a:gd name="T110" fmla="*/ 86 w 172"/>
                  <a:gd name="T111" fmla="*/ 180 h 188"/>
                  <a:gd name="T112" fmla="*/ 86 w 172"/>
                  <a:gd name="T113" fmla="*/ 182 h 188"/>
                  <a:gd name="T114" fmla="*/ 98 w 172"/>
                  <a:gd name="T115" fmla="*/ 18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88">
                    <a:moveTo>
                      <a:pt x="100" y="186"/>
                    </a:moveTo>
                    <a:lnTo>
                      <a:pt x="100" y="184"/>
                    </a:lnTo>
                    <a:lnTo>
                      <a:pt x="102" y="182"/>
                    </a:lnTo>
                    <a:lnTo>
                      <a:pt x="104" y="182"/>
                    </a:lnTo>
                    <a:lnTo>
                      <a:pt x="106" y="178"/>
                    </a:lnTo>
                    <a:lnTo>
                      <a:pt x="106" y="178"/>
                    </a:lnTo>
                    <a:lnTo>
                      <a:pt x="108" y="178"/>
                    </a:lnTo>
                    <a:lnTo>
                      <a:pt x="118" y="178"/>
                    </a:lnTo>
                    <a:lnTo>
                      <a:pt x="122" y="176"/>
                    </a:lnTo>
                    <a:lnTo>
                      <a:pt x="124" y="176"/>
                    </a:lnTo>
                    <a:lnTo>
                      <a:pt x="126" y="174"/>
                    </a:lnTo>
                    <a:lnTo>
                      <a:pt x="126" y="176"/>
                    </a:lnTo>
                    <a:lnTo>
                      <a:pt x="126" y="178"/>
                    </a:lnTo>
                    <a:lnTo>
                      <a:pt x="128" y="176"/>
                    </a:lnTo>
                    <a:lnTo>
                      <a:pt x="132" y="176"/>
                    </a:lnTo>
                    <a:lnTo>
                      <a:pt x="130" y="174"/>
                    </a:lnTo>
                    <a:lnTo>
                      <a:pt x="130" y="172"/>
                    </a:lnTo>
                    <a:lnTo>
                      <a:pt x="128" y="164"/>
                    </a:lnTo>
                    <a:lnTo>
                      <a:pt x="126" y="162"/>
                    </a:lnTo>
                    <a:lnTo>
                      <a:pt x="126" y="160"/>
                    </a:lnTo>
                    <a:lnTo>
                      <a:pt x="124" y="158"/>
                    </a:lnTo>
                    <a:lnTo>
                      <a:pt x="122" y="158"/>
                    </a:lnTo>
                    <a:lnTo>
                      <a:pt x="118" y="156"/>
                    </a:lnTo>
                    <a:lnTo>
                      <a:pt x="118" y="152"/>
                    </a:lnTo>
                    <a:lnTo>
                      <a:pt x="118" y="148"/>
                    </a:lnTo>
                    <a:lnTo>
                      <a:pt x="116" y="144"/>
                    </a:lnTo>
                    <a:lnTo>
                      <a:pt x="114" y="144"/>
                    </a:lnTo>
                    <a:lnTo>
                      <a:pt x="112" y="146"/>
                    </a:lnTo>
                    <a:lnTo>
                      <a:pt x="110" y="144"/>
                    </a:lnTo>
                    <a:lnTo>
                      <a:pt x="108" y="144"/>
                    </a:lnTo>
                    <a:lnTo>
                      <a:pt x="108" y="142"/>
                    </a:lnTo>
                    <a:lnTo>
                      <a:pt x="110" y="136"/>
                    </a:lnTo>
                    <a:lnTo>
                      <a:pt x="112" y="136"/>
                    </a:lnTo>
                    <a:lnTo>
                      <a:pt x="114" y="130"/>
                    </a:lnTo>
                    <a:lnTo>
                      <a:pt x="114" y="130"/>
                    </a:lnTo>
                    <a:lnTo>
                      <a:pt x="118" y="128"/>
                    </a:lnTo>
                    <a:lnTo>
                      <a:pt x="120" y="126"/>
                    </a:lnTo>
                    <a:lnTo>
                      <a:pt x="122" y="128"/>
                    </a:lnTo>
                    <a:lnTo>
                      <a:pt x="122" y="130"/>
                    </a:lnTo>
                    <a:lnTo>
                      <a:pt x="124" y="130"/>
                    </a:lnTo>
                    <a:lnTo>
                      <a:pt x="128" y="128"/>
                    </a:lnTo>
                    <a:lnTo>
                      <a:pt x="134" y="128"/>
                    </a:lnTo>
                    <a:lnTo>
                      <a:pt x="138" y="124"/>
                    </a:lnTo>
                    <a:lnTo>
                      <a:pt x="140" y="116"/>
                    </a:lnTo>
                    <a:lnTo>
                      <a:pt x="148" y="112"/>
                    </a:lnTo>
                    <a:lnTo>
                      <a:pt x="148" y="110"/>
                    </a:lnTo>
                    <a:lnTo>
                      <a:pt x="148" y="106"/>
                    </a:lnTo>
                    <a:lnTo>
                      <a:pt x="152" y="102"/>
                    </a:lnTo>
                    <a:lnTo>
                      <a:pt x="156" y="100"/>
                    </a:lnTo>
                    <a:lnTo>
                      <a:pt x="156" y="96"/>
                    </a:lnTo>
                    <a:lnTo>
                      <a:pt x="156" y="94"/>
                    </a:lnTo>
                    <a:lnTo>
                      <a:pt x="154" y="94"/>
                    </a:lnTo>
                    <a:lnTo>
                      <a:pt x="158" y="90"/>
                    </a:lnTo>
                    <a:lnTo>
                      <a:pt x="160" y="88"/>
                    </a:lnTo>
                    <a:lnTo>
                      <a:pt x="162" y="84"/>
                    </a:lnTo>
                    <a:lnTo>
                      <a:pt x="162" y="78"/>
                    </a:lnTo>
                    <a:lnTo>
                      <a:pt x="160" y="74"/>
                    </a:lnTo>
                    <a:lnTo>
                      <a:pt x="160" y="74"/>
                    </a:lnTo>
                    <a:lnTo>
                      <a:pt x="164" y="70"/>
                    </a:lnTo>
                    <a:lnTo>
                      <a:pt x="166" y="68"/>
                    </a:lnTo>
                    <a:lnTo>
                      <a:pt x="168" y="66"/>
                    </a:lnTo>
                    <a:lnTo>
                      <a:pt x="170" y="68"/>
                    </a:lnTo>
                    <a:lnTo>
                      <a:pt x="172" y="64"/>
                    </a:lnTo>
                    <a:lnTo>
                      <a:pt x="172" y="62"/>
                    </a:lnTo>
                    <a:lnTo>
                      <a:pt x="168" y="62"/>
                    </a:lnTo>
                    <a:lnTo>
                      <a:pt x="166" y="62"/>
                    </a:lnTo>
                    <a:lnTo>
                      <a:pt x="162" y="62"/>
                    </a:lnTo>
                    <a:lnTo>
                      <a:pt x="160" y="58"/>
                    </a:lnTo>
                    <a:lnTo>
                      <a:pt x="156" y="56"/>
                    </a:lnTo>
                    <a:lnTo>
                      <a:pt x="152" y="56"/>
                    </a:lnTo>
                    <a:lnTo>
                      <a:pt x="148" y="52"/>
                    </a:lnTo>
                    <a:lnTo>
                      <a:pt x="146" y="48"/>
                    </a:lnTo>
                    <a:lnTo>
                      <a:pt x="144" y="40"/>
                    </a:lnTo>
                    <a:lnTo>
                      <a:pt x="142" y="36"/>
                    </a:lnTo>
                    <a:lnTo>
                      <a:pt x="142" y="32"/>
                    </a:lnTo>
                    <a:lnTo>
                      <a:pt x="144" y="32"/>
                    </a:lnTo>
                    <a:lnTo>
                      <a:pt x="144" y="28"/>
                    </a:lnTo>
                    <a:lnTo>
                      <a:pt x="148" y="26"/>
                    </a:lnTo>
                    <a:lnTo>
                      <a:pt x="148" y="24"/>
                    </a:lnTo>
                    <a:lnTo>
                      <a:pt x="144" y="22"/>
                    </a:lnTo>
                    <a:lnTo>
                      <a:pt x="144" y="20"/>
                    </a:lnTo>
                    <a:lnTo>
                      <a:pt x="140" y="18"/>
                    </a:lnTo>
                    <a:lnTo>
                      <a:pt x="138" y="16"/>
                    </a:lnTo>
                    <a:lnTo>
                      <a:pt x="134" y="12"/>
                    </a:lnTo>
                    <a:lnTo>
                      <a:pt x="132" y="12"/>
                    </a:lnTo>
                    <a:lnTo>
                      <a:pt x="130" y="14"/>
                    </a:lnTo>
                    <a:lnTo>
                      <a:pt x="128" y="12"/>
                    </a:lnTo>
                    <a:lnTo>
                      <a:pt x="128" y="8"/>
                    </a:lnTo>
                    <a:lnTo>
                      <a:pt x="134" y="4"/>
                    </a:lnTo>
                    <a:lnTo>
                      <a:pt x="134" y="2"/>
                    </a:lnTo>
                    <a:lnTo>
                      <a:pt x="130" y="2"/>
                    </a:lnTo>
                    <a:lnTo>
                      <a:pt x="126" y="0"/>
                    </a:lnTo>
                    <a:lnTo>
                      <a:pt x="122" y="2"/>
                    </a:lnTo>
                    <a:lnTo>
                      <a:pt x="120" y="4"/>
                    </a:lnTo>
                    <a:lnTo>
                      <a:pt x="116" y="4"/>
                    </a:lnTo>
                    <a:lnTo>
                      <a:pt x="114" y="8"/>
                    </a:lnTo>
                    <a:lnTo>
                      <a:pt x="112" y="10"/>
                    </a:lnTo>
                    <a:lnTo>
                      <a:pt x="118" y="18"/>
                    </a:lnTo>
                    <a:lnTo>
                      <a:pt x="118" y="24"/>
                    </a:lnTo>
                    <a:lnTo>
                      <a:pt x="112" y="32"/>
                    </a:lnTo>
                    <a:lnTo>
                      <a:pt x="114" y="34"/>
                    </a:lnTo>
                    <a:lnTo>
                      <a:pt x="114" y="38"/>
                    </a:lnTo>
                    <a:lnTo>
                      <a:pt x="112" y="42"/>
                    </a:lnTo>
                    <a:lnTo>
                      <a:pt x="106" y="42"/>
                    </a:lnTo>
                    <a:lnTo>
                      <a:pt x="102" y="40"/>
                    </a:lnTo>
                    <a:lnTo>
                      <a:pt x="100" y="42"/>
                    </a:lnTo>
                    <a:lnTo>
                      <a:pt x="100" y="46"/>
                    </a:lnTo>
                    <a:lnTo>
                      <a:pt x="104" y="46"/>
                    </a:lnTo>
                    <a:lnTo>
                      <a:pt x="106" y="50"/>
                    </a:lnTo>
                    <a:lnTo>
                      <a:pt x="104" y="52"/>
                    </a:lnTo>
                    <a:lnTo>
                      <a:pt x="102" y="54"/>
                    </a:lnTo>
                    <a:lnTo>
                      <a:pt x="100" y="54"/>
                    </a:lnTo>
                    <a:lnTo>
                      <a:pt x="98" y="56"/>
                    </a:lnTo>
                    <a:lnTo>
                      <a:pt x="98" y="60"/>
                    </a:lnTo>
                    <a:lnTo>
                      <a:pt x="96" y="64"/>
                    </a:lnTo>
                    <a:lnTo>
                      <a:pt x="96" y="64"/>
                    </a:lnTo>
                    <a:lnTo>
                      <a:pt x="96" y="66"/>
                    </a:lnTo>
                    <a:lnTo>
                      <a:pt x="96" y="72"/>
                    </a:lnTo>
                    <a:lnTo>
                      <a:pt x="94" y="76"/>
                    </a:lnTo>
                    <a:lnTo>
                      <a:pt x="92" y="72"/>
                    </a:lnTo>
                    <a:lnTo>
                      <a:pt x="90" y="72"/>
                    </a:lnTo>
                    <a:lnTo>
                      <a:pt x="90" y="74"/>
                    </a:lnTo>
                    <a:lnTo>
                      <a:pt x="86" y="74"/>
                    </a:lnTo>
                    <a:lnTo>
                      <a:pt x="86" y="74"/>
                    </a:lnTo>
                    <a:lnTo>
                      <a:pt x="82" y="74"/>
                    </a:lnTo>
                    <a:lnTo>
                      <a:pt x="82" y="74"/>
                    </a:lnTo>
                    <a:lnTo>
                      <a:pt x="78" y="78"/>
                    </a:lnTo>
                    <a:lnTo>
                      <a:pt x="80" y="80"/>
                    </a:lnTo>
                    <a:lnTo>
                      <a:pt x="78" y="80"/>
                    </a:lnTo>
                    <a:lnTo>
                      <a:pt x="74" y="82"/>
                    </a:lnTo>
                    <a:lnTo>
                      <a:pt x="72" y="82"/>
                    </a:lnTo>
                    <a:lnTo>
                      <a:pt x="70" y="82"/>
                    </a:lnTo>
                    <a:lnTo>
                      <a:pt x="68" y="84"/>
                    </a:lnTo>
                    <a:lnTo>
                      <a:pt x="68" y="86"/>
                    </a:lnTo>
                    <a:lnTo>
                      <a:pt x="66" y="88"/>
                    </a:lnTo>
                    <a:lnTo>
                      <a:pt x="64" y="88"/>
                    </a:lnTo>
                    <a:lnTo>
                      <a:pt x="64" y="92"/>
                    </a:lnTo>
                    <a:lnTo>
                      <a:pt x="64" y="96"/>
                    </a:lnTo>
                    <a:lnTo>
                      <a:pt x="64" y="98"/>
                    </a:lnTo>
                    <a:lnTo>
                      <a:pt x="66" y="102"/>
                    </a:lnTo>
                    <a:lnTo>
                      <a:pt x="64" y="104"/>
                    </a:lnTo>
                    <a:lnTo>
                      <a:pt x="60" y="106"/>
                    </a:lnTo>
                    <a:lnTo>
                      <a:pt x="56" y="106"/>
                    </a:lnTo>
                    <a:lnTo>
                      <a:pt x="52" y="106"/>
                    </a:lnTo>
                    <a:lnTo>
                      <a:pt x="46" y="106"/>
                    </a:lnTo>
                    <a:lnTo>
                      <a:pt x="42" y="108"/>
                    </a:lnTo>
                    <a:lnTo>
                      <a:pt x="40" y="108"/>
                    </a:lnTo>
                    <a:lnTo>
                      <a:pt x="36" y="108"/>
                    </a:lnTo>
                    <a:lnTo>
                      <a:pt x="32" y="110"/>
                    </a:lnTo>
                    <a:lnTo>
                      <a:pt x="18" y="110"/>
                    </a:lnTo>
                    <a:lnTo>
                      <a:pt x="0" y="106"/>
                    </a:lnTo>
                    <a:lnTo>
                      <a:pt x="0" y="106"/>
                    </a:lnTo>
                    <a:lnTo>
                      <a:pt x="8" y="114"/>
                    </a:lnTo>
                    <a:lnTo>
                      <a:pt x="8" y="116"/>
                    </a:lnTo>
                    <a:lnTo>
                      <a:pt x="12" y="120"/>
                    </a:lnTo>
                    <a:lnTo>
                      <a:pt x="14" y="122"/>
                    </a:lnTo>
                    <a:lnTo>
                      <a:pt x="16" y="122"/>
                    </a:lnTo>
                    <a:lnTo>
                      <a:pt x="20" y="124"/>
                    </a:lnTo>
                    <a:lnTo>
                      <a:pt x="22" y="124"/>
                    </a:lnTo>
                    <a:lnTo>
                      <a:pt x="22" y="126"/>
                    </a:lnTo>
                    <a:lnTo>
                      <a:pt x="26" y="126"/>
                    </a:lnTo>
                    <a:lnTo>
                      <a:pt x="26" y="130"/>
                    </a:lnTo>
                    <a:lnTo>
                      <a:pt x="26" y="132"/>
                    </a:lnTo>
                    <a:lnTo>
                      <a:pt x="28" y="136"/>
                    </a:lnTo>
                    <a:lnTo>
                      <a:pt x="28" y="138"/>
                    </a:lnTo>
                    <a:lnTo>
                      <a:pt x="30" y="138"/>
                    </a:lnTo>
                    <a:lnTo>
                      <a:pt x="34" y="140"/>
                    </a:lnTo>
                    <a:lnTo>
                      <a:pt x="34" y="146"/>
                    </a:lnTo>
                    <a:lnTo>
                      <a:pt x="32" y="146"/>
                    </a:lnTo>
                    <a:lnTo>
                      <a:pt x="30" y="146"/>
                    </a:lnTo>
                    <a:lnTo>
                      <a:pt x="22" y="148"/>
                    </a:lnTo>
                    <a:lnTo>
                      <a:pt x="22" y="148"/>
                    </a:lnTo>
                    <a:lnTo>
                      <a:pt x="18" y="150"/>
                    </a:lnTo>
                    <a:lnTo>
                      <a:pt x="16" y="152"/>
                    </a:lnTo>
                    <a:lnTo>
                      <a:pt x="18" y="154"/>
                    </a:lnTo>
                    <a:lnTo>
                      <a:pt x="16" y="158"/>
                    </a:lnTo>
                    <a:lnTo>
                      <a:pt x="16" y="160"/>
                    </a:lnTo>
                    <a:lnTo>
                      <a:pt x="16" y="164"/>
                    </a:lnTo>
                    <a:lnTo>
                      <a:pt x="16" y="166"/>
                    </a:lnTo>
                    <a:lnTo>
                      <a:pt x="18" y="166"/>
                    </a:lnTo>
                    <a:lnTo>
                      <a:pt x="18" y="168"/>
                    </a:lnTo>
                    <a:lnTo>
                      <a:pt x="18" y="170"/>
                    </a:lnTo>
                    <a:lnTo>
                      <a:pt x="22" y="166"/>
                    </a:lnTo>
                    <a:lnTo>
                      <a:pt x="26" y="166"/>
                    </a:lnTo>
                    <a:lnTo>
                      <a:pt x="26" y="168"/>
                    </a:lnTo>
                    <a:lnTo>
                      <a:pt x="26" y="168"/>
                    </a:lnTo>
                    <a:lnTo>
                      <a:pt x="28" y="166"/>
                    </a:lnTo>
                    <a:lnTo>
                      <a:pt x="30" y="166"/>
                    </a:lnTo>
                    <a:lnTo>
                      <a:pt x="32" y="166"/>
                    </a:lnTo>
                    <a:lnTo>
                      <a:pt x="34" y="166"/>
                    </a:lnTo>
                    <a:lnTo>
                      <a:pt x="36" y="166"/>
                    </a:lnTo>
                    <a:lnTo>
                      <a:pt x="36" y="166"/>
                    </a:lnTo>
                    <a:lnTo>
                      <a:pt x="38" y="164"/>
                    </a:lnTo>
                    <a:lnTo>
                      <a:pt x="38" y="164"/>
                    </a:lnTo>
                    <a:lnTo>
                      <a:pt x="40" y="164"/>
                    </a:lnTo>
                    <a:lnTo>
                      <a:pt x="42" y="164"/>
                    </a:lnTo>
                    <a:lnTo>
                      <a:pt x="42" y="164"/>
                    </a:lnTo>
                    <a:lnTo>
                      <a:pt x="44" y="164"/>
                    </a:lnTo>
                    <a:lnTo>
                      <a:pt x="44" y="166"/>
                    </a:lnTo>
                    <a:lnTo>
                      <a:pt x="46" y="166"/>
                    </a:lnTo>
                    <a:lnTo>
                      <a:pt x="48" y="166"/>
                    </a:lnTo>
                    <a:lnTo>
                      <a:pt x="50" y="166"/>
                    </a:lnTo>
                    <a:lnTo>
                      <a:pt x="54" y="164"/>
                    </a:lnTo>
                    <a:lnTo>
                      <a:pt x="56" y="164"/>
                    </a:lnTo>
                    <a:lnTo>
                      <a:pt x="58" y="164"/>
                    </a:lnTo>
                    <a:lnTo>
                      <a:pt x="60" y="164"/>
                    </a:lnTo>
                    <a:lnTo>
                      <a:pt x="62" y="164"/>
                    </a:lnTo>
                    <a:lnTo>
                      <a:pt x="62" y="162"/>
                    </a:lnTo>
                    <a:lnTo>
                      <a:pt x="64" y="164"/>
                    </a:lnTo>
                    <a:lnTo>
                      <a:pt x="66" y="164"/>
                    </a:lnTo>
                    <a:lnTo>
                      <a:pt x="70" y="162"/>
                    </a:lnTo>
                    <a:lnTo>
                      <a:pt x="74" y="162"/>
                    </a:lnTo>
                    <a:lnTo>
                      <a:pt x="76" y="164"/>
                    </a:lnTo>
                    <a:lnTo>
                      <a:pt x="78" y="168"/>
                    </a:lnTo>
                    <a:lnTo>
                      <a:pt x="78" y="170"/>
                    </a:lnTo>
                    <a:lnTo>
                      <a:pt x="78" y="170"/>
                    </a:lnTo>
                    <a:lnTo>
                      <a:pt x="76" y="170"/>
                    </a:lnTo>
                    <a:lnTo>
                      <a:pt x="76" y="170"/>
                    </a:lnTo>
                    <a:lnTo>
                      <a:pt x="78" y="170"/>
                    </a:lnTo>
                    <a:lnTo>
                      <a:pt x="82" y="170"/>
                    </a:lnTo>
                    <a:lnTo>
                      <a:pt x="82" y="172"/>
                    </a:lnTo>
                    <a:lnTo>
                      <a:pt x="86" y="176"/>
                    </a:lnTo>
                    <a:lnTo>
                      <a:pt x="86" y="180"/>
                    </a:lnTo>
                    <a:lnTo>
                      <a:pt x="86" y="180"/>
                    </a:lnTo>
                    <a:lnTo>
                      <a:pt x="86" y="182"/>
                    </a:lnTo>
                    <a:lnTo>
                      <a:pt x="86" y="182"/>
                    </a:lnTo>
                    <a:lnTo>
                      <a:pt x="86" y="182"/>
                    </a:lnTo>
                    <a:lnTo>
                      <a:pt x="86" y="182"/>
                    </a:lnTo>
                    <a:lnTo>
                      <a:pt x="88" y="184"/>
                    </a:lnTo>
                    <a:lnTo>
                      <a:pt x="90" y="184"/>
                    </a:lnTo>
                    <a:lnTo>
                      <a:pt x="94" y="184"/>
                    </a:lnTo>
                    <a:lnTo>
                      <a:pt x="98" y="186"/>
                    </a:lnTo>
                    <a:lnTo>
                      <a:pt x="98" y="188"/>
                    </a:lnTo>
                    <a:lnTo>
                      <a:pt x="100" y="18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4" name="Mayotte">
                <a:extLst>
                  <a:ext uri="{FF2B5EF4-FFF2-40B4-BE49-F238E27FC236}">
                    <a16:creationId xmlns:a16="http://schemas.microsoft.com/office/drawing/2014/main" id="{FB2460AE-73F0-46A6-8676-80DF843818E9}"/>
                  </a:ext>
                </a:extLst>
              </p:cNvPr>
              <p:cNvSpPr>
                <a:spLocks/>
              </p:cNvSpPr>
              <p:nvPr/>
            </p:nvSpPr>
            <p:spPr bwMode="auto">
              <a:xfrm>
                <a:off x="6972548" y="4727682"/>
                <a:ext cx="7655" cy="7655"/>
              </a:xfrm>
              <a:custGeom>
                <a:avLst/>
                <a:gdLst>
                  <a:gd name="T0" fmla="*/ 0 w 4"/>
                  <a:gd name="T1" fmla="*/ 4 h 4"/>
                  <a:gd name="T2" fmla="*/ 0 w 4"/>
                  <a:gd name="T3" fmla="*/ 2 h 4"/>
                  <a:gd name="T4" fmla="*/ 0 w 4"/>
                  <a:gd name="T5" fmla="*/ 0 h 4"/>
                  <a:gd name="T6" fmla="*/ 2 w 4"/>
                  <a:gd name="T7" fmla="*/ 0 h 4"/>
                  <a:gd name="T8" fmla="*/ 4 w 4"/>
                  <a:gd name="T9" fmla="*/ 2 h 4"/>
                  <a:gd name="T10" fmla="*/ 0 w 4"/>
                  <a:gd name="T11" fmla="*/ 4 h 4"/>
                  <a:gd name="T12" fmla="*/ 0 w 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4"/>
                    </a:moveTo>
                    <a:lnTo>
                      <a:pt x="0" y="2"/>
                    </a:lnTo>
                    <a:lnTo>
                      <a:pt x="0" y="0"/>
                    </a:lnTo>
                    <a:lnTo>
                      <a:pt x="2" y="0"/>
                    </a:lnTo>
                    <a:lnTo>
                      <a:pt x="4" y="2"/>
                    </a:lnTo>
                    <a:lnTo>
                      <a:pt x="0" y="4"/>
                    </a:lnTo>
                    <a:lnTo>
                      <a:pt x="0" y="4"/>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sp>
            <p:nvSpPr>
              <p:cNvPr id="335" name="Afghanistan">
                <a:extLst>
                  <a:ext uri="{FF2B5EF4-FFF2-40B4-BE49-F238E27FC236}">
                    <a16:creationId xmlns:a16="http://schemas.microsoft.com/office/drawing/2014/main" id="{581885CB-3BCF-4D33-9596-06030A1A0C9A}"/>
                  </a:ext>
                </a:extLst>
              </p:cNvPr>
              <p:cNvSpPr>
                <a:spLocks/>
              </p:cNvSpPr>
              <p:nvPr/>
            </p:nvSpPr>
            <p:spPr bwMode="auto">
              <a:xfrm>
                <a:off x="7294077" y="3437741"/>
                <a:ext cx="313873" cy="260285"/>
              </a:xfrm>
              <a:custGeom>
                <a:avLst/>
                <a:gdLst>
                  <a:gd name="T0" fmla="*/ 152 w 164"/>
                  <a:gd name="T1" fmla="*/ 12 h 136"/>
                  <a:gd name="T2" fmla="*/ 158 w 164"/>
                  <a:gd name="T3" fmla="*/ 12 h 136"/>
                  <a:gd name="T4" fmla="*/ 160 w 164"/>
                  <a:gd name="T5" fmla="*/ 18 h 136"/>
                  <a:gd name="T6" fmla="*/ 154 w 164"/>
                  <a:gd name="T7" fmla="*/ 26 h 136"/>
                  <a:gd name="T8" fmla="*/ 134 w 164"/>
                  <a:gd name="T9" fmla="*/ 28 h 136"/>
                  <a:gd name="T10" fmla="*/ 126 w 164"/>
                  <a:gd name="T11" fmla="*/ 34 h 136"/>
                  <a:gd name="T12" fmla="*/ 130 w 164"/>
                  <a:gd name="T13" fmla="*/ 50 h 136"/>
                  <a:gd name="T14" fmla="*/ 126 w 164"/>
                  <a:gd name="T15" fmla="*/ 64 h 136"/>
                  <a:gd name="T16" fmla="*/ 114 w 164"/>
                  <a:gd name="T17" fmla="*/ 66 h 136"/>
                  <a:gd name="T18" fmla="*/ 116 w 164"/>
                  <a:gd name="T19" fmla="*/ 72 h 136"/>
                  <a:gd name="T20" fmla="*/ 114 w 164"/>
                  <a:gd name="T21" fmla="*/ 80 h 136"/>
                  <a:gd name="T22" fmla="*/ 110 w 164"/>
                  <a:gd name="T23" fmla="*/ 86 h 136"/>
                  <a:gd name="T24" fmla="*/ 108 w 164"/>
                  <a:gd name="T25" fmla="*/ 92 h 136"/>
                  <a:gd name="T26" fmla="*/ 104 w 164"/>
                  <a:gd name="T27" fmla="*/ 98 h 136"/>
                  <a:gd name="T28" fmla="*/ 98 w 164"/>
                  <a:gd name="T29" fmla="*/ 100 h 136"/>
                  <a:gd name="T30" fmla="*/ 94 w 164"/>
                  <a:gd name="T31" fmla="*/ 100 h 136"/>
                  <a:gd name="T32" fmla="*/ 90 w 164"/>
                  <a:gd name="T33" fmla="*/ 106 h 136"/>
                  <a:gd name="T34" fmla="*/ 82 w 164"/>
                  <a:gd name="T35" fmla="*/ 108 h 136"/>
                  <a:gd name="T36" fmla="*/ 78 w 164"/>
                  <a:gd name="T37" fmla="*/ 114 h 136"/>
                  <a:gd name="T38" fmla="*/ 76 w 164"/>
                  <a:gd name="T39" fmla="*/ 122 h 136"/>
                  <a:gd name="T40" fmla="*/ 76 w 164"/>
                  <a:gd name="T41" fmla="*/ 130 h 136"/>
                  <a:gd name="T42" fmla="*/ 64 w 164"/>
                  <a:gd name="T43" fmla="*/ 132 h 136"/>
                  <a:gd name="T44" fmla="*/ 52 w 164"/>
                  <a:gd name="T45" fmla="*/ 134 h 136"/>
                  <a:gd name="T46" fmla="*/ 30 w 164"/>
                  <a:gd name="T47" fmla="*/ 136 h 136"/>
                  <a:gd name="T48" fmla="*/ 22 w 164"/>
                  <a:gd name="T49" fmla="*/ 118 h 136"/>
                  <a:gd name="T50" fmla="*/ 20 w 164"/>
                  <a:gd name="T51" fmla="*/ 104 h 136"/>
                  <a:gd name="T52" fmla="*/ 8 w 164"/>
                  <a:gd name="T53" fmla="*/ 98 h 136"/>
                  <a:gd name="T54" fmla="*/ 4 w 164"/>
                  <a:gd name="T55" fmla="*/ 84 h 136"/>
                  <a:gd name="T56" fmla="*/ 6 w 164"/>
                  <a:gd name="T57" fmla="*/ 76 h 136"/>
                  <a:gd name="T58" fmla="*/ 2 w 164"/>
                  <a:gd name="T59" fmla="*/ 68 h 136"/>
                  <a:gd name="T60" fmla="*/ 2 w 164"/>
                  <a:gd name="T61" fmla="*/ 64 h 136"/>
                  <a:gd name="T62" fmla="*/ 6 w 164"/>
                  <a:gd name="T63" fmla="*/ 58 h 136"/>
                  <a:gd name="T64" fmla="*/ 6 w 164"/>
                  <a:gd name="T65" fmla="*/ 54 h 136"/>
                  <a:gd name="T66" fmla="*/ 6 w 164"/>
                  <a:gd name="T67" fmla="*/ 48 h 136"/>
                  <a:gd name="T68" fmla="*/ 10 w 164"/>
                  <a:gd name="T69" fmla="*/ 48 h 136"/>
                  <a:gd name="T70" fmla="*/ 16 w 164"/>
                  <a:gd name="T71" fmla="*/ 48 h 136"/>
                  <a:gd name="T72" fmla="*/ 20 w 164"/>
                  <a:gd name="T73" fmla="*/ 50 h 136"/>
                  <a:gd name="T74" fmla="*/ 26 w 164"/>
                  <a:gd name="T75" fmla="*/ 50 h 136"/>
                  <a:gd name="T76" fmla="*/ 30 w 164"/>
                  <a:gd name="T77" fmla="*/ 44 h 136"/>
                  <a:gd name="T78" fmla="*/ 38 w 164"/>
                  <a:gd name="T79" fmla="*/ 40 h 136"/>
                  <a:gd name="T80" fmla="*/ 42 w 164"/>
                  <a:gd name="T81" fmla="*/ 36 h 136"/>
                  <a:gd name="T82" fmla="*/ 46 w 164"/>
                  <a:gd name="T83" fmla="*/ 28 h 136"/>
                  <a:gd name="T84" fmla="*/ 46 w 164"/>
                  <a:gd name="T85" fmla="*/ 22 h 136"/>
                  <a:gd name="T86" fmla="*/ 52 w 164"/>
                  <a:gd name="T87" fmla="*/ 20 h 136"/>
                  <a:gd name="T88" fmla="*/ 58 w 164"/>
                  <a:gd name="T89" fmla="*/ 16 h 136"/>
                  <a:gd name="T90" fmla="*/ 64 w 164"/>
                  <a:gd name="T91" fmla="*/ 18 h 136"/>
                  <a:gd name="T92" fmla="*/ 72 w 164"/>
                  <a:gd name="T93" fmla="*/ 22 h 136"/>
                  <a:gd name="T94" fmla="*/ 78 w 164"/>
                  <a:gd name="T95" fmla="*/ 20 h 136"/>
                  <a:gd name="T96" fmla="*/ 88 w 164"/>
                  <a:gd name="T97" fmla="*/ 22 h 136"/>
                  <a:gd name="T98" fmla="*/ 92 w 164"/>
                  <a:gd name="T99" fmla="*/ 18 h 136"/>
                  <a:gd name="T100" fmla="*/ 98 w 164"/>
                  <a:gd name="T101" fmla="*/ 20 h 136"/>
                  <a:gd name="T102" fmla="*/ 100 w 164"/>
                  <a:gd name="T103" fmla="*/ 18 h 136"/>
                  <a:gd name="T104" fmla="*/ 104 w 164"/>
                  <a:gd name="T105" fmla="*/ 14 h 136"/>
                  <a:gd name="T106" fmla="*/ 108 w 164"/>
                  <a:gd name="T107" fmla="*/ 16 h 136"/>
                  <a:gd name="T108" fmla="*/ 110 w 164"/>
                  <a:gd name="T109" fmla="*/ 8 h 136"/>
                  <a:gd name="T110" fmla="*/ 112 w 164"/>
                  <a:gd name="T111" fmla="*/ 0 h 136"/>
                  <a:gd name="T112" fmla="*/ 120 w 164"/>
                  <a:gd name="T113" fmla="*/ 2 h 136"/>
                  <a:gd name="T114" fmla="*/ 120 w 164"/>
                  <a:gd name="T115" fmla="*/ 10 h 136"/>
                  <a:gd name="T116" fmla="*/ 124 w 164"/>
                  <a:gd name="T117" fmla="*/ 16 h 136"/>
                  <a:gd name="T118" fmla="*/ 126 w 164"/>
                  <a:gd name="T119" fmla="*/ 24 h 136"/>
                  <a:gd name="T120" fmla="*/ 132 w 164"/>
                  <a:gd name="T121" fmla="*/ 28 h 136"/>
                  <a:gd name="T122" fmla="*/ 138 w 164"/>
                  <a:gd name="T123" fmla="*/ 22 h 136"/>
                  <a:gd name="T124" fmla="*/ 142 w 164"/>
                  <a:gd name="T125"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36">
                    <a:moveTo>
                      <a:pt x="142" y="16"/>
                    </a:moveTo>
                    <a:lnTo>
                      <a:pt x="148" y="14"/>
                    </a:lnTo>
                    <a:lnTo>
                      <a:pt x="152" y="12"/>
                    </a:lnTo>
                    <a:lnTo>
                      <a:pt x="152" y="16"/>
                    </a:lnTo>
                    <a:lnTo>
                      <a:pt x="156" y="16"/>
                    </a:lnTo>
                    <a:lnTo>
                      <a:pt x="158" y="12"/>
                    </a:lnTo>
                    <a:lnTo>
                      <a:pt x="164" y="12"/>
                    </a:lnTo>
                    <a:lnTo>
                      <a:pt x="164" y="16"/>
                    </a:lnTo>
                    <a:lnTo>
                      <a:pt x="160" y="18"/>
                    </a:lnTo>
                    <a:lnTo>
                      <a:pt x="162" y="18"/>
                    </a:lnTo>
                    <a:lnTo>
                      <a:pt x="160" y="24"/>
                    </a:lnTo>
                    <a:lnTo>
                      <a:pt x="154" y="26"/>
                    </a:lnTo>
                    <a:lnTo>
                      <a:pt x="142" y="28"/>
                    </a:lnTo>
                    <a:lnTo>
                      <a:pt x="138" y="26"/>
                    </a:lnTo>
                    <a:lnTo>
                      <a:pt x="134" y="28"/>
                    </a:lnTo>
                    <a:lnTo>
                      <a:pt x="132" y="30"/>
                    </a:lnTo>
                    <a:lnTo>
                      <a:pt x="128" y="30"/>
                    </a:lnTo>
                    <a:lnTo>
                      <a:pt x="126" y="34"/>
                    </a:lnTo>
                    <a:lnTo>
                      <a:pt x="124" y="36"/>
                    </a:lnTo>
                    <a:lnTo>
                      <a:pt x="130" y="44"/>
                    </a:lnTo>
                    <a:lnTo>
                      <a:pt x="130" y="50"/>
                    </a:lnTo>
                    <a:lnTo>
                      <a:pt x="124" y="58"/>
                    </a:lnTo>
                    <a:lnTo>
                      <a:pt x="126" y="60"/>
                    </a:lnTo>
                    <a:lnTo>
                      <a:pt x="126" y="64"/>
                    </a:lnTo>
                    <a:lnTo>
                      <a:pt x="124" y="68"/>
                    </a:lnTo>
                    <a:lnTo>
                      <a:pt x="118" y="68"/>
                    </a:lnTo>
                    <a:lnTo>
                      <a:pt x="114" y="66"/>
                    </a:lnTo>
                    <a:lnTo>
                      <a:pt x="112" y="68"/>
                    </a:lnTo>
                    <a:lnTo>
                      <a:pt x="112" y="72"/>
                    </a:lnTo>
                    <a:lnTo>
                      <a:pt x="116" y="72"/>
                    </a:lnTo>
                    <a:lnTo>
                      <a:pt x="118" y="76"/>
                    </a:lnTo>
                    <a:lnTo>
                      <a:pt x="116" y="78"/>
                    </a:lnTo>
                    <a:lnTo>
                      <a:pt x="114" y="80"/>
                    </a:lnTo>
                    <a:lnTo>
                      <a:pt x="112" y="80"/>
                    </a:lnTo>
                    <a:lnTo>
                      <a:pt x="110" y="82"/>
                    </a:lnTo>
                    <a:lnTo>
                      <a:pt x="110" y="86"/>
                    </a:lnTo>
                    <a:lnTo>
                      <a:pt x="108" y="90"/>
                    </a:lnTo>
                    <a:lnTo>
                      <a:pt x="108" y="90"/>
                    </a:lnTo>
                    <a:lnTo>
                      <a:pt x="108" y="92"/>
                    </a:lnTo>
                    <a:lnTo>
                      <a:pt x="108" y="98"/>
                    </a:lnTo>
                    <a:lnTo>
                      <a:pt x="106" y="102"/>
                    </a:lnTo>
                    <a:lnTo>
                      <a:pt x="104" y="98"/>
                    </a:lnTo>
                    <a:lnTo>
                      <a:pt x="102" y="98"/>
                    </a:lnTo>
                    <a:lnTo>
                      <a:pt x="102" y="100"/>
                    </a:lnTo>
                    <a:lnTo>
                      <a:pt x="98" y="100"/>
                    </a:lnTo>
                    <a:lnTo>
                      <a:pt x="98" y="100"/>
                    </a:lnTo>
                    <a:lnTo>
                      <a:pt x="94" y="100"/>
                    </a:lnTo>
                    <a:lnTo>
                      <a:pt x="94" y="100"/>
                    </a:lnTo>
                    <a:lnTo>
                      <a:pt x="90" y="104"/>
                    </a:lnTo>
                    <a:lnTo>
                      <a:pt x="92" y="106"/>
                    </a:lnTo>
                    <a:lnTo>
                      <a:pt x="90" y="106"/>
                    </a:lnTo>
                    <a:lnTo>
                      <a:pt x="86" y="108"/>
                    </a:lnTo>
                    <a:lnTo>
                      <a:pt x="84" y="108"/>
                    </a:lnTo>
                    <a:lnTo>
                      <a:pt x="82" y="108"/>
                    </a:lnTo>
                    <a:lnTo>
                      <a:pt x="80" y="110"/>
                    </a:lnTo>
                    <a:lnTo>
                      <a:pt x="80" y="112"/>
                    </a:lnTo>
                    <a:lnTo>
                      <a:pt x="78" y="114"/>
                    </a:lnTo>
                    <a:lnTo>
                      <a:pt x="76" y="114"/>
                    </a:lnTo>
                    <a:lnTo>
                      <a:pt x="76" y="118"/>
                    </a:lnTo>
                    <a:lnTo>
                      <a:pt x="76" y="122"/>
                    </a:lnTo>
                    <a:lnTo>
                      <a:pt x="76" y="124"/>
                    </a:lnTo>
                    <a:lnTo>
                      <a:pt x="78" y="128"/>
                    </a:lnTo>
                    <a:lnTo>
                      <a:pt x="76" y="130"/>
                    </a:lnTo>
                    <a:lnTo>
                      <a:pt x="72" y="132"/>
                    </a:lnTo>
                    <a:lnTo>
                      <a:pt x="68" y="132"/>
                    </a:lnTo>
                    <a:lnTo>
                      <a:pt x="64" y="132"/>
                    </a:lnTo>
                    <a:lnTo>
                      <a:pt x="58" y="132"/>
                    </a:lnTo>
                    <a:lnTo>
                      <a:pt x="54" y="134"/>
                    </a:lnTo>
                    <a:lnTo>
                      <a:pt x="52" y="134"/>
                    </a:lnTo>
                    <a:lnTo>
                      <a:pt x="48" y="134"/>
                    </a:lnTo>
                    <a:lnTo>
                      <a:pt x="44" y="136"/>
                    </a:lnTo>
                    <a:lnTo>
                      <a:pt x="30" y="136"/>
                    </a:lnTo>
                    <a:lnTo>
                      <a:pt x="12" y="132"/>
                    </a:lnTo>
                    <a:lnTo>
                      <a:pt x="22" y="118"/>
                    </a:lnTo>
                    <a:lnTo>
                      <a:pt x="22" y="118"/>
                    </a:lnTo>
                    <a:lnTo>
                      <a:pt x="22" y="112"/>
                    </a:lnTo>
                    <a:lnTo>
                      <a:pt x="22" y="108"/>
                    </a:lnTo>
                    <a:lnTo>
                      <a:pt x="20" y="104"/>
                    </a:lnTo>
                    <a:lnTo>
                      <a:pt x="8" y="104"/>
                    </a:lnTo>
                    <a:lnTo>
                      <a:pt x="8" y="100"/>
                    </a:lnTo>
                    <a:lnTo>
                      <a:pt x="8" y="98"/>
                    </a:lnTo>
                    <a:lnTo>
                      <a:pt x="8" y="96"/>
                    </a:lnTo>
                    <a:lnTo>
                      <a:pt x="6" y="90"/>
                    </a:lnTo>
                    <a:lnTo>
                      <a:pt x="4" y="84"/>
                    </a:lnTo>
                    <a:lnTo>
                      <a:pt x="4" y="80"/>
                    </a:lnTo>
                    <a:lnTo>
                      <a:pt x="8" y="76"/>
                    </a:lnTo>
                    <a:lnTo>
                      <a:pt x="6" y="76"/>
                    </a:lnTo>
                    <a:lnTo>
                      <a:pt x="2" y="76"/>
                    </a:lnTo>
                    <a:lnTo>
                      <a:pt x="2" y="72"/>
                    </a:lnTo>
                    <a:lnTo>
                      <a:pt x="2" y="68"/>
                    </a:lnTo>
                    <a:lnTo>
                      <a:pt x="0" y="68"/>
                    </a:lnTo>
                    <a:lnTo>
                      <a:pt x="4" y="64"/>
                    </a:lnTo>
                    <a:lnTo>
                      <a:pt x="2" y="64"/>
                    </a:lnTo>
                    <a:lnTo>
                      <a:pt x="0" y="62"/>
                    </a:lnTo>
                    <a:lnTo>
                      <a:pt x="2" y="60"/>
                    </a:lnTo>
                    <a:lnTo>
                      <a:pt x="6" y="58"/>
                    </a:lnTo>
                    <a:lnTo>
                      <a:pt x="6" y="58"/>
                    </a:lnTo>
                    <a:lnTo>
                      <a:pt x="6" y="56"/>
                    </a:lnTo>
                    <a:lnTo>
                      <a:pt x="6" y="54"/>
                    </a:lnTo>
                    <a:lnTo>
                      <a:pt x="6" y="52"/>
                    </a:lnTo>
                    <a:lnTo>
                      <a:pt x="6" y="50"/>
                    </a:lnTo>
                    <a:lnTo>
                      <a:pt x="6" y="48"/>
                    </a:lnTo>
                    <a:lnTo>
                      <a:pt x="6" y="46"/>
                    </a:lnTo>
                    <a:lnTo>
                      <a:pt x="6" y="46"/>
                    </a:lnTo>
                    <a:lnTo>
                      <a:pt x="10" y="48"/>
                    </a:lnTo>
                    <a:lnTo>
                      <a:pt x="12" y="48"/>
                    </a:lnTo>
                    <a:lnTo>
                      <a:pt x="14" y="48"/>
                    </a:lnTo>
                    <a:lnTo>
                      <a:pt x="16" y="48"/>
                    </a:lnTo>
                    <a:lnTo>
                      <a:pt x="18" y="48"/>
                    </a:lnTo>
                    <a:lnTo>
                      <a:pt x="20" y="50"/>
                    </a:lnTo>
                    <a:lnTo>
                      <a:pt x="20" y="50"/>
                    </a:lnTo>
                    <a:lnTo>
                      <a:pt x="22" y="52"/>
                    </a:lnTo>
                    <a:lnTo>
                      <a:pt x="22" y="50"/>
                    </a:lnTo>
                    <a:lnTo>
                      <a:pt x="26" y="50"/>
                    </a:lnTo>
                    <a:lnTo>
                      <a:pt x="28" y="48"/>
                    </a:lnTo>
                    <a:lnTo>
                      <a:pt x="28" y="46"/>
                    </a:lnTo>
                    <a:lnTo>
                      <a:pt x="30" y="44"/>
                    </a:lnTo>
                    <a:lnTo>
                      <a:pt x="30" y="44"/>
                    </a:lnTo>
                    <a:lnTo>
                      <a:pt x="34" y="42"/>
                    </a:lnTo>
                    <a:lnTo>
                      <a:pt x="38" y="40"/>
                    </a:lnTo>
                    <a:lnTo>
                      <a:pt x="38" y="38"/>
                    </a:lnTo>
                    <a:lnTo>
                      <a:pt x="40" y="38"/>
                    </a:lnTo>
                    <a:lnTo>
                      <a:pt x="42" y="36"/>
                    </a:lnTo>
                    <a:lnTo>
                      <a:pt x="44" y="34"/>
                    </a:lnTo>
                    <a:lnTo>
                      <a:pt x="44" y="30"/>
                    </a:lnTo>
                    <a:lnTo>
                      <a:pt x="46" y="28"/>
                    </a:lnTo>
                    <a:lnTo>
                      <a:pt x="46" y="24"/>
                    </a:lnTo>
                    <a:lnTo>
                      <a:pt x="46" y="24"/>
                    </a:lnTo>
                    <a:lnTo>
                      <a:pt x="46" y="22"/>
                    </a:lnTo>
                    <a:lnTo>
                      <a:pt x="46" y="22"/>
                    </a:lnTo>
                    <a:lnTo>
                      <a:pt x="48" y="22"/>
                    </a:lnTo>
                    <a:lnTo>
                      <a:pt x="52" y="20"/>
                    </a:lnTo>
                    <a:lnTo>
                      <a:pt x="52" y="20"/>
                    </a:lnTo>
                    <a:lnTo>
                      <a:pt x="56" y="18"/>
                    </a:lnTo>
                    <a:lnTo>
                      <a:pt x="58" y="16"/>
                    </a:lnTo>
                    <a:lnTo>
                      <a:pt x="62" y="18"/>
                    </a:lnTo>
                    <a:lnTo>
                      <a:pt x="64" y="18"/>
                    </a:lnTo>
                    <a:lnTo>
                      <a:pt x="64" y="18"/>
                    </a:lnTo>
                    <a:lnTo>
                      <a:pt x="70" y="18"/>
                    </a:lnTo>
                    <a:lnTo>
                      <a:pt x="72" y="18"/>
                    </a:lnTo>
                    <a:lnTo>
                      <a:pt x="72" y="22"/>
                    </a:lnTo>
                    <a:lnTo>
                      <a:pt x="74" y="22"/>
                    </a:lnTo>
                    <a:lnTo>
                      <a:pt x="76" y="20"/>
                    </a:lnTo>
                    <a:lnTo>
                      <a:pt x="78" y="20"/>
                    </a:lnTo>
                    <a:lnTo>
                      <a:pt x="82" y="24"/>
                    </a:lnTo>
                    <a:lnTo>
                      <a:pt x="84" y="24"/>
                    </a:lnTo>
                    <a:lnTo>
                      <a:pt x="88" y="22"/>
                    </a:lnTo>
                    <a:lnTo>
                      <a:pt x="90" y="22"/>
                    </a:lnTo>
                    <a:lnTo>
                      <a:pt x="92" y="20"/>
                    </a:lnTo>
                    <a:lnTo>
                      <a:pt x="92" y="18"/>
                    </a:lnTo>
                    <a:lnTo>
                      <a:pt x="94" y="18"/>
                    </a:lnTo>
                    <a:lnTo>
                      <a:pt x="96" y="18"/>
                    </a:lnTo>
                    <a:lnTo>
                      <a:pt x="98" y="20"/>
                    </a:lnTo>
                    <a:lnTo>
                      <a:pt x="102" y="20"/>
                    </a:lnTo>
                    <a:lnTo>
                      <a:pt x="100" y="18"/>
                    </a:lnTo>
                    <a:lnTo>
                      <a:pt x="100" y="18"/>
                    </a:lnTo>
                    <a:lnTo>
                      <a:pt x="100" y="16"/>
                    </a:lnTo>
                    <a:lnTo>
                      <a:pt x="102" y="16"/>
                    </a:lnTo>
                    <a:lnTo>
                      <a:pt x="104" y="14"/>
                    </a:lnTo>
                    <a:lnTo>
                      <a:pt x="104" y="14"/>
                    </a:lnTo>
                    <a:lnTo>
                      <a:pt x="104" y="16"/>
                    </a:lnTo>
                    <a:lnTo>
                      <a:pt x="108" y="16"/>
                    </a:lnTo>
                    <a:lnTo>
                      <a:pt x="110" y="12"/>
                    </a:lnTo>
                    <a:lnTo>
                      <a:pt x="108" y="10"/>
                    </a:lnTo>
                    <a:lnTo>
                      <a:pt x="110" y="8"/>
                    </a:lnTo>
                    <a:lnTo>
                      <a:pt x="112" y="6"/>
                    </a:lnTo>
                    <a:lnTo>
                      <a:pt x="112" y="2"/>
                    </a:lnTo>
                    <a:lnTo>
                      <a:pt x="112" y="0"/>
                    </a:lnTo>
                    <a:lnTo>
                      <a:pt x="116" y="0"/>
                    </a:lnTo>
                    <a:lnTo>
                      <a:pt x="118" y="2"/>
                    </a:lnTo>
                    <a:lnTo>
                      <a:pt x="120" y="2"/>
                    </a:lnTo>
                    <a:lnTo>
                      <a:pt x="120" y="4"/>
                    </a:lnTo>
                    <a:lnTo>
                      <a:pt x="120" y="8"/>
                    </a:lnTo>
                    <a:lnTo>
                      <a:pt x="120" y="10"/>
                    </a:lnTo>
                    <a:lnTo>
                      <a:pt x="122" y="10"/>
                    </a:lnTo>
                    <a:lnTo>
                      <a:pt x="124" y="12"/>
                    </a:lnTo>
                    <a:lnTo>
                      <a:pt x="124" y="16"/>
                    </a:lnTo>
                    <a:lnTo>
                      <a:pt x="124" y="18"/>
                    </a:lnTo>
                    <a:lnTo>
                      <a:pt x="124" y="22"/>
                    </a:lnTo>
                    <a:lnTo>
                      <a:pt x="126" y="24"/>
                    </a:lnTo>
                    <a:lnTo>
                      <a:pt x="126" y="26"/>
                    </a:lnTo>
                    <a:lnTo>
                      <a:pt x="128" y="28"/>
                    </a:lnTo>
                    <a:lnTo>
                      <a:pt x="132" y="28"/>
                    </a:lnTo>
                    <a:lnTo>
                      <a:pt x="132" y="26"/>
                    </a:lnTo>
                    <a:lnTo>
                      <a:pt x="134" y="24"/>
                    </a:lnTo>
                    <a:lnTo>
                      <a:pt x="138" y="22"/>
                    </a:lnTo>
                    <a:lnTo>
                      <a:pt x="140" y="22"/>
                    </a:lnTo>
                    <a:lnTo>
                      <a:pt x="140" y="18"/>
                    </a:lnTo>
                    <a:lnTo>
                      <a:pt x="142" y="16"/>
                    </a:lnTo>
                    <a:close/>
                  </a:path>
                </a:pathLst>
              </a:custGeom>
              <a:grpFill/>
              <a:ln w="6350">
                <a:solidFill>
                  <a:srgbClr val="CDBDE5"/>
                </a:solidFill>
                <a:round/>
                <a:headEnd/>
                <a:tailEnd/>
              </a:ln>
            </p:spPr>
            <p:txBody>
              <a:bodyPr vert="horz" wrap="square" lIns="45665" tIns="22832" rIns="45665" bIns="22832" numCol="1" anchor="t" anchorCtr="0" compatLnSpc="1">
                <a:prstTxWarp prst="textNoShape">
                  <a:avLst/>
                </a:prstTxWarp>
              </a:bodyPr>
              <a:lstStyle/>
              <a:p>
                <a:pPr defTabSz="1751511">
                  <a:defRPr/>
                </a:pPr>
                <a:endParaRPr lang="en-US" sz="3448" kern="0">
                  <a:solidFill>
                    <a:srgbClr val="FFFFFF"/>
                  </a:solidFill>
                  <a:latin typeface="Segoe UI" panose="020B0502040204020203" pitchFamily="34" charset="0"/>
                  <a:cs typeface="Segoe UI" panose="020B0502040204020203" pitchFamily="34" charset="0"/>
                </a:endParaRPr>
              </a:p>
            </p:txBody>
          </p:sp>
        </p:grpSp>
      </p:grpSp>
      <p:pic>
        <p:nvPicPr>
          <p:cNvPr id="528" name="Graphic 527" descr="Magnifying glass outline">
            <a:extLst>
              <a:ext uri="{FF2B5EF4-FFF2-40B4-BE49-F238E27FC236}">
                <a16:creationId xmlns:a16="http://schemas.microsoft.com/office/drawing/2014/main" id="{35B27B1C-EA8F-436F-9D53-74D47CB7B3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878285" y="12214264"/>
            <a:ext cx="554330" cy="554330"/>
          </a:xfrm>
          <a:prstGeom prst="rect">
            <a:avLst/>
          </a:prstGeom>
        </p:spPr>
      </p:pic>
      <p:pic>
        <p:nvPicPr>
          <p:cNvPr id="529" name="Graphic 528" descr="Microscope outline">
            <a:extLst>
              <a:ext uri="{FF2B5EF4-FFF2-40B4-BE49-F238E27FC236}">
                <a16:creationId xmlns:a16="http://schemas.microsoft.com/office/drawing/2014/main" id="{6A7DF40B-B486-4B68-BA16-FAA2C8D292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591521" y="12214264"/>
            <a:ext cx="554330" cy="554330"/>
          </a:xfrm>
          <a:prstGeom prst="rect">
            <a:avLst/>
          </a:prstGeom>
        </p:spPr>
      </p:pic>
      <p:pic>
        <p:nvPicPr>
          <p:cNvPr id="530" name="Graphic 529" descr="Document outline">
            <a:extLst>
              <a:ext uri="{FF2B5EF4-FFF2-40B4-BE49-F238E27FC236}">
                <a16:creationId xmlns:a16="http://schemas.microsoft.com/office/drawing/2014/main" id="{4EC5A2BA-7EAA-4C53-9017-024764593DF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65048" y="4032843"/>
            <a:ext cx="554330" cy="554330"/>
          </a:xfrm>
          <a:prstGeom prst="rect">
            <a:avLst/>
          </a:prstGeom>
        </p:spPr>
      </p:pic>
      <p:pic>
        <p:nvPicPr>
          <p:cNvPr id="531" name="Graphic 530" descr="Scatterplot outline">
            <a:extLst>
              <a:ext uri="{FF2B5EF4-FFF2-40B4-BE49-F238E27FC236}">
                <a16:creationId xmlns:a16="http://schemas.microsoft.com/office/drawing/2014/main" id="{6A5E9DC9-C2D3-429E-B50C-7B6A53CC0AC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878285" y="4032843"/>
            <a:ext cx="554330" cy="554330"/>
          </a:xfrm>
          <a:prstGeom prst="rect">
            <a:avLst/>
          </a:prstGeom>
        </p:spPr>
      </p:pic>
      <p:pic>
        <p:nvPicPr>
          <p:cNvPr id="532" name="Graphic 531" descr="Bar chart outline">
            <a:extLst>
              <a:ext uri="{FF2B5EF4-FFF2-40B4-BE49-F238E27FC236}">
                <a16:creationId xmlns:a16="http://schemas.microsoft.com/office/drawing/2014/main" id="{1A09E6DF-BD7E-43C8-BF8B-2E03A93DB19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2591521" y="4032843"/>
            <a:ext cx="554330" cy="554330"/>
          </a:xfrm>
          <a:prstGeom prst="rect">
            <a:avLst/>
          </a:prstGeom>
        </p:spPr>
      </p:pic>
      <p:pic>
        <p:nvPicPr>
          <p:cNvPr id="533" name="Graphic 532" descr="Pie chart outline">
            <a:extLst>
              <a:ext uri="{FF2B5EF4-FFF2-40B4-BE49-F238E27FC236}">
                <a16:creationId xmlns:a16="http://schemas.microsoft.com/office/drawing/2014/main" id="{7070CF16-BBD4-4DC0-8303-90F9A346723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304757" y="4032843"/>
            <a:ext cx="554330" cy="554330"/>
          </a:xfrm>
          <a:prstGeom prst="rect">
            <a:avLst/>
          </a:prstGeom>
        </p:spPr>
      </p:pic>
      <p:pic>
        <p:nvPicPr>
          <p:cNvPr id="534" name="Graphic 533" descr="Hierarchy outline">
            <a:extLst>
              <a:ext uri="{FF2B5EF4-FFF2-40B4-BE49-F238E27FC236}">
                <a16:creationId xmlns:a16="http://schemas.microsoft.com/office/drawing/2014/main" id="{90E5CF12-7811-4AAC-A87B-ADEFF8DFBD6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3304757" y="12214264"/>
            <a:ext cx="554330" cy="554330"/>
          </a:xfrm>
          <a:prstGeom prst="rect">
            <a:avLst/>
          </a:prstGeom>
        </p:spPr>
      </p:pic>
      <p:pic>
        <p:nvPicPr>
          <p:cNvPr id="535" name="Graphic 534" descr="Mitochondria outline">
            <a:extLst>
              <a:ext uri="{FF2B5EF4-FFF2-40B4-BE49-F238E27FC236}">
                <a16:creationId xmlns:a16="http://schemas.microsoft.com/office/drawing/2014/main" id="{2631CDF7-3709-4BD2-8DFB-511E0258C77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165048" y="13032406"/>
            <a:ext cx="554330" cy="554330"/>
          </a:xfrm>
          <a:prstGeom prst="rect">
            <a:avLst/>
          </a:prstGeom>
        </p:spPr>
      </p:pic>
      <p:pic>
        <p:nvPicPr>
          <p:cNvPr id="536" name="Graphic 535" descr="Nerve outline">
            <a:extLst>
              <a:ext uri="{FF2B5EF4-FFF2-40B4-BE49-F238E27FC236}">
                <a16:creationId xmlns:a16="http://schemas.microsoft.com/office/drawing/2014/main" id="{852E8977-D5DE-4B34-A811-8FFF90510E6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878285" y="13032406"/>
            <a:ext cx="554330" cy="554330"/>
          </a:xfrm>
          <a:prstGeom prst="rect">
            <a:avLst/>
          </a:prstGeom>
        </p:spPr>
      </p:pic>
      <p:pic>
        <p:nvPicPr>
          <p:cNvPr id="537" name="Graphic 536" descr="Flask outline">
            <a:extLst>
              <a:ext uri="{FF2B5EF4-FFF2-40B4-BE49-F238E27FC236}">
                <a16:creationId xmlns:a16="http://schemas.microsoft.com/office/drawing/2014/main" id="{B2854D47-9898-4DC6-94A8-08076763353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65048" y="5669127"/>
            <a:ext cx="554330" cy="554330"/>
          </a:xfrm>
          <a:prstGeom prst="rect">
            <a:avLst/>
          </a:prstGeom>
        </p:spPr>
      </p:pic>
      <p:pic>
        <p:nvPicPr>
          <p:cNvPr id="538" name="Graphic 537" descr="Petri Dish outline">
            <a:extLst>
              <a:ext uri="{FF2B5EF4-FFF2-40B4-BE49-F238E27FC236}">
                <a16:creationId xmlns:a16="http://schemas.microsoft.com/office/drawing/2014/main" id="{2D13E2C7-0BF3-40E7-AED3-70A043C5D06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4017994" y="12214264"/>
            <a:ext cx="554330" cy="554330"/>
          </a:xfrm>
          <a:prstGeom prst="rect">
            <a:avLst/>
          </a:prstGeom>
        </p:spPr>
      </p:pic>
      <p:pic>
        <p:nvPicPr>
          <p:cNvPr id="539" name="Graphic 538" descr="Scientist male outline">
            <a:extLst>
              <a:ext uri="{FF2B5EF4-FFF2-40B4-BE49-F238E27FC236}">
                <a16:creationId xmlns:a16="http://schemas.microsoft.com/office/drawing/2014/main" id="{E64FFF4E-8F55-4F36-B597-FC05FA6DA07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304757" y="4850985"/>
            <a:ext cx="554330" cy="554330"/>
          </a:xfrm>
          <a:prstGeom prst="rect">
            <a:avLst/>
          </a:prstGeom>
        </p:spPr>
      </p:pic>
      <p:pic>
        <p:nvPicPr>
          <p:cNvPr id="540" name="Graphic 539" descr="Binary outline">
            <a:extLst>
              <a:ext uri="{FF2B5EF4-FFF2-40B4-BE49-F238E27FC236}">
                <a16:creationId xmlns:a16="http://schemas.microsoft.com/office/drawing/2014/main" id="{AADB8D2A-3215-448C-8B36-6D352351ED5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878285" y="5669127"/>
            <a:ext cx="554330" cy="554330"/>
          </a:xfrm>
          <a:prstGeom prst="rect">
            <a:avLst/>
          </a:prstGeom>
        </p:spPr>
      </p:pic>
      <p:pic>
        <p:nvPicPr>
          <p:cNvPr id="541" name="Graphic 540" descr="Scientist female outline">
            <a:extLst>
              <a:ext uri="{FF2B5EF4-FFF2-40B4-BE49-F238E27FC236}">
                <a16:creationId xmlns:a16="http://schemas.microsoft.com/office/drawing/2014/main" id="{9D8DA7CE-DE3E-4076-8439-8B871A4C013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591521" y="4850985"/>
            <a:ext cx="554330" cy="554330"/>
          </a:xfrm>
          <a:prstGeom prst="rect">
            <a:avLst/>
          </a:prstGeom>
        </p:spPr>
      </p:pic>
      <p:pic>
        <p:nvPicPr>
          <p:cNvPr id="542" name="Graphic 541" descr="DNA outline">
            <a:extLst>
              <a:ext uri="{FF2B5EF4-FFF2-40B4-BE49-F238E27FC236}">
                <a16:creationId xmlns:a16="http://schemas.microsoft.com/office/drawing/2014/main" id="{E852A1ED-95AA-4428-A64B-5CEF88980C0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8285" y="4850985"/>
            <a:ext cx="554330" cy="554330"/>
          </a:xfrm>
          <a:prstGeom prst="rect">
            <a:avLst/>
          </a:prstGeom>
        </p:spPr>
      </p:pic>
      <p:pic>
        <p:nvPicPr>
          <p:cNvPr id="543" name="Graphic 542" descr="Test tubes outline">
            <a:extLst>
              <a:ext uri="{FF2B5EF4-FFF2-40B4-BE49-F238E27FC236}">
                <a16:creationId xmlns:a16="http://schemas.microsoft.com/office/drawing/2014/main" id="{E867FA33-164B-4405-B323-ED63AF431C1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165048" y="4850985"/>
            <a:ext cx="554330" cy="554330"/>
          </a:xfrm>
          <a:prstGeom prst="rect">
            <a:avLst/>
          </a:prstGeom>
        </p:spPr>
      </p:pic>
      <p:pic>
        <p:nvPicPr>
          <p:cNvPr id="544" name="Graphic 543" descr="Monitor outline">
            <a:extLst>
              <a:ext uri="{FF2B5EF4-FFF2-40B4-BE49-F238E27FC236}">
                <a16:creationId xmlns:a16="http://schemas.microsoft.com/office/drawing/2014/main" id="{39F1E6C7-A20D-44C6-A937-87E1B110554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591521" y="5669127"/>
            <a:ext cx="554330" cy="554330"/>
          </a:xfrm>
          <a:prstGeom prst="rect">
            <a:avLst/>
          </a:prstGeom>
        </p:spPr>
      </p:pic>
      <p:pic>
        <p:nvPicPr>
          <p:cNvPr id="545" name="Graphic 544" descr="Plant With Roots outline">
            <a:extLst>
              <a:ext uri="{FF2B5EF4-FFF2-40B4-BE49-F238E27FC236}">
                <a16:creationId xmlns:a16="http://schemas.microsoft.com/office/drawing/2014/main" id="{1E2D81A9-5781-4103-AD6D-211A43B85E4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2591521" y="13032406"/>
            <a:ext cx="554330" cy="554330"/>
          </a:xfrm>
          <a:prstGeom prst="rect">
            <a:avLst/>
          </a:prstGeom>
        </p:spPr>
      </p:pic>
      <p:pic>
        <p:nvPicPr>
          <p:cNvPr id="546" name="Graphic 545" descr="Leaf outline">
            <a:extLst>
              <a:ext uri="{FF2B5EF4-FFF2-40B4-BE49-F238E27FC236}">
                <a16:creationId xmlns:a16="http://schemas.microsoft.com/office/drawing/2014/main" id="{F5663DEA-08EB-4597-A46E-8A0D1F81A10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304757" y="5669127"/>
            <a:ext cx="554330" cy="554330"/>
          </a:xfrm>
          <a:prstGeom prst="rect">
            <a:avLst/>
          </a:prstGeom>
        </p:spPr>
      </p:pic>
      <p:pic>
        <p:nvPicPr>
          <p:cNvPr id="547" name="Graphic 546" descr="Water outline">
            <a:extLst>
              <a:ext uri="{FF2B5EF4-FFF2-40B4-BE49-F238E27FC236}">
                <a16:creationId xmlns:a16="http://schemas.microsoft.com/office/drawing/2014/main" id="{3AEBE2E5-26D4-43F0-B50A-5DA07E24375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3304757" y="13032406"/>
            <a:ext cx="554330" cy="554330"/>
          </a:xfrm>
          <a:prstGeom prst="rect">
            <a:avLst/>
          </a:prstGeom>
        </p:spPr>
      </p:pic>
      <p:pic>
        <p:nvPicPr>
          <p:cNvPr id="548" name="Graphic 547" descr="Needle outline">
            <a:extLst>
              <a:ext uri="{FF2B5EF4-FFF2-40B4-BE49-F238E27FC236}">
                <a16:creationId xmlns:a16="http://schemas.microsoft.com/office/drawing/2014/main" id="{4DC48694-C52B-4037-A735-7096E22FB4D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165048" y="6487269"/>
            <a:ext cx="554330" cy="554330"/>
          </a:xfrm>
          <a:prstGeom prst="rect">
            <a:avLst/>
          </a:prstGeom>
        </p:spPr>
      </p:pic>
      <p:pic>
        <p:nvPicPr>
          <p:cNvPr id="549" name="Graphic 548" descr="Chemicals outline">
            <a:extLst>
              <a:ext uri="{FF2B5EF4-FFF2-40B4-BE49-F238E27FC236}">
                <a16:creationId xmlns:a16="http://schemas.microsoft.com/office/drawing/2014/main" id="{F981DB27-B89C-46B6-B5CB-8DDB1DB5CD7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591521" y="13850548"/>
            <a:ext cx="554330" cy="554330"/>
          </a:xfrm>
          <a:prstGeom prst="rect">
            <a:avLst/>
          </a:prstGeom>
        </p:spPr>
      </p:pic>
      <p:pic>
        <p:nvPicPr>
          <p:cNvPr id="550" name="Graphic 549" descr="Chemicals outline">
            <a:extLst>
              <a:ext uri="{FF2B5EF4-FFF2-40B4-BE49-F238E27FC236}">
                <a16:creationId xmlns:a16="http://schemas.microsoft.com/office/drawing/2014/main" id="{2AAB19C6-AD3D-41FC-B019-3D8792B9889A}"/>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304757" y="13850548"/>
            <a:ext cx="554330" cy="554330"/>
          </a:xfrm>
          <a:prstGeom prst="rect">
            <a:avLst/>
          </a:prstGeom>
        </p:spPr>
      </p:pic>
      <p:pic>
        <p:nvPicPr>
          <p:cNvPr id="551" name="Graphic 550" descr="Covid-19 outline">
            <a:extLst>
              <a:ext uri="{FF2B5EF4-FFF2-40B4-BE49-F238E27FC236}">
                <a16:creationId xmlns:a16="http://schemas.microsoft.com/office/drawing/2014/main" id="{85E1BA6A-7493-4CB5-8B06-D18E53E6413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3304757" y="7305411"/>
            <a:ext cx="554330" cy="554330"/>
          </a:xfrm>
          <a:prstGeom prst="rect">
            <a:avLst/>
          </a:prstGeom>
        </p:spPr>
      </p:pic>
      <p:pic>
        <p:nvPicPr>
          <p:cNvPr id="552" name="Graphic 551" descr="Fever outline">
            <a:extLst>
              <a:ext uri="{FF2B5EF4-FFF2-40B4-BE49-F238E27FC236}">
                <a16:creationId xmlns:a16="http://schemas.microsoft.com/office/drawing/2014/main" id="{6A169B8A-A27F-459D-83BA-26F467C8BF9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165048" y="13850548"/>
            <a:ext cx="554330" cy="554330"/>
          </a:xfrm>
          <a:prstGeom prst="rect">
            <a:avLst/>
          </a:prstGeom>
        </p:spPr>
      </p:pic>
      <p:pic>
        <p:nvPicPr>
          <p:cNvPr id="553" name="Graphic 552" descr="Germ outline">
            <a:extLst>
              <a:ext uri="{FF2B5EF4-FFF2-40B4-BE49-F238E27FC236}">
                <a16:creationId xmlns:a16="http://schemas.microsoft.com/office/drawing/2014/main" id="{872D3F6D-E521-4EE2-A387-EB3037D7720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165048" y="8123553"/>
            <a:ext cx="554330" cy="554330"/>
          </a:xfrm>
          <a:prstGeom prst="rect">
            <a:avLst/>
          </a:prstGeom>
        </p:spPr>
      </p:pic>
      <p:pic>
        <p:nvPicPr>
          <p:cNvPr id="554" name="Graphic 553" descr="Germ outline">
            <a:extLst>
              <a:ext uri="{FF2B5EF4-FFF2-40B4-BE49-F238E27FC236}">
                <a16:creationId xmlns:a16="http://schemas.microsoft.com/office/drawing/2014/main" id="{A0E520D0-3705-438F-A8BB-292B1572894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878285" y="8123553"/>
            <a:ext cx="554330" cy="554330"/>
          </a:xfrm>
          <a:prstGeom prst="rect">
            <a:avLst/>
          </a:prstGeom>
        </p:spPr>
      </p:pic>
      <p:pic>
        <p:nvPicPr>
          <p:cNvPr id="555" name="Graphic 554" descr="Germ outline">
            <a:extLst>
              <a:ext uri="{FF2B5EF4-FFF2-40B4-BE49-F238E27FC236}">
                <a16:creationId xmlns:a16="http://schemas.microsoft.com/office/drawing/2014/main" id="{3878364C-1CBC-4016-BF67-FFC9550D538F}"/>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2591521" y="8123553"/>
            <a:ext cx="554330" cy="554330"/>
          </a:xfrm>
          <a:prstGeom prst="rect">
            <a:avLst/>
          </a:prstGeom>
        </p:spPr>
      </p:pic>
      <p:pic>
        <p:nvPicPr>
          <p:cNvPr id="556" name="Graphic 555" descr="Germ outline">
            <a:extLst>
              <a:ext uri="{FF2B5EF4-FFF2-40B4-BE49-F238E27FC236}">
                <a16:creationId xmlns:a16="http://schemas.microsoft.com/office/drawing/2014/main" id="{91CA091F-06FB-49AE-82A0-5C876709B0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3304757" y="8123553"/>
            <a:ext cx="554330" cy="554330"/>
          </a:xfrm>
          <a:prstGeom prst="rect">
            <a:avLst/>
          </a:prstGeom>
        </p:spPr>
      </p:pic>
      <p:pic>
        <p:nvPicPr>
          <p:cNvPr id="557" name="Graphic 556" descr="Heartbeat outline">
            <a:extLst>
              <a:ext uri="{FF2B5EF4-FFF2-40B4-BE49-F238E27FC236}">
                <a16:creationId xmlns:a16="http://schemas.microsoft.com/office/drawing/2014/main" id="{4DF4C02D-DE29-437F-AC5E-BCF1FDA7D2A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1165048" y="7305411"/>
            <a:ext cx="554330" cy="554330"/>
          </a:xfrm>
          <a:prstGeom prst="rect">
            <a:avLst/>
          </a:prstGeom>
        </p:spPr>
      </p:pic>
      <p:pic>
        <p:nvPicPr>
          <p:cNvPr id="558" name="Graphic 557" descr="Heart with pulse outline">
            <a:extLst>
              <a:ext uri="{FF2B5EF4-FFF2-40B4-BE49-F238E27FC236}">
                <a16:creationId xmlns:a16="http://schemas.microsoft.com/office/drawing/2014/main" id="{D0E70F4F-9B5D-4133-89A8-99923855E9E8}"/>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1878285" y="7305411"/>
            <a:ext cx="554330" cy="554330"/>
          </a:xfrm>
          <a:prstGeom prst="rect">
            <a:avLst/>
          </a:prstGeom>
        </p:spPr>
      </p:pic>
      <p:pic>
        <p:nvPicPr>
          <p:cNvPr id="559" name="Graphic 558" descr="Immunity outline">
            <a:extLst>
              <a:ext uri="{FF2B5EF4-FFF2-40B4-BE49-F238E27FC236}">
                <a16:creationId xmlns:a16="http://schemas.microsoft.com/office/drawing/2014/main" id="{7AEB70FA-0A3F-45D9-AEAE-912206105921}"/>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12591521" y="7305411"/>
            <a:ext cx="554330" cy="554330"/>
          </a:xfrm>
          <a:prstGeom prst="rect">
            <a:avLst/>
          </a:prstGeom>
        </p:spPr>
      </p:pic>
      <p:pic>
        <p:nvPicPr>
          <p:cNvPr id="560" name="Graphic 559" descr="Inpatient outline">
            <a:extLst>
              <a:ext uri="{FF2B5EF4-FFF2-40B4-BE49-F238E27FC236}">
                <a16:creationId xmlns:a16="http://schemas.microsoft.com/office/drawing/2014/main" id="{6275FAE0-1DC9-4FE5-85F5-EF28DD20051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11878285" y="13850548"/>
            <a:ext cx="554330" cy="554330"/>
          </a:xfrm>
          <a:prstGeom prst="rect">
            <a:avLst/>
          </a:prstGeom>
        </p:spPr>
      </p:pic>
      <p:pic>
        <p:nvPicPr>
          <p:cNvPr id="561" name="Graphic 560" descr="IV outline">
            <a:extLst>
              <a:ext uri="{FF2B5EF4-FFF2-40B4-BE49-F238E27FC236}">
                <a16:creationId xmlns:a16="http://schemas.microsoft.com/office/drawing/2014/main" id="{26CA1649-B5AE-4642-A55A-3E173F259ED3}"/>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1878285" y="6487269"/>
            <a:ext cx="554330" cy="554330"/>
          </a:xfrm>
          <a:prstGeom prst="rect">
            <a:avLst/>
          </a:prstGeom>
        </p:spPr>
      </p:pic>
      <p:pic>
        <p:nvPicPr>
          <p:cNvPr id="562" name="Graphic 561" descr="Bug outline">
            <a:extLst>
              <a:ext uri="{FF2B5EF4-FFF2-40B4-BE49-F238E27FC236}">
                <a16:creationId xmlns:a16="http://schemas.microsoft.com/office/drawing/2014/main" id="{DA87E97F-0AD5-423D-AC7B-425EC513D7BC}"/>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2591521" y="6487269"/>
            <a:ext cx="554330" cy="554330"/>
          </a:xfrm>
          <a:prstGeom prst="rect">
            <a:avLst/>
          </a:prstGeom>
        </p:spPr>
      </p:pic>
      <p:pic>
        <p:nvPicPr>
          <p:cNvPr id="563" name="Graphic 562" descr="Stethoscope outline">
            <a:extLst>
              <a:ext uri="{FF2B5EF4-FFF2-40B4-BE49-F238E27FC236}">
                <a16:creationId xmlns:a16="http://schemas.microsoft.com/office/drawing/2014/main" id="{F650D8A0-1FE9-4196-9928-0A61945C6A66}"/>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3304757" y="6487269"/>
            <a:ext cx="554330" cy="554330"/>
          </a:xfrm>
          <a:prstGeom prst="rect">
            <a:avLst/>
          </a:prstGeom>
        </p:spPr>
      </p:pic>
      <p:pic>
        <p:nvPicPr>
          <p:cNvPr id="564" name="Graphic 563" descr="Bullseye outline">
            <a:extLst>
              <a:ext uri="{FF2B5EF4-FFF2-40B4-BE49-F238E27FC236}">
                <a16:creationId xmlns:a16="http://schemas.microsoft.com/office/drawing/2014/main" id="{F86ED9C7-8FDD-4668-8E24-6A1432DFF881}"/>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1165048" y="14668689"/>
            <a:ext cx="554330" cy="554330"/>
          </a:xfrm>
          <a:prstGeom prst="rect">
            <a:avLst/>
          </a:prstGeom>
        </p:spPr>
      </p:pic>
      <p:pic>
        <p:nvPicPr>
          <p:cNvPr id="565" name="Graphic 564" descr="Eye outline">
            <a:extLst>
              <a:ext uri="{FF2B5EF4-FFF2-40B4-BE49-F238E27FC236}">
                <a16:creationId xmlns:a16="http://schemas.microsoft.com/office/drawing/2014/main" id="{24E8A31E-1895-4BF9-93A4-4358ACBCDA02}"/>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4017994" y="13850548"/>
            <a:ext cx="554330" cy="554330"/>
          </a:xfrm>
          <a:prstGeom prst="rect">
            <a:avLst/>
          </a:prstGeom>
        </p:spPr>
      </p:pic>
      <p:pic>
        <p:nvPicPr>
          <p:cNvPr id="566" name="Graphic 565" descr="Lights On outline">
            <a:extLst>
              <a:ext uri="{FF2B5EF4-FFF2-40B4-BE49-F238E27FC236}">
                <a16:creationId xmlns:a16="http://schemas.microsoft.com/office/drawing/2014/main" id="{0FDC4C10-AB3E-4936-9CD4-992331DBF19E}"/>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1165048" y="8941696"/>
            <a:ext cx="554330" cy="554330"/>
          </a:xfrm>
          <a:prstGeom prst="rect">
            <a:avLst/>
          </a:prstGeom>
        </p:spPr>
      </p:pic>
      <p:pic>
        <p:nvPicPr>
          <p:cNvPr id="567" name="Graphic 566" descr="Single gear outline">
            <a:extLst>
              <a:ext uri="{FF2B5EF4-FFF2-40B4-BE49-F238E27FC236}">
                <a16:creationId xmlns:a16="http://schemas.microsoft.com/office/drawing/2014/main" id="{514C1A49-479B-4825-9146-EC86F30CEC14}"/>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878285" y="8941696"/>
            <a:ext cx="554330" cy="554330"/>
          </a:xfrm>
          <a:prstGeom prst="rect">
            <a:avLst/>
          </a:prstGeom>
        </p:spPr>
      </p:pic>
      <p:pic>
        <p:nvPicPr>
          <p:cNvPr id="568" name="Graphic 567" descr="Stopwatch outline">
            <a:extLst>
              <a:ext uri="{FF2B5EF4-FFF2-40B4-BE49-F238E27FC236}">
                <a16:creationId xmlns:a16="http://schemas.microsoft.com/office/drawing/2014/main" id="{B89A0DB8-2759-4100-9B97-760110C36A12}"/>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2591521" y="8941696"/>
            <a:ext cx="554330" cy="554330"/>
          </a:xfrm>
          <a:prstGeom prst="rect">
            <a:avLst/>
          </a:prstGeom>
        </p:spPr>
      </p:pic>
      <p:pic>
        <p:nvPicPr>
          <p:cNvPr id="569" name="Graphic 568" descr="Clock outline">
            <a:extLst>
              <a:ext uri="{FF2B5EF4-FFF2-40B4-BE49-F238E27FC236}">
                <a16:creationId xmlns:a16="http://schemas.microsoft.com/office/drawing/2014/main" id="{20BEBAD2-12B6-4DF9-8D56-223EC6B6B4AE}"/>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3304757" y="8941696"/>
            <a:ext cx="554330" cy="554330"/>
          </a:xfrm>
          <a:prstGeom prst="rect">
            <a:avLst/>
          </a:prstGeom>
        </p:spPr>
      </p:pic>
      <p:pic>
        <p:nvPicPr>
          <p:cNvPr id="570" name="Graphic 569" descr="Warning outline">
            <a:extLst>
              <a:ext uri="{FF2B5EF4-FFF2-40B4-BE49-F238E27FC236}">
                <a16:creationId xmlns:a16="http://schemas.microsoft.com/office/drawing/2014/main" id="{801EA5C1-FCA2-4539-A37F-04FE7D7E312F}"/>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1878285" y="14668689"/>
            <a:ext cx="554330" cy="554330"/>
          </a:xfrm>
          <a:prstGeom prst="rect">
            <a:avLst/>
          </a:prstGeom>
        </p:spPr>
      </p:pic>
      <p:pic>
        <p:nvPicPr>
          <p:cNvPr id="571" name="Graphic 570" descr="Badge Follow outline">
            <a:extLst>
              <a:ext uri="{FF2B5EF4-FFF2-40B4-BE49-F238E27FC236}">
                <a16:creationId xmlns:a16="http://schemas.microsoft.com/office/drawing/2014/main" id="{F1644A13-FBD4-4622-8186-E64C1BF9F8CC}"/>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4017994" y="9759838"/>
            <a:ext cx="554330" cy="554330"/>
          </a:xfrm>
          <a:prstGeom prst="rect">
            <a:avLst/>
          </a:prstGeom>
        </p:spPr>
      </p:pic>
      <p:pic>
        <p:nvPicPr>
          <p:cNvPr id="572" name="Graphic 571" descr="Badge Cross outline">
            <a:extLst>
              <a:ext uri="{FF2B5EF4-FFF2-40B4-BE49-F238E27FC236}">
                <a16:creationId xmlns:a16="http://schemas.microsoft.com/office/drawing/2014/main" id="{474EA021-03DD-4B3F-ACE9-8150CA52A394}"/>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1878285" y="9759838"/>
            <a:ext cx="554330" cy="554330"/>
          </a:xfrm>
          <a:prstGeom prst="rect">
            <a:avLst/>
          </a:prstGeom>
        </p:spPr>
      </p:pic>
      <p:pic>
        <p:nvPicPr>
          <p:cNvPr id="573" name="Graphic 572" descr="Badge Tick1 outline">
            <a:extLst>
              <a:ext uri="{FF2B5EF4-FFF2-40B4-BE49-F238E27FC236}">
                <a16:creationId xmlns:a16="http://schemas.microsoft.com/office/drawing/2014/main" id="{F53AC322-20DE-4C45-B8AB-7345EF939865}"/>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12591521" y="9759838"/>
            <a:ext cx="554330" cy="554330"/>
          </a:xfrm>
          <a:prstGeom prst="rect">
            <a:avLst/>
          </a:prstGeom>
        </p:spPr>
      </p:pic>
      <p:pic>
        <p:nvPicPr>
          <p:cNvPr id="574" name="Graphic 573" descr="Badge Unfollow outline">
            <a:extLst>
              <a:ext uri="{FF2B5EF4-FFF2-40B4-BE49-F238E27FC236}">
                <a16:creationId xmlns:a16="http://schemas.microsoft.com/office/drawing/2014/main" id="{EE6A9AFD-4792-4684-888E-923D4B1496B1}"/>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1165048" y="9759838"/>
            <a:ext cx="554330" cy="554330"/>
          </a:xfrm>
          <a:prstGeom prst="rect">
            <a:avLst/>
          </a:prstGeom>
        </p:spPr>
      </p:pic>
      <p:pic>
        <p:nvPicPr>
          <p:cNvPr id="575" name="Graphic 574" descr="Help outline">
            <a:extLst>
              <a:ext uri="{FF2B5EF4-FFF2-40B4-BE49-F238E27FC236}">
                <a16:creationId xmlns:a16="http://schemas.microsoft.com/office/drawing/2014/main" id="{9FCD7283-589D-4DE9-B13B-DAA4F642C868}"/>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3304757" y="9759838"/>
            <a:ext cx="554330" cy="554330"/>
          </a:xfrm>
          <a:prstGeom prst="rect">
            <a:avLst/>
          </a:prstGeom>
        </p:spPr>
      </p:pic>
      <p:pic>
        <p:nvPicPr>
          <p:cNvPr id="576" name="Graphic 575" descr="Checkmark outline">
            <a:extLst>
              <a:ext uri="{FF2B5EF4-FFF2-40B4-BE49-F238E27FC236}">
                <a16:creationId xmlns:a16="http://schemas.microsoft.com/office/drawing/2014/main" id="{074F8A81-0F61-4A9B-A7A2-7267243CBFFB}"/>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12591521" y="10577980"/>
            <a:ext cx="554330" cy="554330"/>
          </a:xfrm>
          <a:prstGeom prst="rect">
            <a:avLst/>
          </a:prstGeom>
        </p:spPr>
      </p:pic>
      <p:pic>
        <p:nvPicPr>
          <p:cNvPr id="577" name="Graphic 576" descr="Close outline">
            <a:extLst>
              <a:ext uri="{FF2B5EF4-FFF2-40B4-BE49-F238E27FC236}">
                <a16:creationId xmlns:a16="http://schemas.microsoft.com/office/drawing/2014/main" id="{252AC2AD-AC9A-40F7-B341-17FC7A8579E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11878285" y="10577980"/>
            <a:ext cx="554330" cy="554330"/>
          </a:xfrm>
          <a:prstGeom prst="rect">
            <a:avLst/>
          </a:prstGeom>
        </p:spPr>
      </p:pic>
      <p:pic>
        <p:nvPicPr>
          <p:cNvPr id="578" name="Graphic 577" descr="Bone outline">
            <a:extLst>
              <a:ext uri="{FF2B5EF4-FFF2-40B4-BE49-F238E27FC236}">
                <a16:creationId xmlns:a16="http://schemas.microsoft.com/office/drawing/2014/main" id="{AF3000C6-B7A4-458B-9907-2B889686EC76}"/>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14017994" y="4850985"/>
            <a:ext cx="554330" cy="554330"/>
          </a:xfrm>
          <a:prstGeom prst="rect">
            <a:avLst/>
          </a:prstGeom>
        </p:spPr>
      </p:pic>
      <p:pic>
        <p:nvPicPr>
          <p:cNvPr id="579" name="Graphic 578" descr="Brain outline">
            <a:extLst>
              <a:ext uri="{FF2B5EF4-FFF2-40B4-BE49-F238E27FC236}">
                <a16:creationId xmlns:a16="http://schemas.microsoft.com/office/drawing/2014/main" id="{927F30D1-C4A2-42D5-9A40-AB67997B9124}"/>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14017994" y="8123553"/>
            <a:ext cx="554330" cy="554330"/>
          </a:xfrm>
          <a:prstGeom prst="rect">
            <a:avLst/>
          </a:prstGeom>
        </p:spPr>
      </p:pic>
      <p:pic>
        <p:nvPicPr>
          <p:cNvPr id="580" name="Graphic 579" descr="Children outline">
            <a:extLst>
              <a:ext uri="{FF2B5EF4-FFF2-40B4-BE49-F238E27FC236}">
                <a16:creationId xmlns:a16="http://schemas.microsoft.com/office/drawing/2014/main" id="{68D6EFC9-E281-4AFD-8702-0F7F71BEB94B}"/>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4017994" y="13032406"/>
            <a:ext cx="554330" cy="554330"/>
          </a:xfrm>
          <a:prstGeom prst="rect">
            <a:avLst/>
          </a:prstGeom>
        </p:spPr>
      </p:pic>
      <p:pic>
        <p:nvPicPr>
          <p:cNvPr id="581" name="Graphic 580" descr="Circles with arrows outline">
            <a:extLst>
              <a:ext uri="{FF2B5EF4-FFF2-40B4-BE49-F238E27FC236}">
                <a16:creationId xmlns:a16="http://schemas.microsoft.com/office/drawing/2014/main" id="{E62E5C2A-17C3-4E9C-8803-4DCB977D09F3}"/>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2591521" y="14668689"/>
            <a:ext cx="554330" cy="554330"/>
          </a:xfrm>
          <a:prstGeom prst="rect">
            <a:avLst/>
          </a:prstGeom>
        </p:spPr>
      </p:pic>
      <p:pic>
        <p:nvPicPr>
          <p:cNvPr id="582" name="Graphic 581" descr="Circle with left arrow outline">
            <a:extLst>
              <a:ext uri="{FF2B5EF4-FFF2-40B4-BE49-F238E27FC236}">
                <a16:creationId xmlns:a16="http://schemas.microsoft.com/office/drawing/2014/main" id="{03C023D9-7A17-4395-A56C-8110FA0956D0}"/>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165048" y="10577980"/>
            <a:ext cx="554330" cy="554330"/>
          </a:xfrm>
          <a:prstGeom prst="rect">
            <a:avLst/>
          </a:prstGeom>
        </p:spPr>
      </p:pic>
      <p:pic>
        <p:nvPicPr>
          <p:cNvPr id="583" name="Graphic 582" descr="Clipboard Checked outline">
            <a:extLst>
              <a:ext uri="{FF2B5EF4-FFF2-40B4-BE49-F238E27FC236}">
                <a16:creationId xmlns:a16="http://schemas.microsoft.com/office/drawing/2014/main" id="{F0E6F0AA-1E9F-494E-972E-F711912D36EE}"/>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1165048" y="12214264"/>
            <a:ext cx="554330" cy="554330"/>
          </a:xfrm>
          <a:prstGeom prst="rect">
            <a:avLst/>
          </a:prstGeom>
        </p:spPr>
      </p:pic>
      <p:pic>
        <p:nvPicPr>
          <p:cNvPr id="584" name="Graphic 583" descr="Exclamation mark outline">
            <a:extLst>
              <a:ext uri="{FF2B5EF4-FFF2-40B4-BE49-F238E27FC236}">
                <a16:creationId xmlns:a16="http://schemas.microsoft.com/office/drawing/2014/main" id="{5A4856CB-2B19-479E-912D-FF6E8FDE8588}"/>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3304757" y="10577980"/>
            <a:ext cx="554330" cy="554330"/>
          </a:xfrm>
          <a:prstGeom prst="rect">
            <a:avLst/>
          </a:prstGeom>
        </p:spPr>
      </p:pic>
      <p:pic>
        <p:nvPicPr>
          <p:cNvPr id="585" name="Graphic 584" descr="Female Profile outline">
            <a:extLst>
              <a:ext uri="{FF2B5EF4-FFF2-40B4-BE49-F238E27FC236}">
                <a16:creationId xmlns:a16="http://schemas.microsoft.com/office/drawing/2014/main" id="{4DBBA140-A6CB-4F53-A4E0-ACC1DA50FEC0}"/>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1878285" y="11396122"/>
            <a:ext cx="554330" cy="554330"/>
          </a:xfrm>
          <a:prstGeom prst="rect">
            <a:avLst/>
          </a:prstGeom>
        </p:spPr>
      </p:pic>
      <p:pic>
        <p:nvPicPr>
          <p:cNvPr id="586" name="Graphic 585" descr="Handwashing outline">
            <a:extLst>
              <a:ext uri="{FF2B5EF4-FFF2-40B4-BE49-F238E27FC236}">
                <a16:creationId xmlns:a16="http://schemas.microsoft.com/office/drawing/2014/main" id="{11A8E438-F211-4005-9F98-395A13CDD483}"/>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3304757" y="11396122"/>
            <a:ext cx="554330" cy="554330"/>
          </a:xfrm>
          <a:prstGeom prst="rect">
            <a:avLst/>
          </a:prstGeom>
        </p:spPr>
      </p:pic>
      <p:pic>
        <p:nvPicPr>
          <p:cNvPr id="587" name="Graphic 586" descr="Heart organ outline">
            <a:extLst>
              <a:ext uri="{FF2B5EF4-FFF2-40B4-BE49-F238E27FC236}">
                <a16:creationId xmlns:a16="http://schemas.microsoft.com/office/drawing/2014/main" id="{12BE3160-24A1-4AF5-877B-69D8E5D0D980}"/>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4017994" y="7305411"/>
            <a:ext cx="554330" cy="554330"/>
          </a:xfrm>
          <a:prstGeom prst="rect">
            <a:avLst/>
          </a:prstGeom>
        </p:spPr>
      </p:pic>
      <p:pic>
        <p:nvPicPr>
          <p:cNvPr id="588" name="Graphic 587" descr="Kidneys outline">
            <a:extLst>
              <a:ext uri="{FF2B5EF4-FFF2-40B4-BE49-F238E27FC236}">
                <a16:creationId xmlns:a16="http://schemas.microsoft.com/office/drawing/2014/main" id="{696660A5-E7CF-4987-8ECC-C09EA8143401}"/>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14017994" y="6487269"/>
            <a:ext cx="554330" cy="554330"/>
          </a:xfrm>
          <a:prstGeom prst="rect">
            <a:avLst/>
          </a:prstGeom>
        </p:spPr>
      </p:pic>
      <p:pic>
        <p:nvPicPr>
          <p:cNvPr id="589" name="Graphic 588" descr="Lungs outline">
            <a:extLst>
              <a:ext uri="{FF2B5EF4-FFF2-40B4-BE49-F238E27FC236}">
                <a16:creationId xmlns:a16="http://schemas.microsoft.com/office/drawing/2014/main" id="{F8CDD5CD-9D36-4FA5-B386-524D4F1D2028}"/>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4017994" y="5669127"/>
            <a:ext cx="554330" cy="554330"/>
          </a:xfrm>
          <a:prstGeom prst="rect">
            <a:avLst/>
          </a:prstGeom>
        </p:spPr>
      </p:pic>
      <p:pic>
        <p:nvPicPr>
          <p:cNvPr id="590" name="Graphic 589" descr="Male profile outline">
            <a:extLst>
              <a:ext uri="{FF2B5EF4-FFF2-40B4-BE49-F238E27FC236}">
                <a16:creationId xmlns:a16="http://schemas.microsoft.com/office/drawing/2014/main" id="{07F37E74-6C9D-48C9-B1B8-D3BD124195C4}"/>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11165048" y="11396122"/>
            <a:ext cx="554330" cy="554330"/>
          </a:xfrm>
          <a:prstGeom prst="rect">
            <a:avLst/>
          </a:prstGeom>
        </p:spPr>
      </p:pic>
      <p:pic>
        <p:nvPicPr>
          <p:cNvPr id="591" name="Graphic 590" descr="Marker outline">
            <a:extLst>
              <a:ext uri="{FF2B5EF4-FFF2-40B4-BE49-F238E27FC236}">
                <a16:creationId xmlns:a16="http://schemas.microsoft.com/office/drawing/2014/main" id="{43D6A912-BBB7-4B97-AC8E-94952D1FCF21}"/>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2591521" y="11396122"/>
            <a:ext cx="554330" cy="554330"/>
          </a:xfrm>
          <a:prstGeom prst="rect">
            <a:avLst/>
          </a:prstGeom>
        </p:spPr>
      </p:pic>
      <p:pic>
        <p:nvPicPr>
          <p:cNvPr id="592" name="Graphic 591" descr="Medicine outline">
            <a:extLst>
              <a:ext uri="{FF2B5EF4-FFF2-40B4-BE49-F238E27FC236}">
                <a16:creationId xmlns:a16="http://schemas.microsoft.com/office/drawing/2014/main" id="{55269CAC-9975-420A-99B1-C6F79F5BE8CC}"/>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14017994" y="11396122"/>
            <a:ext cx="554330" cy="554330"/>
          </a:xfrm>
          <a:prstGeom prst="rect">
            <a:avLst/>
          </a:prstGeom>
        </p:spPr>
      </p:pic>
      <p:pic>
        <p:nvPicPr>
          <p:cNvPr id="593" name="Graphic 592" descr="Question Mark outline">
            <a:extLst>
              <a:ext uri="{FF2B5EF4-FFF2-40B4-BE49-F238E27FC236}">
                <a16:creationId xmlns:a16="http://schemas.microsoft.com/office/drawing/2014/main" id="{6FA353CE-5155-4E5A-A7E5-35D3F0537F3B}"/>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14017994" y="10577980"/>
            <a:ext cx="554330" cy="554330"/>
          </a:xfrm>
          <a:prstGeom prst="rect">
            <a:avLst/>
          </a:prstGeom>
        </p:spPr>
      </p:pic>
      <p:pic>
        <p:nvPicPr>
          <p:cNvPr id="594" name="Graphic 593" descr="Stomach outline">
            <a:extLst>
              <a:ext uri="{FF2B5EF4-FFF2-40B4-BE49-F238E27FC236}">
                <a16:creationId xmlns:a16="http://schemas.microsoft.com/office/drawing/2014/main" id="{57EDA7E7-34F7-438A-88C6-3ED5924848B1}"/>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14017994" y="4032843"/>
            <a:ext cx="554330" cy="554330"/>
          </a:xfrm>
          <a:prstGeom prst="rect">
            <a:avLst/>
          </a:prstGeom>
        </p:spPr>
      </p:pic>
      <p:pic>
        <p:nvPicPr>
          <p:cNvPr id="595" name="Graphic 594" descr="Thermometer outline">
            <a:extLst>
              <a:ext uri="{FF2B5EF4-FFF2-40B4-BE49-F238E27FC236}">
                <a16:creationId xmlns:a16="http://schemas.microsoft.com/office/drawing/2014/main" id="{E573FCED-C787-4155-A695-8D0B5D2DA7E1}"/>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4017994" y="8941696"/>
            <a:ext cx="554330" cy="554330"/>
          </a:xfrm>
          <a:prstGeom prst="rect">
            <a:avLst/>
          </a:prstGeom>
        </p:spPr>
      </p:pic>
      <p:cxnSp>
        <p:nvCxnSpPr>
          <p:cNvPr id="598" name="Straight Connector 597">
            <a:extLst>
              <a:ext uri="{FF2B5EF4-FFF2-40B4-BE49-F238E27FC236}">
                <a16:creationId xmlns:a16="http://schemas.microsoft.com/office/drawing/2014/main" id="{F8987412-E6CE-4D26-9401-223656AC86B1}"/>
              </a:ext>
            </a:extLst>
          </p:cNvPr>
          <p:cNvCxnSpPr>
            <a:cxnSpLocks/>
          </p:cNvCxnSpPr>
          <p:nvPr/>
        </p:nvCxnSpPr>
        <p:spPr>
          <a:xfrm>
            <a:off x="543856" y="15438659"/>
            <a:ext cx="14041152" cy="0"/>
          </a:xfrm>
          <a:prstGeom prst="line">
            <a:avLst/>
          </a:prstGeom>
          <a:noFill/>
          <a:ln w="38100" cap="flat" cmpd="sng" algn="ctr">
            <a:solidFill>
              <a:srgbClr val="E2D8F0"/>
            </a:solidFill>
            <a:prstDash val="solid"/>
            <a:miter lim="800000"/>
            <a:headEnd type="none" w="lg" len="med"/>
            <a:tailEnd type="none" w="lg" len="med"/>
          </a:ln>
          <a:effectLst/>
        </p:spPr>
      </p:cxnSp>
      <p:grpSp>
        <p:nvGrpSpPr>
          <p:cNvPr id="527" name="Group 526">
            <a:extLst>
              <a:ext uri="{FF2B5EF4-FFF2-40B4-BE49-F238E27FC236}">
                <a16:creationId xmlns:a16="http://schemas.microsoft.com/office/drawing/2014/main" id="{7AAC8B0E-5D93-4198-A51E-C0D005A1C961}"/>
              </a:ext>
            </a:extLst>
          </p:cNvPr>
          <p:cNvGrpSpPr/>
          <p:nvPr/>
        </p:nvGrpSpPr>
        <p:grpSpPr>
          <a:xfrm>
            <a:off x="-2486694" y="18094234"/>
            <a:ext cx="2121513" cy="3289392"/>
            <a:chOff x="15354300" y="21799070"/>
            <a:chExt cx="4248150" cy="6586728"/>
          </a:xfrm>
        </p:grpSpPr>
        <p:pic>
          <p:nvPicPr>
            <p:cNvPr id="596" name="Picture 595" descr="Chart&#10;&#10;Description automatically generated with low confidence">
              <a:extLst>
                <a:ext uri="{FF2B5EF4-FFF2-40B4-BE49-F238E27FC236}">
                  <a16:creationId xmlns:a16="http://schemas.microsoft.com/office/drawing/2014/main" id="{D86BF359-C9B7-4590-B391-7C60D8BAAF73}"/>
                </a:ext>
              </a:extLst>
            </p:cNvPr>
            <p:cNvPicPr>
              <a:picLocks noChangeAspect="1"/>
            </p:cNvPicPr>
            <p:nvPr/>
          </p:nvPicPr>
          <p:blipFill rotWithShape="1">
            <a:blip r:embed="rId148">
              <a:extLst>
                <a:ext uri="{28A0092B-C50C-407E-A947-70E740481C1C}">
                  <a14:useLocalDpi xmlns:a14="http://schemas.microsoft.com/office/drawing/2010/main" val="0"/>
                </a:ext>
              </a:extLst>
            </a:blip>
            <a:srcRect t="47" b="47091"/>
            <a:stretch/>
          </p:blipFill>
          <p:spPr>
            <a:xfrm>
              <a:off x="15354300" y="21799070"/>
              <a:ext cx="4248150" cy="6586728"/>
            </a:xfrm>
            <a:prstGeom prst="rect">
              <a:avLst/>
            </a:prstGeom>
          </p:spPr>
        </p:pic>
        <p:sp>
          <p:nvSpPr>
            <p:cNvPr id="599" name="Rectangle 598">
              <a:extLst>
                <a:ext uri="{FF2B5EF4-FFF2-40B4-BE49-F238E27FC236}">
                  <a16:creationId xmlns:a16="http://schemas.microsoft.com/office/drawing/2014/main" id="{963DA337-51E4-47B7-B937-0A7A819DCDAF}"/>
                </a:ext>
              </a:extLst>
            </p:cNvPr>
            <p:cNvSpPr/>
            <p:nvPr/>
          </p:nvSpPr>
          <p:spPr>
            <a:xfrm>
              <a:off x="15354300" y="27031470"/>
              <a:ext cx="2558425" cy="436245"/>
            </a:xfrm>
            <a:prstGeom prst="rect">
              <a:avLst/>
            </a:prstGeom>
            <a:noFill/>
            <a:ln w="698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49"/>
            </a:p>
          </p:txBody>
        </p:sp>
      </p:grpSp>
      <p:grpSp>
        <p:nvGrpSpPr>
          <p:cNvPr id="2" name="Group 1">
            <a:extLst>
              <a:ext uri="{FF2B5EF4-FFF2-40B4-BE49-F238E27FC236}">
                <a16:creationId xmlns:a16="http://schemas.microsoft.com/office/drawing/2014/main" id="{7BF8BEDA-E11E-4A69-9E5F-D85EFAF372F5}"/>
              </a:ext>
            </a:extLst>
          </p:cNvPr>
          <p:cNvGrpSpPr/>
          <p:nvPr/>
        </p:nvGrpSpPr>
        <p:grpSpPr>
          <a:xfrm>
            <a:off x="4107460" y="12890867"/>
            <a:ext cx="3342132" cy="1263045"/>
            <a:chOff x="4107460" y="12890867"/>
            <a:chExt cx="3342132" cy="1263045"/>
          </a:xfrm>
        </p:grpSpPr>
        <p:cxnSp>
          <p:nvCxnSpPr>
            <p:cNvPr id="91" name="Straight Connector 90">
              <a:extLst>
                <a:ext uri="{FF2B5EF4-FFF2-40B4-BE49-F238E27FC236}">
                  <a16:creationId xmlns:a16="http://schemas.microsoft.com/office/drawing/2014/main" id="{C4B026D0-0F17-4301-8700-2D22D187CE3B}"/>
                </a:ext>
              </a:extLst>
            </p:cNvPr>
            <p:cNvCxnSpPr>
              <a:cxnSpLocks/>
            </p:cNvCxnSpPr>
            <p:nvPr/>
          </p:nvCxnSpPr>
          <p:spPr>
            <a:xfrm>
              <a:off x="4107460" y="12890867"/>
              <a:ext cx="3342132" cy="0"/>
            </a:xfrm>
            <a:prstGeom prst="line">
              <a:avLst/>
            </a:prstGeom>
            <a:noFill/>
            <a:ln w="38100" cap="flat" cmpd="sng" algn="ctr">
              <a:solidFill>
                <a:srgbClr val="E2D8F0"/>
              </a:solidFill>
              <a:prstDash val="solid"/>
              <a:miter lim="800000"/>
              <a:headEnd type="none" w="lg" len="med"/>
              <a:tailEnd type="none" w="lg" len="med"/>
            </a:ln>
            <a:effectLst/>
          </p:spPr>
        </p:cxnSp>
        <p:grpSp>
          <p:nvGrpSpPr>
            <p:cNvPr id="597" name="Group 596">
              <a:extLst>
                <a:ext uri="{FF2B5EF4-FFF2-40B4-BE49-F238E27FC236}">
                  <a16:creationId xmlns:a16="http://schemas.microsoft.com/office/drawing/2014/main" id="{B35921BA-1623-4EA8-9B15-4A017C1B5533}"/>
                </a:ext>
              </a:extLst>
            </p:cNvPr>
            <p:cNvGrpSpPr/>
            <p:nvPr/>
          </p:nvGrpSpPr>
          <p:grpSpPr>
            <a:xfrm>
              <a:off x="4107460" y="13050838"/>
              <a:ext cx="3257749" cy="1103074"/>
              <a:chOff x="8332787" y="23418800"/>
              <a:chExt cx="6523365" cy="2208811"/>
            </a:xfrm>
          </p:grpSpPr>
          <p:sp>
            <p:nvSpPr>
              <p:cNvPr id="600" name="TextBox 599">
                <a:extLst>
                  <a:ext uri="{FF2B5EF4-FFF2-40B4-BE49-F238E27FC236}">
                    <a16:creationId xmlns:a16="http://schemas.microsoft.com/office/drawing/2014/main" id="{0E9CDA70-CCCF-49D3-A842-D8040F1D9893}"/>
                  </a:ext>
                </a:extLst>
              </p:cNvPr>
              <p:cNvSpPr txBox="1"/>
              <p:nvPr/>
            </p:nvSpPr>
            <p:spPr>
              <a:xfrm>
                <a:off x="8332787" y="23418800"/>
                <a:ext cx="6523365" cy="1133475"/>
              </a:xfrm>
              <a:prstGeom prst="rect">
                <a:avLst/>
              </a:prstGeom>
              <a:noFill/>
            </p:spPr>
            <p:txBody>
              <a:bodyPr wrap="square" rtlCol="0">
                <a:normAutofit/>
              </a:bodyPr>
              <a:lstStyle/>
              <a:p>
                <a:pPr defTabSz="1751511">
                  <a:spcAft>
                    <a:spcPts val="599"/>
                  </a:spcAft>
                </a:pPr>
                <a:r>
                  <a:rPr lang="en-US" sz="1398" b="1" dirty="0">
                    <a:solidFill>
                      <a:srgbClr val="3F3F3F"/>
                    </a:solidFill>
                    <a:latin typeface="Franklin Gothic Medium" panose="020B0603020102020204" pitchFamily="34" charset="0"/>
                  </a:rPr>
                  <a:t>Dr. BrightCarbon </a:t>
                </a:r>
                <a:br>
                  <a:rPr lang="en-US" sz="1398" b="1" dirty="0">
                    <a:solidFill>
                      <a:prstClr val="white"/>
                    </a:solidFill>
                    <a:latin typeface="Montserrat" panose="02000505000000020004" pitchFamily="2" charset="0"/>
                  </a:rPr>
                </a:br>
                <a:r>
                  <a:rPr lang="en-US" sz="1199" dirty="0">
                    <a:solidFill>
                      <a:srgbClr val="3F3F3F"/>
                    </a:solidFill>
                    <a:latin typeface="Franklin Gothic Medium" panose="020B0603020102020204" pitchFamily="34" charset="0"/>
                  </a:rPr>
                  <a:t>ABc, DeFG, HiJK</a:t>
                </a:r>
              </a:p>
            </p:txBody>
          </p:sp>
          <p:sp>
            <p:nvSpPr>
              <p:cNvPr id="601" name="TextBox 600">
                <a:extLst>
                  <a:ext uri="{FF2B5EF4-FFF2-40B4-BE49-F238E27FC236}">
                    <a16:creationId xmlns:a16="http://schemas.microsoft.com/office/drawing/2014/main" id="{BAD98D67-A467-447A-B618-609EB40CC258}"/>
                  </a:ext>
                </a:extLst>
              </p:cNvPr>
              <p:cNvSpPr txBox="1"/>
              <p:nvPr/>
            </p:nvSpPr>
            <p:spPr>
              <a:xfrm>
                <a:off x="9065088" y="24387169"/>
                <a:ext cx="5791064" cy="675028"/>
              </a:xfrm>
              <a:prstGeom prst="rect">
                <a:avLst/>
              </a:prstGeom>
              <a:noFill/>
            </p:spPr>
            <p:txBody>
              <a:bodyPr wrap="square" rtlCol="0" anchor="ctr">
                <a:normAutofit/>
              </a:bodyPr>
              <a:lstStyle/>
              <a:p>
                <a:pPr defTabSz="1751511">
                  <a:spcAft>
                    <a:spcPts val="848"/>
                  </a:spcAft>
                </a:pPr>
                <a:r>
                  <a:rPr lang="en-US" sz="900">
                    <a:solidFill>
                      <a:srgbClr val="3F3F3F"/>
                    </a:solidFill>
                    <a:latin typeface="Franklin Gothic Medium" panose="020B0603020102020204" pitchFamily="34" charset="0"/>
                  </a:rPr>
                  <a:t>[Insert email address]</a:t>
                </a:r>
              </a:p>
            </p:txBody>
          </p:sp>
          <p:sp>
            <p:nvSpPr>
              <p:cNvPr id="602" name="TextBox 601">
                <a:extLst>
                  <a:ext uri="{FF2B5EF4-FFF2-40B4-BE49-F238E27FC236}">
                    <a16:creationId xmlns:a16="http://schemas.microsoft.com/office/drawing/2014/main" id="{C063553D-7764-4624-AA21-B9A2D191E122}"/>
                  </a:ext>
                </a:extLst>
              </p:cNvPr>
              <p:cNvSpPr txBox="1"/>
              <p:nvPr/>
            </p:nvSpPr>
            <p:spPr>
              <a:xfrm>
                <a:off x="9065088" y="24952583"/>
                <a:ext cx="5791064" cy="675028"/>
              </a:xfrm>
              <a:prstGeom prst="rect">
                <a:avLst/>
              </a:prstGeom>
              <a:noFill/>
            </p:spPr>
            <p:txBody>
              <a:bodyPr wrap="square" rtlCol="0" anchor="ctr">
                <a:normAutofit/>
              </a:bodyPr>
              <a:lstStyle/>
              <a:p>
                <a:pPr defTabSz="1751511">
                  <a:spcAft>
                    <a:spcPts val="848"/>
                  </a:spcAft>
                </a:pPr>
                <a:r>
                  <a:rPr lang="en-US" sz="900">
                    <a:solidFill>
                      <a:srgbClr val="3F3F3F"/>
                    </a:solidFill>
                    <a:latin typeface="Franklin Gothic Medium" panose="020B0603020102020204" pitchFamily="34" charset="0"/>
                  </a:rPr>
                  <a:t>[Insert twitter username]</a:t>
                </a:r>
              </a:p>
            </p:txBody>
          </p:sp>
          <p:pic>
            <p:nvPicPr>
              <p:cNvPr id="603" name="Graphic 602" descr="Envelope outline">
                <a:extLst>
                  <a:ext uri="{FF2B5EF4-FFF2-40B4-BE49-F238E27FC236}">
                    <a16:creationId xmlns:a16="http://schemas.microsoft.com/office/drawing/2014/main" id="{3F6118A9-E484-4828-A6D6-A3860024E881}"/>
                  </a:ext>
                </a:extLst>
              </p:cNvPr>
              <p:cNvPicPr>
                <a:picLocks noChangeAspect="1"/>
              </p:cNvPicPr>
              <p:nvPr/>
            </p:nvPicPr>
            <p:blipFill>
              <a:blip r:embed="rId149">
                <a:extLst>
                  <a:ext uri="{28A0092B-C50C-407E-A947-70E740481C1C}">
                    <a14:useLocalDpi xmlns:a14="http://schemas.microsoft.com/office/drawing/2010/main" val="0"/>
                  </a:ext>
                  <a:ext uri="{96DAC541-7B7A-43D3-8B79-37D633B846F1}">
                    <asvg:svgBlip xmlns:asvg="http://schemas.microsoft.com/office/drawing/2016/SVG/main" r:embed="rId150"/>
                  </a:ext>
                </a:extLst>
              </a:blip>
              <a:stretch>
                <a:fillRect/>
              </a:stretch>
            </p:blipFill>
            <p:spPr>
              <a:xfrm>
                <a:off x="8435809" y="24482759"/>
                <a:ext cx="471633" cy="483849"/>
              </a:xfrm>
              <a:prstGeom prst="rect">
                <a:avLst/>
              </a:prstGeom>
            </p:spPr>
          </p:pic>
          <p:sp>
            <p:nvSpPr>
              <p:cNvPr id="604" name="Graphic 3">
                <a:extLst>
                  <a:ext uri="{FF2B5EF4-FFF2-40B4-BE49-F238E27FC236}">
                    <a16:creationId xmlns:a16="http://schemas.microsoft.com/office/drawing/2014/main" id="{B8AA47E7-3D30-449D-9DD8-D80EC7592581}"/>
                  </a:ext>
                </a:extLst>
              </p:cNvPr>
              <p:cNvSpPr/>
              <p:nvPr/>
            </p:nvSpPr>
            <p:spPr>
              <a:xfrm>
                <a:off x="8436406" y="25099224"/>
                <a:ext cx="470449" cy="381746"/>
              </a:xfrm>
              <a:custGeom>
                <a:avLst/>
                <a:gdLst>
                  <a:gd name="connsiteX0" fmla="*/ 469046 w 470449"/>
                  <a:gd name="connsiteY0" fmla="*/ 53244 h 381747"/>
                  <a:gd name="connsiteX1" fmla="*/ 424987 w 470449"/>
                  <a:gd name="connsiteY1" fmla="*/ 62689 h 381747"/>
                  <a:gd name="connsiteX2" fmla="*/ 467904 w 470449"/>
                  <a:gd name="connsiteY2" fmla="*/ 25816 h 381747"/>
                  <a:gd name="connsiteX3" fmla="*/ 406552 w 470449"/>
                  <a:gd name="connsiteY3" fmla="*/ 38071 h 381747"/>
                  <a:gd name="connsiteX4" fmla="*/ 212800 w 470449"/>
                  <a:gd name="connsiteY4" fmla="*/ 132327 h 381747"/>
                  <a:gd name="connsiteX5" fmla="*/ 100011 w 470449"/>
                  <a:gd name="connsiteY5" fmla="*/ 89212 h 381747"/>
                  <a:gd name="connsiteX6" fmla="*/ 53757 w 470449"/>
                  <a:gd name="connsiteY6" fmla="*/ 54213 h 381747"/>
                  <a:gd name="connsiteX7" fmla="*/ 129713 w 470449"/>
                  <a:gd name="connsiteY7" fmla="*/ 208606 h 381747"/>
                  <a:gd name="connsiteX8" fmla="*/ 72587 w 470449"/>
                  <a:gd name="connsiteY8" fmla="*/ 198328 h 381747"/>
                  <a:gd name="connsiteX9" fmla="*/ 160454 w 470449"/>
                  <a:gd name="connsiteY9" fmla="*/ 288622 h 381747"/>
                  <a:gd name="connsiteX10" fmla="*/ -1403 w 470449"/>
                  <a:gd name="connsiteY10" fmla="*/ 309321 h 381747"/>
                  <a:gd name="connsiteX11" fmla="*/ 429905 w 470449"/>
                  <a:gd name="connsiteY11" fmla="*/ 86456 h 38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449" h="381747">
                    <a:moveTo>
                      <a:pt x="469046" y="53244"/>
                    </a:moveTo>
                    <a:lnTo>
                      <a:pt x="424987" y="62689"/>
                    </a:lnTo>
                    <a:lnTo>
                      <a:pt x="467904" y="25816"/>
                    </a:lnTo>
                    <a:lnTo>
                      <a:pt x="406552" y="38071"/>
                    </a:lnTo>
                    <a:cubicBezTo>
                      <a:pt x="334408" y="-49214"/>
                      <a:pt x="188724" y="21752"/>
                      <a:pt x="212800" y="132327"/>
                    </a:cubicBezTo>
                    <a:cubicBezTo>
                      <a:pt x="184557" y="112062"/>
                      <a:pt x="135564" y="105523"/>
                      <a:pt x="100011" y="89212"/>
                    </a:cubicBezTo>
                    <a:cubicBezTo>
                      <a:pt x="51452" y="66931"/>
                      <a:pt x="56525" y="42681"/>
                      <a:pt x="53757" y="54213"/>
                    </a:cubicBezTo>
                    <a:cubicBezTo>
                      <a:pt x="32599" y="142910"/>
                      <a:pt x="109147" y="207464"/>
                      <a:pt x="129713" y="208606"/>
                    </a:cubicBezTo>
                    <a:cubicBezTo>
                      <a:pt x="110290" y="211461"/>
                      <a:pt x="72587" y="198328"/>
                      <a:pt x="72587" y="198328"/>
                    </a:cubicBezTo>
                    <a:cubicBezTo>
                      <a:pt x="72587" y="198328"/>
                      <a:pt x="72587" y="246882"/>
                      <a:pt x="160454" y="288622"/>
                    </a:cubicBezTo>
                    <a:cubicBezTo>
                      <a:pt x="110278" y="312116"/>
                      <a:pt x="53085" y="319323"/>
                      <a:pt x="-1403" y="309321"/>
                    </a:cubicBezTo>
                    <a:cubicBezTo>
                      <a:pt x="171519" y="478623"/>
                      <a:pt x="467410" y="323763"/>
                      <a:pt x="429905" y="86456"/>
                    </a:cubicBezTo>
                    <a:close/>
                  </a:path>
                </a:pathLst>
              </a:custGeom>
              <a:noFill/>
              <a:ln w="11430" cap="flat">
                <a:solidFill>
                  <a:srgbClr val="000000"/>
                </a:solidFill>
                <a:prstDash val="solid"/>
                <a:miter/>
              </a:ln>
            </p:spPr>
            <p:txBody>
              <a:bodyPr rtlCol="0" anchor="ctr"/>
              <a:lstStyle/>
              <a:p>
                <a:endParaRPr lang="en-GB" sz="449"/>
              </a:p>
            </p:txBody>
          </p:sp>
        </p:grpSp>
      </p:grpSp>
      <p:graphicFrame>
        <p:nvGraphicFramePr>
          <p:cNvPr id="605" name="Diagram 604">
            <a:extLst>
              <a:ext uri="{FF2B5EF4-FFF2-40B4-BE49-F238E27FC236}">
                <a16:creationId xmlns:a16="http://schemas.microsoft.com/office/drawing/2014/main" id="{CF0731A7-B6F6-4D89-9F31-255BB09E48B5}"/>
              </a:ext>
            </a:extLst>
          </p:cNvPr>
          <p:cNvGraphicFramePr>
            <a:graphicFrameLocks/>
          </p:cNvGraphicFramePr>
          <p:nvPr>
            <p:extLst>
              <p:ext uri="{D42A27DB-BD31-4B8C-83A1-F6EECF244321}">
                <p14:modId xmlns:p14="http://schemas.microsoft.com/office/powerpoint/2010/main" val="1984370620"/>
              </p:ext>
            </p:extLst>
          </p:nvPr>
        </p:nvGraphicFramePr>
        <p:xfrm>
          <a:off x="10943076" y="16210678"/>
          <a:ext cx="3315579" cy="2210386"/>
        </p:xfrm>
        <a:graphic>
          <a:graphicData uri="http://schemas.openxmlformats.org/drawingml/2006/diagram">
            <dgm:relIds xmlns:dgm="http://schemas.openxmlformats.org/drawingml/2006/diagram" xmlns:r="http://schemas.openxmlformats.org/officeDocument/2006/relationships" r:dm="rId151" r:lo="rId152" r:qs="rId153" r:cs="rId154"/>
          </a:graphicData>
        </a:graphic>
      </p:graphicFrame>
    </p:spTree>
    <p:extLst>
      <p:ext uri="{BB962C8B-B14F-4D97-AF65-F5344CB8AC3E}">
        <p14:creationId xmlns:p14="http://schemas.microsoft.com/office/powerpoint/2010/main" val="25668521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rgbClr val="000000"/>
      </a:dk1>
      <a:lt1>
        <a:srgbClr val="FFFFFF"/>
      </a:lt1>
      <a:dk2>
        <a:srgbClr val="3F3F3F"/>
      </a:dk2>
      <a:lt2>
        <a:srgbClr val="FFFFFF"/>
      </a:lt2>
      <a:accent1>
        <a:srgbClr val="BD1A8D"/>
      </a:accent1>
      <a:accent2>
        <a:srgbClr val="28A4A8"/>
      </a:accent2>
      <a:accent3>
        <a:srgbClr val="FFDCF7"/>
      </a:accent3>
      <a:accent4>
        <a:srgbClr val="D5F8F9"/>
      </a:accent4>
      <a:accent5>
        <a:srgbClr val="51154B"/>
      </a:accent5>
      <a:accent6>
        <a:srgbClr val="1E3535"/>
      </a:accent6>
      <a:hlink>
        <a:srgbClr val="28A4A8"/>
      </a:hlink>
      <a:folHlink>
        <a:srgbClr val="BD1A8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ption 1 - 01">
      <a:srgbClr val="0A4749"/>
    </a:custClr>
    <a:custClr name="Option 1 - 02">
      <a:srgbClr val="0D5E61"/>
    </a:custClr>
    <a:custClr name="Option 1 - 03">
      <a:srgbClr val="65C392"/>
    </a:custClr>
    <a:custClr name="Option 1 - 04">
      <a:srgbClr val="83CCAE"/>
    </a:custClr>
    <a:custClr name="Option 1 - 05">
      <a:srgbClr val="84CCBD"/>
    </a:custClr>
    <a:custClr name="Option 1 - 06">
      <a:srgbClr val="ABCDBC"/>
    </a:custClr>
    <a:custClr name="Option 1 - 07">
      <a:srgbClr val="E86E78"/>
    </a:custClr>
    <a:custClr name="Option 1 - 08">
      <a:srgbClr val="F9D340"/>
    </a:custClr>
    <a:custClr name="Option 1 - 09">
      <a:srgbClr val="FFFFFF"/>
    </a:custClr>
    <a:custClr name="Option 1 - 10">
      <a:srgbClr val="FFFFFF"/>
    </a:custClr>
    <a:custClr name="Option 2 - 01">
      <a:srgbClr val="E2D8F0"/>
    </a:custClr>
    <a:custClr name="Option 2 - 02">
      <a:srgbClr val="000000"/>
    </a:custClr>
    <a:custClr name="Option 2 - 03">
      <a:srgbClr val="7F7F7F"/>
    </a:custClr>
    <a:custClr name="Option 2 - 04">
      <a:srgbClr val="FFFFFF"/>
    </a:custClr>
    <a:custClr name="Option 2 - 05">
      <a:srgbClr val="82D8D0"/>
    </a:custClr>
    <a:custClr name="Option 2 - 06">
      <a:srgbClr val="CDBDE5"/>
    </a:custClr>
    <a:custClr name="Option 2 - 07">
      <a:srgbClr val="FFFFFF"/>
    </a:custClr>
    <a:custClr name="Option 2 - 08">
      <a:srgbClr val="FFFFFF"/>
    </a:custClr>
    <a:custClr name="Option 2 - 09">
      <a:srgbClr val="FFFFFF"/>
    </a:custClr>
    <a:custClr name="Option 2 - 10">
      <a:srgbClr val="FFFFFF"/>
    </a:custClr>
    <a:custClr name="Option 3 - 01">
      <a:srgbClr val="19243F"/>
    </a:custClr>
    <a:custClr name="Option 3 - 02">
      <a:srgbClr val="202E50"/>
    </a:custClr>
    <a:custClr name="Option 3 - 03">
      <a:srgbClr val="F6AA16"/>
    </a:custClr>
    <a:custClr name="Option 3 - 04">
      <a:srgbClr val="FFFFFF"/>
    </a:custClr>
    <a:custClr name="Option 3 - 05">
      <a:srgbClr val="A6A6A6"/>
    </a:custClr>
    <a:custClr name="Option 3 - 06">
      <a:srgbClr val="BFBFBF"/>
    </a:custClr>
    <a:custClr name="7">
      <a:srgbClr val="FFFFFF"/>
    </a:custClr>
    <a:custClr name="Option 3 - 08">
      <a:srgbClr val="FFFFFF"/>
    </a:custClr>
    <a:custClr name="Option 3 - 09">
      <a:srgbClr val="FFFFFF"/>
    </a:custClr>
    <a:custClr name="Option 3 - 10">
      <a:srgbClr val="FFFFFF"/>
    </a:custClr>
    <a:custClr name="Option 4 - 01">
      <a:srgbClr val="0283AD"/>
    </a:custClr>
    <a:custClr name="Option 4 - 02">
      <a:srgbClr val="FFFFFF"/>
    </a:custClr>
    <a:custClr name="Option 4 - 03">
      <a:srgbClr val="545454"/>
    </a:custClr>
    <a:custClr name="Option 4 - 04">
      <a:srgbClr val="015C7A"/>
    </a:custClr>
    <a:custClr name="Option 4 - 05">
      <a:srgbClr val="3A9BBB"/>
    </a:custClr>
    <a:custClr name="Option 4 - 06">
      <a:srgbClr val="BFBFBF"/>
    </a:custClr>
    <a:custClr name="Option 4 - 07">
      <a:srgbClr val="FFFFFF"/>
    </a:custClr>
    <a:custClr name="Option 4 - 08">
      <a:srgbClr val="FFFFFF"/>
    </a:custClr>
    <a:custClr name="Option 4 - 09">
      <a:srgbClr val="FFFFFF"/>
    </a:custClr>
    <a:custClr name="Option 4 - 10">
      <a:srgbClr val="FFFFFF"/>
    </a:custClr>
  </a:custClrLst>
  <a:extLst>
    <a:ext uri="{05A4C25C-085E-4340-85A3-A5531E510DB2}">
      <thm15:themeFamily xmlns:thm15="http://schemas.microsoft.com/office/thememl/2012/main" name="Office Theme" id="{86B2A56A-92D0-4DE4-9D70-2CE69A4FB00A}" vid="{E7C5DD21-E978-42B7-8D58-203F4F3850E6}"/>
    </a:ext>
  </a:extLst>
</a:theme>
</file>

<file path=ppt/theme/themeOverride1.xml><?xml version="1.0" encoding="utf-8"?>
<a:themeOverride xmlns:a="http://schemas.openxmlformats.org/drawingml/2006/main">
  <a:clrScheme name="BrightCarbon Rebrand (Blank)">
    <a:dk1>
      <a:srgbClr val="FFFFFF"/>
    </a:dk1>
    <a:lt1>
      <a:sysClr val="window" lastClr="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DDBE1"/>
    </a:hlink>
    <a:folHlink>
      <a:srgbClr val="E22BAF"/>
    </a:folHlink>
  </a:clrScheme>
  <a:fontScheme name="Custom 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BrightCarbon Rebrand (Blank)">
    <a:dk1>
      <a:srgbClr val="FFFFFF"/>
    </a:dk1>
    <a:lt1>
      <a:sysClr val="window" lastClr="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DDBE1"/>
    </a:hlink>
    <a:folHlink>
      <a:srgbClr val="E22BAF"/>
    </a:folHlink>
  </a:clrScheme>
  <a:fontScheme name="Custom 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BrightCarbon Rebrand (Blank)">
    <a:dk1>
      <a:srgbClr val="FFFFFF"/>
    </a:dk1>
    <a:lt1>
      <a:sysClr val="window" lastClr="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2DDBE1"/>
    </a:hlink>
    <a:folHlink>
      <a:srgbClr val="E22BAF"/>
    </a:folHlink>
  </a:clrScheme>
  <a:fontScheme name="Custom 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0BA10C8AB784DAB17B53F66311B85" ma:contentTypeVersion="17" ma:contentTypeDescription="Create a new document." ma:contentTypeScope="" ma:versionID="9a4afbef0cebab19f64575dfa6d2fb1b">
  <xsd:schema xmlns:xsd="http://www.w3.org/2001/XMLSchema" xmlns:xs="http://www.w3.org/2001/XMLSchema" xmlns:p="http://schemas.microsoft.com/office/2006/metadata/properties" xmlns:ns2="68e1ab35-ff8e-44ca-82a7-f81c04950d13" xmlns:ns3="a5bf85ab-5b89-45d5-812d-d881043611a5" targetNamespace="http://schemas.microsoft.com/office/2006/metadata/properties" ma:root="true" ma:fieldsID="a56bcb5265aca5f60241e3e41bf120b0" ns2:_="" ns3:_="">
    <xsd:import namespace="68e1ab35-ff8e-44ca-82a7-f81c04950d13"/>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e1ab35-ff8e-44ca-82a7-f81c04950d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ACA46C-4F16-4614-9794-61D9DF1BC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e1ab35-ff8e-44ca-82a7-f81c04950d13"/>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651B57-294E-4982-8159-259179AFD70E}">
  <ds:schemaRefs>
    <ds:schemaRef ds:uri="http://purl.org/dc/dcmitype/"/>
    <ds:schemaRef ds:uri="a5bf85ab-5b89-45d5-812d-d881043611a5"/>
    <ds:schemaRef ds:uri="http://schemas.microsoft.com/office/2006/metadata/properties"/>
    <ds:schemaRef ds:uri="http://www.w3.org/XML/1998/namespace"/>
    <ds:schemaRef ds:uri="68e1ab35-ff8e-44ca-82a7-f81c04950d13"/>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0D187932-1872-496F-9950-FE700874A4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159</TotalTime>
  <Words>1065</Words>
  <Application>Microsoft Office PowerPoint</Application>
  <PresentationFormat>Custom</PresentationFormat>
  <Paragraphs>100</Paragraphs>
  <Slides>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Franklin Gothic Book</vt:lpstr>
      <vt:lpstr>Franklin Gothic Medium</vt:lpstr>
      <vt:lpstr>Montserrat</vt:lpstr>
      <vt:lpstr>Poppins</vt:lpstr>
      <vt:lpstr>Segoe</vt:lpstr>
      <vt:lpstr>Segoe UI</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Ciara Hunter</dc:creator>
  <cp:lastModifiedBy>Kurzeja, Dominik (RTH) OUH</cp:lastModifiedBy>
  <cp:revision>6</cp:revision>
  <dcterms:created xsi:type="dcterms:W3CDTF">2022-02-14T15:00:09Z</dcterms:created>
  <dcterms:modified xsi:type="dcterms:W3CDTF">2022-10-21T10:37:20Z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0x0101009B30BA10C8AB784DAB17B53F66311B85</vt:lpwstr>
  </property>
</Properties>
</file>